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9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4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2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4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2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6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3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0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8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4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2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2282-E955-4482-A5A3-B5938A7FFCBE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5CC88-426A-457C-9853-CB84F0854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2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2020 Evergreen Master of Public Administration Program Summer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7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knowledge, skills, and abilities most critically needed for public and nonprofit professionals today</a:t>
            </a:r>
          </a:p>
          <a:p>
            <a:r>
              <a:rPr lang="en-US" dirty="0" smtClean="0"/>
              <a:t>Identify opportunities for the Evergreen MPA program to better serve Washington’s public and nonprofit sectors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6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Welcome remarks and program overview </a:t>
            </a:r>
            <a:endParaRPr lang="en-US" dirty="0" smtClean="0"/>
          </a:p>
          <a:p>
            <a:r>
              <a:rPr lang="en-US" dirty="0"/>
              <a:t>Introductions and general </a:t>
            </a:r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Position and organization</a:t>
            </a:r>
          </a:p>
          <a:p>
            <a:pPr lvl="1"/>
            <a:r>
              <a:rPr lang="en-US" dirty="0" smtClean="0"/>
              <a:t>Your relationship with Evergreen’s MPA program</a:t>
            </a:r>
          </a:p>
          <a:p>
            <a:pPr lvl="1"/>
            <a:r>
              <a:rPr lang="en-US" dirty="0" smtClean="0"/>
              <a:t>One thing that has surprised you or that you have learned about public service during the Covid-19 pandemic and/or Black Lives Matter</a:t>
            </a:r>
          </a:p>
          <a:p>
            <a:r>
              <a:rPr lang="en-US" dirty="0" smtClean="0"/>
              <a:t>Breakout Sessions</a:t>
            </a:r>
          </a:p>
          <a:p>
            <a:r>
              <a:rPr lang="en-US" dirty="0" smtClean="0"/>
              <a:t>Report Out from Breakout Sessions and General Discussion</a:t>
            </a:r>
          </a:p>
          <a:p>
            <a:r>
              <a:rPr lang="en-US" dirty="0" smtClean="0"/>
              <a:t>Meeting Wrap-Up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79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new challenges have come up for your organization as a result of the Covid-19 pandemic?</a:t>
            </a:r>
          </a:p>
          <a:p>
            <a:r>
              <a:rPr lang="en-US" dirty="0" smtClean="0"/>
              <a:t>In what ways can Evergreen’s MPA program help in responding to these challenges?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8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Session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knowledge, skills, and abilities do new professional hires in your agency or organization need that they currently do not possess?</a:t>
            </a:r>
          </a:p>
          <a:p>
            <a:r>
              <a:rPr lang="en-US" dirty="0"/>
              <a:t>In what ways can the faculty and student expertise be better leveraged to serve the needs of Evergreen's community partners?</a:t>
            </a:r>
          </a:p>
          <a:p>
            <a:r>
              <a:rPr lang="en-US" dirty="0"/>
              <a:t>What professional training and development needs exist that can be filled by a new </a:t>
            </a:r>
            <a:r>
              <a:rPr lang="en-US" dirty="0" smtClean="0"/>
              <a:t>graduate program?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6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2020 Evergreen Master of Public Administration Program Summer Institute</vt:lpstr>
      <vt:lpstr>Institute Goals</vt:lpstr>
      <vt:lpstr>Agenda</vt:lpstr>
      <vt:lpstr>Discussion Questions</vt:lpstr>
      <vt:lpstr>Breakout Session Questions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Evergreen Master of Public Administration Program Summer Institute</dc:title>
  <dc:creator>Craw, Michael</dc:creator>
  <cp:lastModifiedBy>Craw, Michael</cp:lastModifiedBy>
  <cp:revision>2</cp:revision>
  <dcterms:created xsi:type="dcterms:W3CDTF">2020-07-13T19:58:18Z</dcterms:created>
  <dcterms:modified xsi:type="dcterms:W3CDTF">2020-07-13T20:09:57Z</dcterms:modified>
</cp:coreProperties>
</file>