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3AC-ECF2-44BA-A9B0-2E642FE1D23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8964-8F96-49A6-A443-99163E763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3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3AC-ECF2-44BA-A9B0-2E642FE1D23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8964-8F96-49A6-A443-99163E763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7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3AC-ECF2-44BA-A9B0-2E642FE1D23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8964-8F96-49A6-A443-99163E763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7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3AC-ECF2-44BA-A9B0-2E642FE1D23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8964-8F96-49A6-A443-99163E763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3AC-ECF2-44BA-A9B0-2E642FE1D23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8964-8F96-49A6-A443-99163E763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91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3AC-ECF2-44BA-A9B0-2E642FE1D23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8964-8F96-49A6-A443-99163E763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060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3AC-ECF2-44BA-A9B0-2E642FE1D23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8964-8F96-49A6-A443-99163E763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28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3AC-ECF2-44BA-A9B0-2E642FE1D23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8964-8F96-49A6-A443-99163E763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8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3AC-ECF2-44BA-A9B0-2E642FE1D23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8964-8F96-49A6-A443-99163E763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00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3AC-ECF2-44BA-A9B0-2E642FE1D23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8964-8F96-49A6-A443-99163E763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8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3AC-ECF2-44BA-A9B0-2E642FE1D23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8964-8F96-49A6-A443-99163E763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3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DC3AC-ECF2-44BA-A9B0-2E642FE1D23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98964-8F96-49A6-A443-99163E763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9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MPA Director’s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17,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358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Developments over the Summer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0687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Mediation Process with DRC</a:t>
            </a:r>
          </a:p>
          <a:p>
            <a:pPr lvl="1"/>
            <a:r>
              <a:rPr lang="en-US" dirty="0" smtClean="0"/>
              <a:t>What should be our goals for the mediation?</a:t>
            </a:r>
          </a:p>
          <a:p>
            <a:pPr lvl="1"/>
            <a:r>
              <a:rPr lang="en-US" dirty="0" smtClean="0"/>
              <a:t>What would be the best way to proceed?</a:t>
            </a:r>
          </a:p>
          <a:p>
            <a:r>
              <a:rPr lang="en-US" dirty="0" smtClean="0"/>
              <a:t>Added sections of</a:t>
            </a:r>
          </a:p>
          <a:p>
            <a:pPr lvl="1"/>
            <a:r>
              <a:rPr lang="en-US" dirty="0" smtClean="0"/>
              <a:t>Check Your Bias</a:t>
            </a:r>
          </a:p>
          <a:p>
            <a:pPr lvl="1"/>
            <a:r>
              <a:rPr lang="en-US" dirty="0" smtClean="0"/>
              <a:t>Education Policy</a:t>
            </a:r>
          </a:p>
          <a:p>
            <a:pPr lvl="1"/>
            <a:r>
              <a:rPr lang="en-US" dirty="0" smtClean="0"/>
              <a:t>Organizational Behavior</a:t>
            </a:r>
          </a:p>
          <a:p>
            <a:r>
              <a:rPr lang="en-US" dirty="0"/>
              <a:t>Workflow for MPA </a:t>
            </a:r>
            <a:r>
              <a:rPr lang="en-US" dirty="0" smtClean="0"/>
              <a:t>Staff</a:t>
            </a:r>
            <a:endParaRPr lang="en-US" dirty="0" smtClean="0"/>
          </a:p>
          <a:p>
            <a:r>
              <a:rPr lang="en-US" dirty="0" smtClean="0"/>
              <a:t>Faculty </a:t>
            </a:r>
            <a:r>
              <a:rPr lang="en-US" dirty="0" smtClean="0"/>
              <a:t>workload</a:t>
            </a:r>
          </a:p>
          <a:p>
            <a:r>
              <a:rPr lang="en-US" dirty="0" smtClean="0"/>
              <a:t>Summer Institutes</a:t>
            </a:r>
          </a:p>
          <a:p>
            <a:r>
              <a:rPr lang="en-US" dirty="0" smtClean="0"/>
              <a:t>Tacoma Center Dean:  Marcia </a:t>
            </a:r>
            <a:r>
              <a:rPr lang="en-US" dirty="0" smtClean="0"/>
              <a:t>Tate-</a:t>
            </a:r>
            <a:r>
              <a:rPr lang="en-US" dirty="0" err="1" smtClean="0"/>
              <a:t>Arunga</a:t>
            </a:r>
            <a:endParaRPr lang="en-US" dirty="0" smtClean="0"/>
          </a:p>
          <a:p>
            <a:r>
              <a:rPr lang="en-US" dirty="0" smtClean="0"/>
              <a:t>Hanover Research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0566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2019 New Student 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114 Applications (2018: 95 Total, 70 PNAPP)</a:t>
            </a:r>
          </a:p>
          <a:p>
            <a:r>
              <a:rPr lang="en-US" dirty="0" smtClean="0"/>
              <a:t>87 Admissions (2018: 90 total, 65 PNAPP)</a:t>
            </a:r>
          </a:p>
          <a:p>
            <a:r>
              <a:rPr lang="en-US" dirty="0" smtClean="0"/>
              <a:t>80 Enrolled (2018: 65 total, 45 PNAPP)</a:t>
            </a:r>
          </a:p>
        </p:txBody>
      </p:sp>
    </p:spTree>
    <p:extLst>
      <p:ext uri="{BB962C8B-B14F-4D97-AF65-F5344CB8AC3E}">
        <p14:creationId xmlns:p14="http://schemas.microsoft.com/office/powerpoint/2010/main" val="1270763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MPA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FY 2018-19 Discretionary Budget:</a:t>
            </a:r>
          </a:p>
          <a:p>
            <a:pPr lvl="1"/>
            <a:r>
              <a:rPr lang="en-US" dirty="0" smtClean="0"/>
              <a:t>$20,900 allocated</a:t>
            </a:r>
          </a:p>
          <a:p>
            <a:pPr lvl="1"/>
            <a:r>
              <a:rPr lang="en-US" dirty="0" smtClean="0"/>
              <a:t>$19,056 spent</a:t>
            </a:r>
          </a:p>
          <a:p>
            <a:r>
              <a:rPr lang="en-US" dirty="0" smtClean="0"/>
              <a:t>Expect about 10% less discretionary for FY 2019-2020</a:t>
            </a:r>
          </a:p>
          <a:p>
            <a:r>
              <a:rPr lang="en-US" dirty="0" smtClean="0"/>
              <a:t>Bottom line: Very limited discretionary funds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624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Director’s Priorities for 2019-2020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Relationship-Building</a:t>
            </a:r>
          </a:p>
          <a:p>
            <a:r>
              <a:rPr lang="en-US" dirty="0" smtClean="0"/>
              <a:t>Curriculum Review Process</a:t>
            </a:r>
          </a:p>
          <a:p>
            <a:r>
              <a:rPr lang="en-US" dirty="0" smtClean="0"/>
              <a:t>Program Assessment</a:t>
            </a:r>
          </a:p>
          <a:p>
            <a:r>
              <a:rPr lang="en-US" dirty="0" smtClean="0"/>
              <a:t>Cultivate Opportunities for Program Growth (?)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616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What </a:t>
            </a:r>
            <a:r>
              <a:rPr lang="en-US" dirty="0" smtClean="0"/>
              <a:t>strengths </a:t>
            </a:r>
            <a:r>
              <a:rPr lang="en-US" dirty="0"/>
              <a:t>or opportunities do these results reveal for us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/>
              <a:t>What </a:t>
            </a:r>
            <a:r>
              <a:rPr lang="en-US" dirty="0" smtClean="0"/>
              <a:t>weaknesses </a:t>
            </a:r>
            <a:r>
              <a:rPr lang="en-US" dirty="0"/>
              <a:t>or threats do these results reveal for us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 smtClean="0"/>
              <a:t>What would you recommend we do to capitalize </a:t>
            </a:r>
            <a:r>
              <a:rPr lang="en-US" dirty="0"/>
              <a:t>on </a:t>
            </a:r>
            <a:r>
              <a:rPr lang="en-US" dirty="0" smtClean="0"/>
              <a:t>strengths or address weaknesses </a:t>
            </a:r>
            <a:r>
              <a:rPr lang="en-US" dirty="0"/>
              <a:t>over the next year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907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185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MPA Director’s Report</vt:lpstr>
      <vt:lpstr>Developments over the Summer</vt:lpstr>
      <vt:lpstr>Fall 2019 New Student Enrollment</vt:lpstr>
      <vt:lpstr>MPA Budget</vt:lpstr>
      <vt:lpstr>Director’s Priorities for 2019-2020</vt:lpstr>
      <vt:lpstr>Closing the Loop</vt:lpstr>
    </vt:vector>
  </TitlesOfParts>
  <Company>The Evergreen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Director’s Report</dc:title>
  <dc:creator>Craw, Michael</dc:creator>
  <cp:lastModifiedBy>Craw, Michael</cp:lastModifiedBy>
  <cp:revision>8</cp:revision>
  <dcterms:created xsi:type="dcterms:W3CDTF">2019-09-17T01:11:59Z</dcterms:created>
  <dcterms:modified xsi:type="dcterms:W3CDTF">2019-09-17T16:01:00Z</dcterms:modified>
</cp:coreProperties>
</file>