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1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02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6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858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6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9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598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8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00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3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D9544-A7F9-4E8E-B474-FEA3D2ED6BBB}" type="datetimeFigureOut">
              <a:rPr lang="en-US" smtClean="0"/>
              <a:t>5/13/2020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8E89E-32D9-47A6-BC3F-D7A08AAA84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712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rawm@evergreen.edu" TargetMode="External"/><Relationship Id="rId2" Type="http://schemas.openxmlformats.org/officeDocument/2006/relationships/hyperlink" Target="https://www.evergreen.edu/mpagraduati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Hooding Ceremony: </a:t>
            </a:r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Friday, June 12, 10 am – 12 pm</a:t>
            </a:r>
          </a:p>
          <a:p>
            <a:r>
              <a:rPr lang="en-US" dirty="0" smtClean="0"/>
              <a:t>Invitation open to all friends and families</a:t>
            </a:r>
          </a:p>
          <a:p>
            <a:r>
              <a:rPr lang="en-US" dirty="0" smtClean="0"/>
              <a:t>MPA </a:t>
            </a:r>
            <a:r>
              <a:rPr lang="en-US" dirty="0" smtClean="0"/>
              <a:t>Hooding Ceremony programs mailed to your home (specify number of copies you would like)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45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Tentative Order of Ceremonies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Welcome remarks from Jen Drake or George Bridges</a:t>
            </a:r>
          </a:p>
          <a:p>
            <a:r>
              <a:rPr lang="en-US" dirty="0" smtClean="0"/>
              <a:t>MPA 2020 Public Official of the Year Sen. John McCoy [tentative]</a:t>
            </a:r>
          </a:p>
          <a:p>
            <a:r>
              <a:rPr lang="en-US" dirty="0" smtClean="0"/>
              <a:t>Student Speakers</a:t>
            </a:r>
          </a:p>
          <a:p>
            <a:r>
              <a:rPr lang="en-US" dirty="0" smtClean="0"/>
              <a:t>Hooding</a:t>
            </a:r>
          </a:p>
          <a:p>
            <a:pPr lvl="1"/>
            <a:r>
              <a:rPr lang="en-US" dirty="0"/>
              <a:t>MPA Director reads student </a:t>
            </a:r>
            <a:r>
              <a:rPr lang="en-US" dirty="0" smtClean="0"/>
              <a:t>name and name of person presenting the hood</a:t>
            </a:r>
            <a:endParaRPr lang="en-US" dirty="0"/>
          </a:p>
          <a:p>
            <a:pPr lvl="1"/>
            <a:r>
              <a:rPr lang="en-US" dirty="0"/>
              <a:t>Student invited to display home webcam [ALTERNATIVE OF STUDENT-SELECTED PHOTO DISPLAYED]</a:t>
            </a:r>
          </a:p>
          <a:p>
            <a:pPr lvl="1"/>
            <a:r>
              <a:rPr lang="en-US" dirty="0"/>
              <a:t>Student invited to hood themselves or be hooded by a friend, partner or family member in their home</a:t>
            </a:r>
          </a:p>
          <a:p>
            <a:pPr lvl="1"/>
            <a:r>
              <a:rPr lang="en-US" dirty="0"/>
              <a:t>Student welcomed as an MPA alum</a:t>
            </a:r>
          </a:p>
          <a:p>
            <a:r>
              <a:rPr lang="en-US" dirty="0" smtClean="0"/>
              <a:t>Closing Remarks (Mike Craw)</a:t>
            </a:r>
          </a:p>
        </p:txBody>
      </p:sp>
    </p:spTree>
    <p:extLst>
      <p:ext uri="{BB962C8B-B14F-4D97-AF65-F5344CB8AC3E}">
        <p14:creationId xmlns:p14="http://schemas.microsoft.com/office/powerpoint/2010/main" val="6385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2021 Events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Invitation to be “re-hooded” in the Spring 2021 ceremony</a:t>
            </a:r>
          </a:p>
          <a:p>
            <a:r>
              <a:rPr lang="en-US" dirty="0" smtClean="0"/>
              <a:t>Reception/Reunion in to honor Spring 2020 MPA graduates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027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Ideas to Consider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Regalia featured on MPA blog</a:t>
            </a:r>
            <a:endParaRPr lang="en-US" dirty="0" smtClean="0"/>
          </a:p>
          <a:p>
            <a:r>
              <a:rPr lang="en-US" dirty="0" smtClean="0"/>
              <a:t>Drumming</a:t>
            </a:r>
            <a:endParaRPr lang="en-US" dirty="0" smtClean="0"/>
          </a:p>
          <a:p>
            <a:r>
              <a:rPr lang="en-US" dirty="0" smtClean="0"/>
              <a:t>Slide Show of MPA Class of 2020 moments and memories</a:t>
            </a:r>
          </a:p>
          <a:p>
            <a:r>
              <a:rPr lang="en-US" dirty="0"/>
              <a:t>Virtual Yearbook (Instagram page in which faculty, staff, and students can share photos of favorite moments in MPA program, regalia, and </a:t>
            </a:r>
            <a:r>
              <a:rPr lang="en-US" dirty="0" smtClean="0"/>
              <a:t>hooding)</a:t>
            </a:r>
            <a:endParaRPr lang="en-US" dirty="0"/>
          </a:p>
          <a:p>
            <a:r>
              <a:rPr lang="en-US" dirty="0" smtClean="0"/>
              <a:t>Official MPA Class of 2020 T-shirt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91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Should We Consider?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ways would you like faculty to be involved?</a:t>
            </a:r>
          </a:p>
          <a:p>
            <a:r>
              <a:rPr lang="en-US" dirty="0" smtClean="0"/>
              <a:t>What shared moments in cohort history do we want to recognize?</a:t>
            </a:r>
          </a:p>
          <a:p>
            <a:r>
              <a:rPr lang="en-US" dirty="0" smtClean="0"/>
              <a:t>What can we do to help families and friends feel welcome at the ceremony?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619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Ready for the Hooding Ceremony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Apply to </a:t>
            </a:r>
            <a:r>
              <a:rPr lang="en-US" dirty="0" smtClean="0"/>
              <a:t>graduate!</a:t>
            </a:r>
          </a:p>
          <a:p>
            <a:r>
              <a:rPr lang="en-US" dirty="0"/>
              <a:t>Complete the MPA Hooding Ceremony questionnaire before </a:t>
            </a:r>
            <a:r>
              <a:rPr lang="en-US" b="1" dirty="0"/>
              <a:t>June 1st</a:t>
            </a:r>
            <a:r>
              <a:rPr lang="en-US" dirty="0"/>
              <a:t>:  </a:t>
            </a:r>
            <a:r>
              <a:rPr lang="en-US" u="sng" dirty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www.evergreen.edu/mpagraduation</a:t>
            </a:r>
            <a:endParaRPr lang="en-US" u="sng" dirty="0" smtClean="0"/>
          </a:p>
          <a:p>
            <a:r>
              <a:rPr lang="en-US" dirty="0"/>
              <a:t>Order graduation </a:t>
            </a:r>
            <a:r>
              <a:rPr lang="en-US" dirty="0" smtClean="0"/>
              <a:t>regalia (optional for both Hooding and Commencement ceremonies)</a:t>
            </a:r>
          </a:p>
          <a:p>
            <a:r>
              <a:rPr lang="en-US" dirty="0"/>
              <a:t>Questions?  Call or email MPA Director Mike Craw (517-410-4175; </a:t>
            </a:r>
            <a:r>
              <a:rPr lang="en-US" u="sng" dirty="0">
                <a:hlinkClick r:id="rId3"/>
              </a:rPr>
              <a:t>crawm@evergreen.edu</a:t>
            </a:r>
            <a:r>
              <a:rPr lang="en-US" dirty="0" smtClean="0"/>
              <a:t>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90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266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Virtual Hooding Ceremony: Basics</vt:lpstr>
      <vt:lpstr>Tentative Order of Ceremonies</vt:lpstr>
      <vt:lpstr>Spring 2021 Events </vt:lpstr>
      <vt:lpstr>Other Ideas to Consider ?</vt:lpstr>
      <vt:lpstr>What Else Should We Consider?</vt:lpstr>
      <vt:lpstr>Getting Ready for the Hooding Ceremony</vt:lpstr>
    </vt:vector>
  </TitlesOfParts>
  <Company>The Evergreen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Craw, Michael</dc:creator>
  <cp:lastModifiedBy>Craw, Michael</cp:lastModifiedBy>
  <cp:revision>12</cp:revision>
  <dcterms:created xsi:type="dcterms:W3CDTF">2020-05-08T01:10:49Z</dcterms:created>
  <dcterms:modified xsi:type="dcterms:W3CDTF">2020-05-14T00:16:04Z</dcterms:modified>
</cp:coreProperties>
</file>