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45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25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8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4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0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1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0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5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67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8ABD5-650A-4413-84E7-E751C0A8B8D7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73DA5-8143-497A-9E1A-C6F0947D3F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6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HOODING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Graduates, please turn your camera on NOW if you would like to share your hooding with the audience</a:t>
            </a:r>
          </a:p>
          <a:p>
            <a:r>
              <a:rPr lang="en-US" dirty="0" smtClean="0"/>
              <a:t>Please keep your audio muted until your name is called</a:t>
            </a:r>
          </a:p>
          <a:p>
            <a:r>
              <a:rPr lang="en-US" dirty="0" smtClean="0"/>
              <a:t>When I read your name, un-mute your audio. Media Services will spotlight your camera for the audience. There may be a delay of up to 5 seconds for Media Services to show your camera</a:t>
            </a:r>
          </a:p>
          <a:p>
            <a:r>
              <a:rPr lang="en-US" dirty="0" smtClean="0"/>
              <a:t>HOOD --- You or your loved one may place the hood over your shoulders</a:t>
            </a:r>
          </a:p>
          <a:p>
            <a:r>
              <a:rPr lang="en-US" dirty="0" smtClean="0"/>
              <a:t>Please re-mute your audio when we read the name of the next graduate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15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HOODING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HOODING</dc:title>
  <dc:creator>Craw, Michael</dc:creator>
  <cp:lastModifiedBy>Craw, Michael</cp:lastModifiedBy>
  <cp:revision>3</cp:revision>
  <dcterms:created xsi:type="dcterms:W3CDTF">2020-06-10T04:14:06Z</dcterms:created>
  <dcterms:modified xsi:type="dcterms:W3CDTF">2020-06-10T04:16:36Z</dcterms:modified>
</cp:coreProperties>
</file>