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412" y="700087"/>
            <a:ext cx="9601200" cy="2262781"/>
          </a:xfrm>
        </p:spPr>
        <p:txBody>
          <a:bodyPr/>
          <a:lstStyle/>
          <a:p>
            <a:r>
              <a:rPr lang="en-US" dirty="0" smtClean="0"/>
              <a:t>Getting to Data Sovereignty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Malia Villegas</a:t>
            </a:r>
          </a:p>
          <a:p>
            <a:r>
              <a:rPr lang="en-US" dirty="0" smtClean="0"/>
              <a:t>November 16,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3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Strengths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400174"/>
            <a:ext cx="8524876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147638"/>
            <a:ext cx="12401550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28508"/>
            <a:ext cx="9929813" cy="63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5287"/>
            <a:ext cx="9520238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Tribal Research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5938"/>
            <a:ext cx="8915400" cy="41252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Tribal nations have sovereignty over research that happens on their lands and with their citizens</a:t>
            </a:r>
          </a:p>
          <a:p>
            <a:pPr lvl="1"/>
            <a:r>
              <a:rPr lang="en-US" dirty="0" smtClean="0"/>
              <a:t>Urban populations</a:t>
            </a:r>
          </a:p>
          <a:p>
            <a:endParaRPr lang="en-US" dirty="0" smtClean="0"/>
          </a:p>
          <a:p>
            <a:r>
              <a:rPr lang="en-US" dirty="0" smtClean="0"/>
              <a:t>Emerged out of a history of community violation – genealogy</a:t>
            </a:r>
          </a:p>
          <a:p>
            <a:pPr lvl="1"/>
            <a:r>
              <a:rPr lang="en-US" dirty="0"/>
              <a:t>Arizona State University – Diabetes data is used for secondary study on schizophrenia, incest, and genetic origins</a:t>
            </a:r>
          </a:p>
          <a:p>
            <a:pPr lvl="1"/>
            <a:r>
              <a:rPr lang="en-US" dirty="0"/>
              <a:t>Center for Research on the Acts of Man – “Alcohol Plagues Eskimos”</a:t>
            </a:r>
          </a:p>
          <a:p>
            <a:pPr lvl="1"/>
            <a:r>
              <a:rPr lang="en-US" dirty="0"/>
              <a:t>Johns Hopkins Hospital – HeLa cells</a:t>
            </a:r>
          </a:p>
          <a:p>
            <a:pPr lvl="1"/>
            <a:r>
              <a:rPr lang="en-US" dirty="0"/>
              <a:t>US Public Health Service – Syphilis study</a:t>
            </a:r>
          </a:p>
          <a:p>
            <a:endParaRPr lang="en-US" dirty="0" smtClean="0"/>
          </a:p>
          <a:p>
            <a:r>
              <a:rPr lang="en-US" dirty="0" smtClean="0"/>
              <a:t>Preventing violation vs. advancing self-determination</a:t>
            </a:r>
          </a:p>
        </p:txBody>
      </p:sp>
    </p:spTree>
    <p:extLst>
      <p:ext uri="{BB962C8B-B14F-4D97-AF65-F5344CB8AC3E}">
        <p14:creationId xmlns:p14="http://schemas.microsoft.com/office/powerpoint/2010/main" val="30923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Research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Two-Sided Coin: Protect &amp; Benefit</a:t>
            </a:r>
          </a:p>
          <a:p>
            <a:endParaRPr lang="en-US" sz="1400" dirty="0" smtClean="0"/>
          </a:p>
          <a:p>
            <a:r>
              <a:rPr lang="en-US" sz="2800" dirty="0" smtClean="0"/>
              <a:t>Research is not culturally neutral</a:t>
            </a:r>
          </a:p>
          <a:p>
            <a:endParaRPr lang="en-US" sz="1400" dirty="0" smtClean="0"/>
          </a:p>
          <a:p>
            <a:r>
              <a:rPr lang="en-US" sz="2800" dirty="0" smtClean="0"/>
              <a:t>Research must benefit Native people</a:t>
            </a:r>
          </a:p>
          <a:p>
            <a:endParaRPr lang="en-US" sz="1400" dirty="0" smtClean="0"/>
          </a:p>
          <a:p>
            <a:r>
              <a:rPr lang="en-US" sz="2800" dirty="0" smtClean="0"/>
              <a:t>Three pillars of Governance, Culture, Trust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54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Data Sovereignty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2020 Decennial Census</a:t>
            </a:r>
          </a:p>
          <a:p>
            <a:endParaRPr lang="en-US" sz="1400" dirty="0" smtClean="0"/>
          </a:p>
          <a:p>
            <a:r>
              <a:rPr lang="en-US" sz="2800" dirty="0" smtClean="0"/>
              <a:t>Interdisciplinary Solutions</a:t>
            </a:r>
          </a:p>
          <a:p>
            <a:endParaRPr lang="en-US" sz="1400" dirty="0" smtClean="0"/>
          </a:p>
          <a:p>
            <a:r>
              <a:rPr lang="en-US" sz="2800" dirty="0" smtClean="0"/>
              <a:t>Tribal evaluation</a:t>
            </a:r>
          </a:p>
          <a:p>
            <a:endParaRPr lang="en-US" sz="1400" dirty="0" smtClean="0"/>
          </a:p>
          <a:p>
            <a:r>
              <a:rPr lang="en-US" sz="2800" dirty="0" smtClean="0"/>
              <a:t>Cyber attacks</a:t>
            </a:r>
          </a:p>
          <a:p>
            <a:endParaRPr lang="en-US" sz="1500" dirty="0" smtClean="0"/>
          </a:p>
          <a:p>
            <a:r>
              <a:rPr lang="en-US" sz="2800" dirty="0" smtClean="0"/>
              <a:t>Tribes driving their own research &amp; investments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08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Tribal Public Health Database (Reed weaving, MMA, prisoner code)</a:t>
            </a:r>
          </a:p>
          <a:p>
            <a:endParaRPr lang="en-US" sz="1400" dirty="0" smtClean="0"/>
          </a:p>
          <a:p>
            <a:r>
              <a:rPr lang="en-US" sz="2800" dirty="0" smtClean="0"/>
              <a:t>Survey of Tribal Data Practices</a:t>
            </a:r>
          </a:p>
          <a:p>
            <a:endParaRPr lang="en-US" sz="1400" dirty="0" smtClean="0"/>
          </a:p>
          <a:p>
            <a:r>
              <a:rPr lang="en-US" sz="2800" dirty="0" err="1" smtClean="0"/>
              <a:t>KidsCount</a:t>
            </a:r>
            <a:r>
              <a:rPr lang="en-US" sz="2800" dirty="0" smtClean="0"/>
              <a:t> Native Supplement</a:t>
            </a:r>
          </a:p>
          <a:p>
            <a:endParaRPr lang="en-US" sz="1400" dirty="0" smtClean="0"/>
          </a:p>
          <a:p>
            <a:r>
              <a:rPr lang="en-US" sz="2800" dirty="0" smtClean="0"/>
              <a:t>Research Futures Game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9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Strengths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837" y="2133600"/>
            <a:ext cx="7443787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Strengths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1905000"/>
            <a:ext cx="8078483" cy="31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3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Strengths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719262"/>
            <a:ext cx="8115300" cy="43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Strengths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843087"/>
            <a:ext cx="8126027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097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182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Getting to Data Sovereignty</vt:lpstr>
      <vt:lpstr>CONTEXT: Tribal Research Sovereignty</vt:lpstr>
      <vt:lpstr>Tribal Research Principles</vt:lpstr>
      <vt:lpstr>Why is Data Sovereignty Important?</vt:lpstr>
      <vt:lpstr>Advancing the Work</vt:lpstr>
      <vt:lpstr>Measuring Strengths</vt:lpstr>
      <vt:lpstr>Measuring Strengths</vt:lpstr>
      <vt:lpstr>Measuring Strengths</vt:lpstr>
      <vt:lpstr>Measuring Strengths</vt:lpstr>
      <vt:lpstr>Measuring Strengths</vt:lpstr>
      <vt:lpstr>PowerPoint Presentation</vt:lpstr>
      <vt:lpstr>PowerPoint Presentation</vt:lpstr>
      <vt:lpstr>PowerPoint Presentation</vt:lpstr>
    </vt:vector>
  </TitlesOfParts>
  <Company>Alutiiq,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Data Sovereignty</dc:title>
  <dc:creator>Malia Villegas</dc:creator>
  <cp:lastModifiedBy>Trevan, Eric</cp:lastModifiedBy>
  <cp:revision>6</cp:revision>
  <dcterms:created xsi:type="dcterms:W3CDTF">2019-11-16T05:24:30Z</dcterms:created>
  <dcterms:modified xsi:type="dcterms:W3CDTF">2019-11-16T16:58:05Z</dcterms:modified>
</cp:coreProperties>
</file>