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97" r:id="rId5"/>
    <p:sldId id="256" r:id="rId6"/>
    <p:sldId id="299" r:id="rId7"/>
    <p:sldId id="298" r:id="rId8"/>
    <p:sldId id="300" r:id="rId9"/>
    <p:sldId id="301" r:id="rId10"/>
    <p:sldId id="302" r:id="rId11"/>
    <p:sldId id="30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EBCE41-F61A-479C-9B41-86AA78616CF1}" v="30" dt="2020-09-26T15:17:52.259"/>
    <p1510:client id="{F8FB8161-EBE8-C4BA-ED5A-52717E8F055B}" v="116" dt="2020-09-26T08:25:26.8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59" d="100"/>
          <a:sy n="59" d="100"/>
        </p:scale>
        <p:origin x="8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0F0DC-486E-4D5B-A0BD-382D077901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D85330-706A-4F02-9381-7FB40A99A3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B5B6B-BB36-4C52-B233-481E78171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08B90-D1B4-4853-A860-006F8CAF52BA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2FC396-D529-4C1A-967A-D8FEAA20F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531E2-770E-438E-A8C0-3564DCCEB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9BC76-391C-4D77-B0F3-FD924073A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965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A3F0F-5FFA-444C-B153-984493F55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A446B5-72BF-4331-934B-E4EE3C0F98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97594D-64E3-4661-A92A-AF9708CE4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08B90-D1B4-4853-A860-006F8CAF52BA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092C74-7126-4606-89FC-07081DED2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C0A47E-86B2-4FFA-AB71-F206EBDDB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9BC76-391C-4D77-B0F3-FD924073A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557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CDE746-FEF6-47D2-91FC-67356C342F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32BD64-5357-4CBA-9675-7D20AE9BCC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E49D52-5564-4D93-A45C-3CBBB2EF6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08B90-D1B4-4853-A860-006F8CAF52BA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BE80B-0D09-4335-B645-CB78F809B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82C48C-2F6A-4876-8CAB-97A9B70BD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9BC76-391C-4D77-B0F3-FD924073A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400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4F945-D28E-40F2-8540-6DA4EE907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F26C7-08F8-4D09-A38C-03751AA03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100A62-1A83-43A4-BEA9-2DD9EE501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08B90-D1B4-4853-A860-006F8CAF52BA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16D1E1-B7C6-4237-B318-925718EF8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2830B6-A303-4267-BDC9-E4195A39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9BC76-391C-4D77-B0F3-FD924073A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849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28111-090D-4375-8A4C-2BAE22DEA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B3DF30-92E9-424D-AAAB-C449B21244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6E3153-C69E-4DCE-855F-2BD46D143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08B90-D1B4-4853-A860-006F8CAF52BA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EF9575-AC41-4FCA-B8BC-CC242CA16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465BAC-6B1D-427E-A55A-1679CD459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9BC76-391C-4D77-B0F3-FD924073A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008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FC51B-0499-4B52-847C-CA71D4E4F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28356-CC98-4457-A546-54D802C903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02683B-1058-4836-8004-CD38F801A1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87088D-F244-45ED-97E0-28108F30C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08B90-D1B4-4853-A860-006F8CAF52BA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41405C-0FF1-4BF9-B676-1CCBF9092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4E7812-6033-4C25-9623-7262C9BB0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9BC76-391C-4D77-B0F3-FD924073A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340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52344-89B1-4CED-B9F6-BAD082BEB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B3F3FC-B23C-4169-8A2C-AD595B8988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3DF5BC-B411-4287-A253-658C6D4357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A3AE71-0078-4B37-A4CB-2EAE0C1A2D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06D27E-7242-44D6-AD43-8DA1F4B753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FA1E8C-99E9-4931-8BA8-1608F7DB8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08B90-D1B4-4853-A860-006F8CAF52BA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71170D-436C-4F3C-A76C-4BD6DF9DD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5C3F0E-CC9F-4BC3-B8F0-D782A1F5B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9BC76-391C-4D77-B0F3-FD924073A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534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6CA71-AB41-4945-A384-89A945776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C3815A-195D-4272-8386-B0A68CD1D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08B90-D1B4-4853-A860-006F8CAF52BA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B8D39A-D783-443A-A8BE-F895C49F3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D82C54-289D-4901-A0DB-AE72C6703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9BC76-391C-4D77-B0F3-FD924073A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606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93DB5F-33E4-48F0-824C-80090D5DC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08B90-D1B4-4853-A860-006F8CAF52BA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0E768A-6018-42BA-ACDB-ABEF52E8A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52844F-BD77-4279-9730-159E97A49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9BC76-391C-4D77-B0F3-FD924073A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660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75274-AE79-4841-8E27-BE6D0637D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969AF-2173-4F14-BB51-4C1FCDAC5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009A63-EF21-4AC8-B293-FC5DAAC2A3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7BAD90-0A55-497D-9D6A-1784995EA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08B90-D1B4-4853-A860-006F8CAF52BA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76C2D5-DF5F-4965-985C-0119BD04A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D18DF9-156C-458E-AC9E-B845C841D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9BC76-391C-4D77-B0F3-FD924073A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547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3B7B7-8150-429D-BEE7-8845D9ED8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8C403E-B352-4A7C-AC86-EEE296ADF3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D585C9-0DE6-4E83-8837-88C81DDDD4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6A8D84-6D46-43CE-9841-2D01B07C1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08B90-D1B4-4853-A860-006F8CAF52BA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4EB491-A205-4EF5-BD8C-6A964EFB0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0CB8AD-4B1A-4F4B-819C-2B108A4B3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9BC76-391C-4D77-B0F3-FD924073A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284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ACBF84-EA33-45BF-B22F-A5C1CF6B0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E8507-8A10-4056-B765-046102B96B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5F5A85-1097-4041-8B1D-3F5BCA655D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08B90-D1B4-4853-A860-006F8CAF52BA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358FE-0DDF-49E5-B446-36F55C32A3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F3BF43-CF37-4357-A36B-E23A59D2F1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9BC76-391C-4D77-B0F3-FD924073A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410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vergreen.edu/mpa/coursesyllabi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462" b="19273"/>
          <a:stretch/>
        </p:blipFill>
        <p:spPr bwMode="auto">
          <a:xfrm>
            <a:off x="20" y="10"/>
            <a:ext cx="12191980" cy="685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8000" b="1">
                <a:solidFill>
                  <a:schemeClr val="tx1">
                    <a:lumMod val="85000"/>
                    <a:lumOff val="15000"/>
                  </a:schemeClr>
                </a:solidFill>
              </a:rPr>
              <a:t>MPA </a:t>
            </a:r>
            <a:br>
              <a:rPr lang="en-US" sz="8000" b="1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8000" b="1">
                <a:solidFill>
                  <a:schemeClr val="tx1">
                    <a:lumMod val="85000"/>
                    <a:lumOff val="15000"/>
                  </a:schemeClr>
                </a:solidFill>
              </a:rPr>
              <a:t>Scavenger </a:t>
            </a:r>
            <a:br>
              <a:rPr lang="en-US" sz="8000" b="1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8000" b="1">
                <a:solidFill>
                  <a:schemeClr val="tx1">
                    <a:lumMod val="85000"/>
                    <a:lumOff val="15000"/>
                  </a:schemeClr>
                </a:solidFill>
              </a:rPr>
              <a:t>Hunt</a:t>
            </a:r>
            <a:endParaRPr lang="en-US" sz="8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4325112"/>
            <a:ext cx="10058400" cy="213567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3200" b="1" spc="200">
                <a:latin typeface="+mj-lt"/>
              </a:rPr>
              <a:t>Teams of 5 in randomly assigned breakout rooms</a:t>
            </a:r>
          </a:p>
          <a:p>
            <a:pPr marL="0" indent="0">
              <a:buNone/>
            </a:pPr>
            <a:endParaRPr lang="en-US" sz="1800" b="1" spc="20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3200" b="1" spc="200">
                <a:solidFill>
                  <a:schemeClr val="tx1"/>
                </a:solidFill>
                <a:latin typeface="+mj-lt"/>
              </a:rPr>
              <a:t>You will have 10 minutes to locate the answers and complete the tasks!</a:t>
            </a:r>
            <a:endParaRPr lang="en-US" sz="3200" b="1" spc="2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06055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2E3849-25A7-4221-A03E-967DC08B3B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33" t="20099" r="325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EA596-F814-4DC7-BE03-31B8C33CE4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pPr algn="l"/>
            <a:r>
              <a:rPr lang="en-US" sz="6600"/>
              <a:t>First Task: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8B0200-1939-402D-9F6A-2A290A8107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575039"/>
            <a:ext cx="9785897" cy="685800"/>
          </a:xfr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1" algn="l"/>
            <a:r>
              <a:rPr lang="en-US" sz="2800" dirty="0"/>
              <a:t>Find the Scavenger Hunt Task List</a:t>
            </a:r>
          </a:p>
        </p:txBody>
      </p:sp>
    </p:spTree>
    <p:extLst>
      <p:ext uri="{BB962C8B-B14F-4D97-AF65-F5344CB8AC3E}">
        <p14:creationId xmlns:p14="http://schemas.microsoft.com/office/powerpoint/2010/main" val="31385179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EA596-F814-4DC7-BE03-31B8C33CE4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t">
            <a:normAutofit/>
          </a:bodyPr>
          <a:lstStyle/>
          <a:p>
            <a:pPr algn="l"/>
            <a:r>
              <a:rPr lang="en-US" sz="5400" b="1" dirty="0"/>
              <a:t>Welcome Back!</a:t>
            </a:r>
            <a:endParaRPr lang="en-US" sz="5400" b="1" dirty="0">
              <a:cs typeface="Calibri Ligh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8B0200-1939-402D-9F6A-2A290A8107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4191001"/>
            <a:ext cx="4455245" cy="17077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2800" dirty="0"/>
              <a:t>Are there any answers or tasks you couldn’t complete?</a:t>
            </a:r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050F9D9C-13E7-495C-8C4B-4E7CF255D4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63" r="7473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252566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EA596-F814-4DC7-BE03-31B8C33CE4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5631" y="1441938"/>
            <a:ext cx="7080738" cy="262597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What is the maximum number of credits you can take per quarter?</a:t>
            </a:r>
            <a:br>
              <a:rPr lang="en-US" sz="46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br>
              <a:rPr lang="en-US" sz="46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br>
              <a:rPr lang="en-US" sz="46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endParaRPr lang="en-US" sz="4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CE113B-D7B9-4AB6-8067-B021743B127E}"/>
              </a:ext>
            </a:extLst>
          </p:cNvPr>
          <p:cNvSpPr txBox="1"/>
          <p:nvPr/>
        </p:nvSpPr>
        <p:spPr>
          <a:xfrm>
            <a:off x="6096000" y="3287324"/>
            <a:ext cx="209005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without approval from the Director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53396A-53DF-4155-9852-2EEA97F32DDE}"/>
              </a:ext>
            </a:extLst>
          </p:cNvPr>
          <p:cNvSpPr/>
          <p:nvPr/>
        </p:nvSpPr>
        <p:spPr>
          <a:xfrm>
            <a:off x="3829197" y="3195226"/>
            <a:ext cx="238132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0" b="1" spc="50" dirty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097311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BEE73255-8084-4DF9-BB0B-15EAC92E2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EA596-F814-4DC7-BE03-31B8C33CE4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938" y="640081"/>
            <a:ext cx="2608655" cy="52577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100" dirty="0">
                <a:solidFill>
                  <a:srgbClr val="2C2C2C"/>
                </a:solidFill>
              </a:rPr>
              <a:t>What is your favorite t-shirt for sale at the Bookstore?</a:t>
            </a:r>
            <a:br>
              <a:rPr lang="en-US" sz="3100" dirty="0">
                <a:solidFill>
                  <a:srgbClr val="2C2C2C"/>
                </a:solidFill>
              </a:rPr>
            </a:br>
            <a:br>
              <a:rPr lang="en-US" sz="3100" dirty="0">
                <a:solidFill>
                  <a:srgbClr val="2C2C2C"/>
                </a:solidFill>
              </a:rPr>
            </a:br>
            <a:r>
              <a:rPr lang="en-US" sz="3100" dirty="0">
                <a:solidFill>
                  <a:srgbClr val="2C2C2C"/>
                </a:solidFill>
              </a:rPr>
              <a:t>The staff voted on this one…  </a:t>
            </a:r>
            <a:br>
              <a:rPr lang="en-US" sz="3100" dirty="0">
                <a:solidFill>
                  <a:srgbClr val="2C2C2C"/>
                </a:solidFill>
              </a:rPr>
            </a:br>
            <a:br>
              <a:rPr lang="en-US" sz="3100" dirty="0">
                <a:solidFill>
                  <a:srgbClr val="2C2C2C"/>
                </a:solidFill>
              </a:rPr>
            </a:br>
            <a:endParaRPr lang="en-US" sz="3100" dirty="0">
              <a:solidFill>
                <a:srgbClr val="2C2C2C"/>
              </a:solidFill>
            </a:endParaRPr>
          </a:p>
        </p:txBody>
      </p:sp>
      <p:sp>
        <p:nvSpPr>
          <p:cNvPr id="23" name="Rounded Rectangle 9">
            <a:extLst>
              <a:ext uri="{FF2B5EF4-FFF2-40B4-BE49-F238E27FC236}">
                <a16:creationId xmlns:a16="http://schemas.microsoft.com/office/drawing/2014/main" id="{67048353-8981-459A-9BC6-9711CE462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0067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EF0668-4BB3-495F-BD4F-7183C4888A1E}"/>
              </a:ext>
            </a:extLst>
          </p:cNvPr>
          <p:cNvPicPr/>
          <p:nvPr/>
        </p:nvPicPr>
        <p:blipFill rotWithShape="1">
          <a:blip r:embed="rId2"/>
          <a:srcRect t="1648"/>
          <a:stretch/>
        </p:blipFill>
        <p:spPr>
          <a:xfrm>
            <a:off x="4062964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08432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BDBA639-2A71-4A60-A71A-FF1836F54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E208A8B-5EBD-4532-BE72-26414FA7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15D09196-B338-4AB5-A71B-CFD5FFCA62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F50B4463-128A-4677-A285-C017E6C543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1D9B95CD-F023-4DFA-9678-1E02713F7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1DDF47A8-BE7B-43F3-A500-F5A4656D83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2DD394DE-76FB-42F8-85F2-FD436F423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B95F2EFB-87E6-4400-AAF3-7EB8B4F15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1D463476-2BC7-418C-9D6F-51444B11A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24011122-2495-478A-81BF-ABBDEA1DA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C79E87C5-E5B3-476B-B539-FC9CF4A33B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956029CA-2B38-434D-9044-5FF3A1ECD1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9514CFB6-E8DB-43DC-B1CD-9CC2D4B27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BD8C1FC8-E550-45BE-9F30-822BAB378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D1646B5D-A7B7-41EC-9591-0E0C0F4F94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E2118E93-481E-4843-987E-378187AA37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77038464-F4E2-47EC-A87F-18469191E3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FB3BBEB1-E146-408F-95B7-EE2F269DE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C765B285-56EC-47FC-B116-274EBBD61A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CB4A6191-6913-42EA-905E-8A174AE2C9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8ADEEF92-F481-475A-845C-5E940F0D55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9C506D7-84CB-4057-A44A-465313E78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2173916" y="244861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32" name="Oval 32">
            <a:extLst>
              <a:ext uri="{FF2B5EF4-FFF2-40B4-BE49-F238E27FC236}">
                <a16:creationId xmlns:a16="http://schemas.microsoft.com/office/drawing/2014/main" id="{7842FC68-61FD-4700-8A22-BB8B07188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54579" y="691977"/>
            <a:ext cx="7761923" cy="5343064"/>
          </a:xfrm>
          <a:custGeom>
            <a:avLst/>
            <a:gdLst>
              <a:gd name="connsiteX0" fmla="*/ 0 w 6428838"/>
              <a:gd name="connsiteY0" fmla="*/ 2579031 h 5158062"/>
              <a:gd name="connsiteX1" fmla="*/ 3214419 w 6428838"/>
              <a:gd name="connsiteY1" fmla="*/ 0 h 5158062"/>
              <a:gd name="connsiteX2" fmla="*/ 6428838 w 6428838"/>
              <a:gd name="connsiteY2" fmla="*/ 2579031 h 5158062"/>
              <a:gd name="connsiteX3" fmla="*/ 3214419 w 6428838"/>
              <a:gd name="connsiteY3" fmla="*/ 5158062 h 5158062"/>
              <a:gd name="connsiteX4" fmla="*/ 0 w 6428838"/>
              <a:gd name="connsiteY4" fmla="*/ 2579031 h 5158062"/>
              <a:gd name="connsiteX0" fmla="*/ 3321 w 6432159"/>
              <a:gd name="connsiteY0" fmla="*/ 2647125 h 5226156"/>
              <a:gd name="connsiteX1" fmla="*/ 2789723 w 6432159"/>
              <a:gd name="connsiteY1" fmla="*/ 0 h 5226156"/>
              <a:gd name="connsiteX2" fmla="*/ 6432159 w 6432159"/>
              <a:gd name="connsiteY2" fmla="*/ 2647125 h 5226156"/>
              <a:gd name="connsiteX3" fmla="*/ 3217740 w 6432159"/>
              <a:gd name="connsiteY3" fmla="*/ 5226156 h 5226156"/>
              <a:gd name="connsiteX4" fmla="*/ 3321 w 6432159"/>
              <a:gd name="connsiteY4" fmla="*/ 2647125 h 5226156"/>
              <a:gd name="connsiteX0" fmla="*/ 1953 w 6566979"/>
              <a:gd name="connsiteY0" fmla="*/ 2695803 h 5226224"/>
              <a:gd name="connsiteX1" fmla="*/ 2924543 w 6566979"/>
              <a:gd name="connsiteY1" fmla="*/ 39 h 5226224"/>
              <a:gd name="connsiteX2" fmla="*/ 6566979 w 6566979"/>
              <a:gd name="connsiteY2" fmla="*/ 2647164 h 5226224"/>
              <a:gd name="connsiteX3" fmla="*/ 3352560 w 6566979"/>
              <a:gd name="connsiteY3" fmla="*/ 5226195 h 5226224"/>
              <a:gd name="connsiteX4" fmla="*/ 1953 w 6566979"/>
              <a:gd name="connsiteY4" fmla="*/ 2695803 h 5226224"/>
              <a:gd name="connsiteX0" fmla="*/ 8982 w 6574008"/>
              <a:gd name="connsiteY0" fmla="*/ 2695803 h 5226313"/>
              <a:gd name="connsiteX1" fmla="*/ 2931572 w 6574008"/>
              <a:gd name="connsiteY1" fmla="*/ 39 h 5226313"/>
              <a:gd name="connsiteX2" fmla="*/ 6574008 w 6574008"/>
              <a:gd name="connsiteY2" fmla="*/ 2647164 h 5226313"/>
              <a:gd name="connsiteX3" fmla="*/ 3359589 w 6574008"/>
              <a:gd name="connsiteY3" fmla="*/ 5226195 h 5226313"/>
              <a:gd name="connsiteX4" fmla="*/ 8982 w 6574008"/>
              <a:gd name="connsiteY4" fmla="*/ 2695803 h 5226313"/>
              <a:gd name="connsiteX0" fmla="*/ 11929 w 6576955"/>
              <a:gd name="connsiteY0" fmla="*/ 2695953 h 5226463"/>
              <a:gd name="connsiteX1" fmla="*/ 2934519 w 6576955"/>
              <a:gd name="connsiteY1" fmla="*/ 189 h 5226463"/>
              <a:gd name="connsiteX2" fmla="*/ 6576955 w 6576955"/>
              <a:gd name="connsiteY2" fmla="*/ 2647314 h 5226463"/>
              <a:gd name="connsiteX3" fmla="*/ 3362536 w 6576955"/>
              <a:gd name="connsiteY3" fmla="*/ 5226345 h 5226463"/>
              <a:gd name="connsiteX4" fmla="*/ 11929 w 6576955"/>
              <a:gd name="connsiteY4" fmla="*/ 2695953 h 5226463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92159"/>
              <a:gd name="connsiteX1" fmla="*/ 2931852 w 6963394"/>
              <a:gd name="connsiteY1" fmla="*/ 10033 h 5292159"/>
              <a:gd name="connsiteX2" fmla="*/ 6963394 w 6963394"/>
              <a:gd name="connsiteY2" fmla="*/ 3318639 h 5292159"/>
              <a:gd name="connsiteX3" fmla="*/ 3359869 w 6963394"/>
              <a:gd name="connsiteY3" fmla="*/ 5236189 h 5292159"/>
              <a:gd name="connsiteX4" fmla="*/ 9262 w 6963394"/>
              <a:gd name="connsiteY4" fmla="*/ 2705797 h 5292159"/>
              <a:gd name="connsiteX0" fmla="*/ 9262 w 6963394"/>
              <a:gd name="connsiteY0" fmla="*/ 2705797 h 5259961"/>
              <a:gd name="connsiteX1" fmla="*/ 2931852 w 6963394"/>
              <a:gd name="connsiteY1" fmla="*/ 10033 h 5259961"/>
              <a:gd name="connsiteX2" fmla="*/ 6963394 w 6963394"/>
              <a:gd name="connsiteY2" fmla="*/ 3318639 h 5259961"/>
              <a:gd name="connsiteX3" fmla="*/ 3359869 w 6963394"/>
              <a:gd name="connsiteY3" fmla="*/ 5236189 h 5259961"/>
              <a:gd name="connsiteX4" fmla="*/ 9262 w 6963394"/>
              <a:gd name="connsiteY4" fmla="*/ 2705797 h 5259961"/>
              <a:gd name="connsiteX0" fmla="*/ 9557 w 7352795"/>
              <a:gd name="connsiteY0" fmla="*/ 2707501 h 5252013"/>
              <a:gd name="connsiteX1" fmla="*/ 2932147 w 7352795"/>
              <a:gd name="connsiteY1" fmla="*/ 11737 h 5252013"/>
              <a:gd name="connsiteX2" fmla="*/ 7352795 w 7352795"/>
              <a:gd name="connsiteY2" fmla="*/ 3378709 h 5252013"/>
              <a:gd name="connsiteX3" fmla="*/ 3360164 w 7352795"/>
              <a:gd name="connsiteY3" fmla="*/ 5237893 h 5252013"/>
              <a:gd name="connsiteX4" fmla="*/ 9557 w 7352795"/>
              <a:gd name="connsiteY4" fmla="*/ 2707501 h 5252013"/>
              <a:gd name="connsiteX0" fmla="*/ 8078 w 7789061"/>
              <a:gd name="connsiteY0" fmla="*/ 2744796 h 5249051"/>
              <a:gd name="connsiteX1" fmla="*/ 3368413 w 7789061"/>
              <a:gd name="connsiteY1" fmla="*/ 10121 h 5249051"/>
              <a:gd name="connsiteX2" fmla="*/ 7789061 w 7789061"/>
              <a:gd name="connsiteY2" fmla="*/ 3377093 h 5249051"/>
              <a:gd name="connsiteX3" fmla="*/ 3796430 w 7789061"/>
              <a:gd name="connsiteY3" fmla="*/ 5236277 h 5249051"/>
              <a:gd name="connsiteX4" fmla="*/ 8078 w 7789061"/>
              <a:gd name="connsiteY4" fmla="*/ 2744796 h 5249051"/>
              <a:gd name="connsiteX0" fmla="*/ 8078 w 7789061"/>
              <a:gd name="connsiteY0" fmla="*/ 2744796 h 5271741"/>
              <a:gd name="connsiteX1" fmla="*/ 3368413 w 7789061"/>
              <a:gd name="connsiteY1" fmla="*/ 10121 h 5271741"/>
              <a:gd name="connsiteX2" fmla="*/ 7789061 w 7789061"/>
              <a:gd name="connsiteY2" fmla="*/ 3377093 h 5271741"/>
              <a:gd name="connsiteX3" fmla="*/ 3796430 w 7789061"/>
              <a:gd name="connsiteY3" fmla="*/ 5236277 h 5271741"/>
              <a:gd name="connsiteX4" fmla="*/ 8078 w 7789061"/>
              <a:gd name="connsiteY4" fmla="*/ 2744796 h 5271741"/>
              <a:gd name="connsiteX0" fmla="*/ 1055 w 7782038"/>
              <a:gd name="connsiteY0" fmla="*/ 2738806 h 5438018"/>
              <a:gd name="connsiteX1" fmla="*/ 3361390 w 7782038"/>
              <a:gd name="connsiteY1" fmla="*/ 4131 h 5438018"/>
              <a:gd name="connsiteX2" fmla="*/ 7782038 w 7782038"/>
              <a:gd name="connsiteY2" fmla="*/ 3371103 h 5438018"/>
              <a:gd name="connsiteX3" fmla="*/ 3692130 w 7782038"/>
              <a:gd name="connsiteY3" fmla="*/ 5415113 h 5438018"/>
              <a:gd name="connsiteX4" fmla="*/ 1055 w 7782038"/>
              <a:gd name="connsiteY4" fmla="*/ 2738806 h 5438018"/>
              <a:gd name="connsiteX0" fmla="*/ 28883 w 7809866"/>
              <a:gd name="connsiteY0" fmla="*/ 2742147 h 5441359"/>
              <a:gd name="connsiteX1" fmla="*/ 3389218 w 7809866"/>
              <a:gd name="connsiteY1" fmla="*/ 7472 h 5441359"/>
              <a:gd name="connsiteX2" fmla="*/ 7809866 w 7809866"/>
              <a:gd name="connsiteY2" fmla="*/ 3374444 h 5441359"/>
              <a:gd name="connsiteX3" fmla="*/ 3719958 w 7809866"/>
              <a:gd name="connsiteY3" fmla="*/ 5418454 h 5441359"/>
              <a:gd name="connsiteX4" fmla="*/ 28883 w 7809866"/>
              <a:gd name="connsiteY4" fmla="*/ 2742147 h 5441359"/>
              <a:gd name="connsiteX0" fmla="*/ 36549 w 7817532"/>
              <a:gd name="connsiteY0" fmla="*/ 2751085 h 5450297"/>
              <a:gd name="connsiteX1" fmla="*/ 3396884 w 7817532"/>
              <a:gd name="connsiteY1" fmla="*/ 16410 h 5450297"/>
              <a:gd name="connsiteX2" fmla="*/ 7817532 w 7817532"/>
              <a:gd name="connsiteY2" fmla="*/ 3383382 h 5450297"/>
              <a:gd name="connsiteX3" fmla="*/ 3727624 w 7817532"/>
              <a:gd name="connsiteY3" fmla="*/ 5427392 h 5450297"/>
              <a:gd name="connsiteX4" fmla="*/ 36549 w 7817532"/>
              <a:gd name="connsiteY4" fmla="*/ 2751085 h 54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7532" h="5450297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solidFill>
            <a:schemeClr val="accent6"/>
          </a:solidFill>
          <a:ln w="152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EA596-F814-4DC7-BE03-31B8C33CE4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9009" y="2387082"/>
            <a:ext cx="6959446" cy="1662475"/>
          </a:xfrm>
        </p:spPr>
        <p:txBody>
          <a:bodyPr>
            <a:normAutofit fontScale="90000"/>
          </a:bodyPr>
          <a:lstStyle/>
          <a:p>
            <a:r>
              <a:rPr lang="en-US" sz="4400" b="1">
                <a:solidFill>
                  <a:srgbClr val="FFFFFF"/>
                </a:solidFill>
              </a:rPr>
              <a:t>Where can you find the </a:t>
            </a:r>
            <a:br>
              <a:rPr lang="en-US" sz="4400" b="1">
                <a:solidFill>
                  <a:srgbClr val="FFFFFF"/>
                </a:solidFill>
              </a:rPr>
            </a:br>
            <a:r>
              <a:rPr lang="en-US" sz="4400" b="1">
                <a:solidFill>
                  <a:srgbClr val="FFFFFF"/>
                </a:solidFill>
              </a:rPr>
              <a:t>syllabus for your class?</a:t>
            </a:r>
            <a:br>
              <a:rPr lang="en-US" sz="1200"/>
            </a:br>
            <a:br>
              <a:rPr lang="en-US" sz="1200"/>
            </a:br>
            <a:br>
              <a:rPr lang="en-US" sz="1200"/>
            </a:br>
            <a:br>
              <a:rPr lang="en-US" sz="1200"/>
            </a:br>
            <a:br>
              <a:rPr lang="en-US" sz="1200"/>
            </a:br>
            <a:br>
              <a:rPr lang="en-US" sz="1200"/>
            </a:br>
            <a:br>
              <a:rPr lang="en-US" sz="1200"/>
            </a:br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53ABC3-9AAC-4641-B321-5559E32B14F3}"/>
              </a:ext>
            </a:extLst>
          </p:cNvPr>
          <p:cNvSpPr txBox="1"/>
          <p:nvPr/>
        </p:nvSpPr>
        <p:spPr>
          <a:xfrm>
            <a:off x="2995961" y="3116765"/>
            <a:ext cx="835598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§"/>
            </a:pPr>
            <a:r>
              <a:rPr lang="en-US" sz="2400">
                <a:solidFill>
                  <a:schemeClr val="bg1"/>
                </a:solidFill>
              </a:rPr>
              <a:t>Canvas page</a:t>
            </a:r>
            <a:endParaRPr lang="en-US" sz="2400">
              <a:solidFill>
                <a:schemeClr val="bg1"/>
              </a:solidFill>
              <a:cs typeface="Calibri" panose="020F0502020204030204"/>
            </a:endParaRPr>
          </a:p>
          <a:p>
            <a:pPr marL="285750" indent="-285750">
              <a:buFont typeface="Wingdings"/>
              <a:buChar char="§"/>
            </a:pPr>
            <a:endParaRPr lang="en-US" sz="2400">
              <a:solidFill>
                <a:schemeClr val="bg1"/>
              </a:solidFill>
              <a:ea typeface="+mn-lt"/>
              <a:cs typeface="+mn-lt"/>
            </a:endParaRPr>
          </a:p>
          <a:p>
            <a:pPr marL="285750" indent="-285750">
              <a:buFont typeface="Wingdings"/>
              <a:buChar char="§"/>
            </a:pPr>
            <a:r>
              <a:rPr lang="en-US" sz="2400">
                <a:solidFill>
                  <a:schemeClr val="bg1"/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https://www.evergreen.edu/mpa/coursesyllabi</a:t>
            </a:r>
            <a:endParaRPr lang="en-US" sz="2400">
              <a:solidFill>
                <a:schemeClr val="bg1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06419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962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EA596-F814-4DC7-BE03-31B8C33CE4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84774" y="735912"/>
            <a:ext cx="2613872" cy="479456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US" sz="4000" dirty="0">
                <a:solidFill>
                  <a:srgbClr val="FFFFFF"/>
                </a:solidFill>
              </a:rPr>
              <a:t>Find a picture of Speedy, Evergreen's mascot.</a:t>
            </a:r>
            <a:br>
              <a:rPr lang="en-US" sz="2500" dirty="0">
                <a:solidFill>
                  <a:srgbClr val="FFFFFF"/>
                </a:solidFill>
              </a:rPr>
            </a:br>
            <a:br>
              <a:rPr lang="en-US" sz="2500" dirty="0">
                <a:solidFill>
                  <a:srgbClr val="FFFFFF"/>
                </a:solidFill>
              </a:rPr>
            </a:br>
            <a:br>
              <a:rPr lang="en-US" sz="2500" dirty="0">
                <a:solidFill>
                  <a:srgbClr val="FFFFFF"/>
                </a:solidFill>
              </a:rPr>
            </a:br>
            <a:br>
              <a:rPr lang="en-US" sz="2500" dirty="0">
                <a:solidFill>
                  <a:srgbClr val="FFFFFF"/>
                </a:solidFill>
              </a:rPr>
            </a:br>
            <a:br>
              <a:rPr lang="en-US" sz="2500" dirty="0">
                <a:solidFill>
                  <a:srgbClr val="FFFFFF"/>
                </a:solidFill>
              </a:rPr>
            </a:br>
            <a:br>
              <a:rPr lang="en-US" sz="2500" dirty="0">
                <a:solidFill>
                  <a:srgbClr val="FFFFFF"/>
                </a:solidFill>
              </a:rPr>
            </a:br>
            <a:br>
              <a:rPr lang="en-US" sz="2500" dirty="0">
                <a:solidFill>
                  <a:srgbClr val="FFFFFF"/>
                </a:solidFill>
              </a:rPr>
            </a:br>
            <a:br>
              <a:rPr lang="en-US" sz="2500" dirty="0">
                <a:solidFill>
                  <a:srgbClr val="FFFFFF"/>
                </a:solidFill>
              </a:rPr>
            </a:br>
            <a:br>
              <a:rPr lang="en-US" sz="2500" dirty="0">
                <a:solidFill>
                  <a:srgbClr val="FFFFFF"/>
                </a:solidFill>
              </a:rPr>
            </a:br>
            <a:endParaRPr lang="en-US" sz="2500" dirty="0">
              <a:solidFill>
                <a:srgbClr val="FFFFFF"/>
              </a:solidFill>
            </a:endParaRPr>
          </a:p>
        </p:txBody>
      </p:sp>
      <p:sp>
        <p:nvSpPr>
          <p:cNvPr id="17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tatue of a person&#10;&#10;Description automatically generated">
            <a:extLst>
              <a:ext uri="{FF2B5EF4-FFF2-40B4-BE49-F238E27FC236}">
                <a16:creationId xmlns:a16="http://schemas.microsoft.com/office/drawing/2014/main" id="{2D67D95C-0B2D-4003-AFFC-F6542B30C0FE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1" b="1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56013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EDBD45B-9D49-421F-ACAA-053EDDF652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516" y="1432878"/>
            <a:ext cx="7931007" cy="61285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7EA596-F814-4DC7-BE03-31B8C33CE4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825" y="609600"/>
            <a:ext cx="11687175" cy="594360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Find one of MPA's social media pages.</a:t>
            </a: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518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F77C8EBBA9EF42B1369622C71557A7" ma:contentTypeVersion="13" ma:contentTypeDescription="Create a new document." ma:contentTypeScope="" ma:versionID="cc9dd645d6cb83d84bdf25b02084ffe6">
  <xsd:schema xmlns:xsd="http://www.w3.org/2001/XMLSchema" xmlns:xs="http://www.w3.org/2001/XMLSchema" xmlns:p="http://schemas.microsoft.com/office/2006/metadata/properties" xmlns:ns3="f0add791-25c3-4617-9999-9c5dc934e662" xmlns:ns4="34ba91f4-637b-4d88-8def-3f496bd61bf8" targetNamespace="http://schemas.microsoft.com/office/2006/metadata/properties" ma:root="true" ma:fieldsID="66abb0dbeccd9dd95a093538aeacf0e6" ns3:_="" ns4:_="">
    <xsd:import namespace="f0add791-25c3-4617-9999-9c5dc934e662"/>
    <xsd:import namespace="34ba91f4-637b-4d88-8def-3f496bd61bf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add791-25c3-4617-9999-9c5dc934e6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ba91f4-637b-4d88-8def-3f496bd61bf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31A0AED-984A-4495-A587-F0063E19AC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add791-25c3-4617-9999-9c5dc934e662"/>
    <ds:schemaRef ds:uri="34ba91f4-637b-4d88-8def-3f496bd61b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B4ABF4-A6A2-47DB-B190-8A8E1C58A90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07B773-7FEF-4B58-8CC4-D5C69B2C3A68}">
  <ds:schemaRefs>
    <ds:schemaRef ds:uri="http://schemas.microsoft.com/office/2006/documentManagement/types"/>
    <ds:schemaRef ds:uri="http://www.w3.org/XML/1998/namespace"/>
    <ds:schemaRef ds:uri="34ba91f4-637b-4d88-8def-3f496bd61bf8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2006/metadata/properties"/>
    <ds:schemaRef ds:uri="http://schemas.microsoft.com/office/infopath/2007/PartnerControls"/>
    <ds:schemaRef ds:uri="f0add791-25c3-4617-9999-9c5dc934e662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159</Words>
  <Application>Microsoft Office PowerPoint</Application>
  <PresentationFormat>Widescreen</PresentationFormat>
  <Paragraphs>18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Rockwell</vt:lpstr>
      <vt:lpstr>Wingdings</vt:lpstr>
      <vt:lpstr>Office Theme</vt:lpstr>
      <vt:lpstr>MPA  Scavenger  Hunt</vt:lpstr>
      <vt:lpstr>First Task:</vt:lpstr>
      <vt:lpstr>Welcome Back!</vt:lpstr>
      <vt:lpstr>What is the maximum number of credits you can take per quarter?   </vt:lpstr>
      <vt:lpstr>What is your favorite t-shirt for sale at the Bookstore?  The staff voted on this one…    </vt:lpstr>
      <vt:lpstr>Where can you find the  syllabus for your class?       </vt:lpstr>
      <vt:lpstr>Find a picture of Speedy, Evergreen's mascot.         </vt:lpstr>
      <vt:lpstr>Find one of MPA's social media pages.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MPA  Scavenger  Hunt</dc:title>
  <dc:creator>Zitzelman, Marcia</dc:creator>
  <cp:lastModifiedBy>Zitzelman, Marcia</cp:lastModifiedBy>
  <cp:revision>1</cp:revision>
  <dcterms:created xsi:type="dcterms:W3CDTF">2020-09-26T14:37:14Z</dcterms:created>
  <dcterms:modified xsi:type="dcterms:W3CDTF">2020-09-26T15:17:52Z</dcterms:modified>
</cp:coreProperties>
</file>