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4"/>
    <p:sldMasterId id="2147483738" r:id="rId5"/>
  </p:sldMasterIdLst>
  <p:notesMasterIdLst>
    <p:notesMasterId r:id="rId31"/>
  </p:notesMasterIdLst>
  <p:handoutMasterIdLst>
    <p:handoutMasterId r:id="rId32"/>
  </p:handoutMasterIdLst>
  <p:sldIdLst>
    <p:sldId id="256" r:id="rId6"/>
    <p:sldId id="257" r:id="rId7"/>
    <p:sldId id="263" r:id="rId8"/>
    <p:sldId id="291" r:id="rId9"/>
    <p:sldId id="259" r:id="rId10"/>
    <p:sldId id="290" r:id="rId11"/>
    <p:sldId id="292" r:id="rId12"/>
    <p:sldId id="289" r:id="rId13"/>
    <p:sldId id="297" r:id="rId14"/>
    <p:sldId id="295" r:id="rId15"/>
    <p:sldId id="282" r:id="rId16"/>
    <p:sldId id="299" r:id="rId17"/>
    <p:sldId id="300" r:id="rId18"/>
    <p:sldId id="298" r:id="rId19"/>
    <p:sldId id="281" r:id="rId20"/>
    <p:sldId id="279" r:id="rId21"/>
    <p:sldId id="285" r:id="rId22"/>
    <p:sldId id="288" r:id="rId23"/>
    <p:sldId id="296" r:id="rId24"/>
    <p:sldId id="266" r:id="rId25"/>
    <p:sldId id="268" r:id="rId26"/>
    <p:sldId id="286" r:id="rId27"/>
    <p:sldId id="262" r:id="rId28"/>
    <p:sldId id="287" r:id="rId29"/>
    <p:sldId id="301" r:id="rId30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34" autoAdjust="0"/>
    <p:restoredTop sz="76146" autoAdjust="0"/>
  </p:normalViewPr>
  <p:slideViewPr>
    <p:cSldViewPr snapToGrid="0">
      <p:cViewPr varScale="1">
        <p:scale>
          <a:sx n="47" d="100"/>
          <a:sy n="47" d="100"/>
        </p:scale>
        <p:origin x="1284" y="52"/>
      </p:cViewPr>
      <p:guideLst/>
    </p:cSldViewPr>
  </p:slideViewPr>
  <p:outlineViewPr>
    <p:cViewPr>
      <p:scale>
        <a:sx n="33" d="100"/>
        <a:sy n="33" d="100"/>
      </p:scale>
      <p:origin x="0" y="-83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8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image" Target="../media/image15.jpg"/><Relationship Id="rId4" Type="http://schemas.microsoft.com/office/2007/relationships/hdphoto" Target="../media/hdphoto1.wdp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image" Target="../media/image18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image" Target="../media/image28.jp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image" Target="../media/image36.png"/><Relationship Id="rId4" Type="http://schemas.openxmlformats.org/officeDocument/2006/relationships/image" Target="../media/image39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image" Target="../media/image15.jpg"/><Relationship Id="rId4" Type="http://schemas.microsoft.com/office/2007/relationships/hdphoto" Target="../media/hdphoto1.wdp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image" Target="../media/image18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image" Target="../media/image28.jp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image" Target="../media/image36.png"/><Relationship Id="rId4" Type="http://schemas.openxmlformats.org/officeDocument/2006/relationships/image" Target="../media/image3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BE3ACD-3FAC-489A-9B0F-AF009D19AFB3}" type="doc">
      <dgm:prSet loTypeId="urn:microsoft.com/office/officeart/2005/8/layout/default" loCatId="list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0C76A2AC-A02F-4F08-BFD6-C9BCE4DE9F8C}">
      <dgm:prSet/>
      <dgm:spPr/>
      <dgm:t>
        <a:bodyPr/>
        <a:lstStyle/>
        <a:p>
          <a:r>
            <a:rPr lang="en-US" dirty="0"/>
            <a:t>Navigate</a:t>
          </a:r>
        </a:p>
      </dgm:t>
    </dgm:pt>
    <dgm:pt modelId="{817ADE30-EAF1-4D51-841F-215BDB26A726}" type="parTrans" cxnId="{FF17B7E2-AE76-4753-A013-2007FD420AD4}">
      <dgm:prSet/>
      <dgm:spPr/>
      <dgm:t>
        <a:bodyPr/>
        <a:lstStyle/>
        <a:p>
          <a:endParaRPr lang="en-US"/>
        </a:p>
      </dgm:t>
    </dgm:pt>
    <dgm:pt modelId="{2CB2A93E-DBA9-40CA-8D56-089DACAC985F}" type="sibTrans" cxnId="{FF17B7E2-AE76-4753-A013-2007FD420AD4}">
      <dgm:prSet/>
      <dgm:spPr/>
      <dgm:t>
        <a:bodyPr/>
        <a:lstStyle/>
        <a:p>
          <a:endParaRPr lang="en-US"/>
        </a:p>
      </dgm:t>
    </dgm:pt>
    <dgm:pt modelId="{1329FC4F-AFE1-4326-92BD-CE8804E2766D}">
      <dgm:prSet/>
      <dgm:spPr/>
      <dgm:t>
        <a:bodyPr/>
        <a:lstStyle/>
        <a:p>
          <a:r>
            <a:rPr lang="en-US" dirty="0"/>
            <a:t>Questions &amp; Referrals</a:t>
          </a:r>
        </a:p>
      </dgm:t>
    </dgm:pt>
    <dgm:pt modelId="{BE1BF87C-FC23-4C52-9804-A8D946EA3813}" type="parTrans" cxnId="{868F9C40-BA7E-42A4-8F91-D462EC876BB8}">
      <dgm:prSet/>
      <dgm:spPr/>
      <dgm:t>
        <a:bodyPr/>
        <a:lstStyle/>
        <a:p>
          <a:endParaRPr lang="en-US"/>
        </a:p>
      </dgm:t>
    </dgm:pt>
    <dgm:pt modelId="{0D09D49A-FD36-4CC2-8E4E-C353DD6738F4}" type="sibTrans" cxnId="{868F9C40-BA7E-42A4-8F91-D462EC876BB8}">
      <dgm:prSet/>
      <dgm:spPr/>
      <dgm:t>
        <a:bodyPr/>
        <a:lstStyle/>
        <a:p>
          <a:endParaRPr lang="en-US"/>
        </a:p>
      </dgm:t>
    </dgm:pt>
    <dgm:pt modelId="{04E0ED24-6620-4211-9E91-56CB41A342CB}">
      <dgm:prSet/>
      <dgm:spPr/>
      <dgm:t>
        <a:bodyPr/>
        <a:lstStyle/>
        <a:p>
          <a:r>
            <a:rPr lang="en-US" dirty="0"/>
            <a:t>Obstacles</a:t>
          </a:r>
        </a:p>
      </dgm:t>
    </dgm:pt>
    <dgm:pt modelId="{2AE9982D-6452-4CD6-9F0F-82B6C8C1B6E8}" type="parTrans" cxnId="{59C3DA99-3C4F-41DA-91CA-AF2816CF86EE}">
      <dgm:prSet/>
      <dgm:spPr/>
      <dgm:t>
        <a:bodyPr/>
        <a:lstStyle/>
        <a:p>
          <a:endParaRPr lang="en-US"/>
        </a:p>
      </dgm:t>
    </dgm:pt>
    <dgm:pt modelId="{C8C636A5-4B2C-48CE-AFE4-ECA1305E5991}" type="sibTrans" cxnId="{59C3DA99-3C4F-41DA-91CA-AF2816CF86EE}">
      <dgm:prSet/>
      <dgm:spPr/>
      <dgm:t>
        <a:bodyPr/>
        <a:lstStyle/>
        <a:p>
          <a:endParaRPr lang="en-US"/>
        </a:p>
      </dgm:t>
    </dgm:pt>
    <dgm:pt modelId="{E68A8362-E2F8-456C-9A16-C79163F86879}">
      <dgm:prSet/>
      <dgm:spPr/>
      <dgm:t>
        <a:bodyPr/>
        <a:lstStyle/>
        <a:p>
          <a:r>
            <a:rPr lang="en-US" dirty="0"/>
            <a:t>Enrollment</a:t>
          </a:r>
        </a:p>
      </dgm:t>
    </dgm:pt>
    <dgm:pt modelId="{FF17B100-D51C-4164-93C8-38ECAAA0A0CB}" type="parTrans" cxnId="{6851CC9E-A186-468A-A5EA-BA18F0BD8E14}">
      <dgm:prSet/>
      <dgm:spPr/>
      <dgm:t>
        <a:bodyPr/>
        <a:lstStyle/>
        <a:p>
          <a:endParaRPr lang="en-US"/>
        </a:p>
      </dgm:t>
    </dgm:pt>
    <dgm:pt modelId="{D5AFD0A1-0735-4AF6-9786-5A9FD749B8C6}" type="sibTrans" cxnId="{6851CC9E-A186-468A-A5EA-BA18F0BD8E14}">
      <dgm:prSet/>
      <dgm:spPr/>
      <dgm:t>
        <a:bodyPr/>
        <a:lstStyle/>
        <a:p>
          <a:endParaRPr lang="en-US"/>
        </a:p>
      </dgm:t>
    </dgm:pt>
    <dgm:pt modelId="{CE5AFFD9-D245-4D35-9976-16667827A210}">
      <dgm:prSet/>
      <dgm:spPr/>
      <dgm:t>
        <a:bodyPr/>
        <a:lstStyle/>
        <a:p>
          <a:r>
            <a:rPr lang="en-US"/>
            <a:t>Jobs/Internships</a:t>
          </a:r>
        </a:p>
      </dgm:t>
    </dgm:pt>
    <dgm:pt modelId="{1763EDF9-EF1B-4E63-93CF-DF62D3252050}" type="parTrans" cxnId="{49D77D9E-F828-4A07-977D-2388061CC33C}">
      <dgm:prSet/>
      <dgm:spPr/>
      <dgm:t>
        <a:bodyPr/>
        <a:lstStyle/>
        <a:p>
          <a:endParaRPr lang="en-US"/>
        </a:p>
      </dgm:t>
    </dgm:pt>
    <dgm:pt modelId="{6AC5CB71-6420-4119-B06A-C3AC55BA1216}" type="sibTrans" cxnId="{49D77D9E-F828-4A07-977D-2388061CC33C}">
      <dgm:prSet/>
      <dgm:spPr/>
      <dgm:t>
        <a:bodyPr/>
        <a:lstStyle/>
        <a:p>
          <a:endParaRPr lang="en-US"/>
        </a:p>
      </dgm:t>
    </dgm:pt>
    <dgm:pt modelId="{D54A6D62-6ADC-4881-A2DA-C56411C6E5D7}">
      <dgm:prSet/>
      <dgm:spPr/>
      <dgm:t>
        <a:bodyPr/>
        <a:lstStyle/>
        <a:p>
          <a:r>
            <a:rPr lang="en-US" dirty="0"/>
            <a:t>Graduation Planning</a:t>
          </a:r>
        </a:p>
      </dgm:t>
    </dgm:pt>
    <dgm:pt modelId="{A7AA8D2D-87C6-48A6-A1A0-3C2449CC7D09}" type="parTrans" cxnId="{AF7695C1-F23E-4C5D-98FF-32FA39B61F33}">
      <dgm:prSet/>
      <dgm:spPr/>
      <dgm:t>
        <a:bodyPr/>
        <a:lstStyle/>
        <a:p>
          <a:endParaRPr lang="en-US"/>
        </a:p>
      </dgm:t>
    </dgm:pt>
    <dgm:pt modelId="{4F7BE014-3BB4-4C74-B30C-1E87DA271381}" type="sibTrans" cxnId="{AF7695C1-F23E-4C5D-98FF-32FA39B61F33}">
      <dgm:prSet/>
      <dgm:spPr/>
      <dgm:t>
        <a:bodyPr/>
        <a:lstStyle/>
        <a:p>
          <a:endParaRPr lang="en-US"/>
        </a:p>
      </dgm:t>
    </dgm:pt>
    <dgm:pt modelId="{9C5D9A77-68AE-4858-98BA-4D597180A93F}">
      <dgm:prSet/>
      <dgm:spPr/>
      <dgm:t>
        <a:bodyPr/>
        <a:lstStyle/>
        <a:p>
          <a:r>
            <a:rPr lang="en-US" dirty="0"/>
            <a:t>Communications</a:t>
          </a:r>
        </a:p>
      </dgm:t>
    </dgm:pt>
    <dgm:pt modelId="{1BAA6000-B64A-4FA4-B397-FC930EAB0B06}" type="parTrans" cxnId="{98471FD2-EDDC-4A4C-8EC6-CA5380313277}">
      <dgm:prSet/>
      <dgm:spPr/>
      <dgm:t>
        <a:bodyPr/>
        <a:lstStyle/>
        <a:p>
          <a:endParaRPr lang="en-US"/>
        </a:p>
      </dgm:t>
    </dgm:pt>
    <dgm:pt modelId="{6FA4AD9D-9209-4664-A39A-A092E87F644F}" type="sibTrans" cxnId="{98471FD2-EDDC-4A4C-8EC6-CA5380313277}">
      <dgm:prSet/>
      <dgm:spPr/>
      <dgm:t>
        <a:bodyPr/>
        <a:lstStyle/>
        <a:p>
          <a:endParaRPr lang="en-US"/>
        </a:p>
      </dgm:t>
    </dgm:pt>
    <dgm:pt modelId="{4387FF9D-865C-4C78-94F5-0B57C959B9CF}">
      <dgm:prSet/>
      <dgm:spPr/>
      <dgm:t>
        <a:bodyPr/>
        <a:lstStyle/>
        <a:p>
          <a:r>
            <a:rPr lang="en-US" dirty="0"/>
            <a:t>Advising </a:t>
          </a:r>
        </a:p>
      </dgm:t>
    </dgm:pt>
    <dgm:pt modelId="{CDF51EC9-74EB-4B0B-A951-3A204503E507}" type="parTrans" cxnId="{1B79A4AE-D12A-4C35-B995-8CC9E094E12D}">
      <dgm:prSet/>
      <dgm:spPr/>
    </dgm:pt>
    <dgm:pt modelId="{5D8C1FD2-B82E-42BE-9CC3-74A752EB8D0C}" type="sibTrans" cxnId="{1B79A4AE-D12A-4C35-B995-8CC9E094E12D}">
      <dgm:prSet/>
      <dgm:spPr/>
    </dgm:pt>
    <dgm:pt modelId="{245F08B5-EE9C-4B52-B798-C43EF45A7E3A}" type="pres">
      <dgm:prSet presAssocID="{A2BE3ACD-3FAC-489A-9B0F-AF009D19AFB3}" presName="diagram" presStyleCnt="0">
        <dgm:presLayoutVars>
          <dgm:dir/>
          <dgm:resizeHandles val="exact"/>
        </dgm:presLayoutVars>
      </dgm:prSet>
      <dgm:spPr/>
    </dgm:pt>
    <dgm:pt modelId="{3D13D3B8-C0B0-4C7B-9CE3-B44A82F80514}" type="pres">
      <dgm:prSet presAssocID="{0C76A2AC-A02F-4F08-BFD6-C9BCE4DE9F8C}" presName="node" presStyleLbl="node1" presStyleIdx="0" presStyleCnt="8">
        <dgm:presLayoutVars>
          <dgm:bulletEnabled val="1"/>
        </dgm:presLayoutVars>
      </dgm:prSet>
      <dgm:spPr/>
    </dgm:pt>
    <dgm:pt modelId="{B5E521B4-0F1A-494C-9577-4E5AD611C150}" type="pres">
      <dgm:prSet presAssocID="{2CB2A93E-DBA9-40CA-8D56-089DACAC985F}" presName="sibTrans" presStyleCnt="0"/>
      <dgm:spPr/>
    </dgm:pt>
    <dgm:pt modelId="{6D2038B6-89A0-4033-A386-DB070ADAEEB2}" type="pres">
      <dgm:prSet presAssocID="{1329FC4F-AFE1-4326-92BD-CE8804E2766D}" presName="node" presStyleLbl="node1" presStyleIdx="1" presStyleCnt="8">
        <dgm:presLayoutVars>
          <dgm:bulletEnabled val="1"/>
        </dgm:presLayoutVars>
      </dgm:prSet>
      <dgm:spPr/>
    </dgm:pt>
    <dgm:pt modelId="{A1E0A03E-9EAF-4187-8E16-65C13CB149BB}" type="pres">
      <dgm:prSet presAssocID="{0D09D49A-FD36-4CC2-8E4E-C353DD6738F4}" presName="sibTrans" presStyleCnt="0"/>
      <dgm:spPr/>
    </dgm:pt>
    <dgm:pt modelId="{ED7524D3-1048-4076-9585-C7A257A6C35E}" type="pres">
      <dgm:prSet presAssocID="{04E0ED24-6620-4211-9E91-56CB41A342CB}" presName="node" presStyleLbl="node1" presStyleIdx="2" presStyleCnt="8">
        <dgm:presLayoutVars>
          <dgm:bulletEnabled val="1"/>
        </dgm:presLayoutVars>
      </dgm:prSet>
      <dgm:spPr/>
    </dgm:pt>
    <dgm:pt modelId="{F08EE923-54B1-400C-AF68-28EB25FBA2B8}" type="pres">
      <dgm:prSet presAssocID="{C8C636A5-4B2C-48CE-AFE4-ECA1305E5991}" presName="sibTrans" presStyleCnt="0"/>
      <dgm:spPr/>
    </dgm:pt>
    <dgm:pt modelId="{C9DA894C-817A-4BC2-8E90-B2A700715DEB}" type="pres">
      <dgm:prSet presAssocID="{E68A8362-E2F8-456C-9A16-C79163F86879}" presName="node" presStyleLbl="node1" presStyleIdx="3" presStyleCnt="8">
        <dgm:presLayoutVars>
          <dgm:bulletEnabled val="1"/>
        </dgm:presLayoutVars>
      </dgm:prSet>
      <dgm:spPr/>
    </dgm:pt>
    <dgm:pt modelId="{953884CD-0FDB-4BCB-A0CF-FA6973F9665C}" type="pres">
      <dgm:prSet presAssocID="{D5AFD0A1-0735-4AF6-9786-5A9FD749B8C6}" presName="sibTrans" presStyleCnt="0"/>
      <dgm:spPr/>
    </dgm:pt>
    <dgm:pt modelId="{3FA1BCB4-EFC9-4991-A493-4F4DB3462F1F}" type="pres">
      <dgm:prSet presAssocID="{4387FF9D-865C-4C78-94F5-0B57C959B9CF}" presName="node" presStyleLbl="node1" presStyleIdx="4" presStyleCnt="8">
        <dgm:presLayoutVars>
          <dgm:bulletEnabled val="1"/>
        </dgm:presLayoutVars>
      </dgm:prSet>
      <dgm:spPr/>
    </dgm:pt>
    <dgm:pt modelId="{BC9A623B-4817-442B-8574-48B8D45868A4}" type="pres">
      <dgm:prSet presAssocID="{5D8C1FD2-B82E-42BE-9CC3-74A752EB8D0C}" presName="sibTrans" presStyleCnt="0"/>
      <dgm:spPr/>
    </dgm:pt>
    <dgm:pt modelId="{D6B785B8-9426-4907-ACB5-7D0FBFDA7D5D}" type="pres">
      <dgm:prSet presAssocID="{CE5AFFD9-D245-4D35-9976-16667827A210}" presName="node" presStyleLbl="node1" presStyleIdx="5" presStyleCnt="8">
        <dgm:presLayoutVars>
          <dgm:bulletEnabled val="1"/>
        </dgm:presLayoutVars>
      </dgm:prSet>
      <dgm:spPr/>
    </dgm:pt>
    <dgm:pt modelId="{53A271B3-FC80-4E66-98D6-73A1B5036F63}" type="pres">
      <dgm:prSet presAssocID="{6AC5CB71-6420-4119-B06A-C3AC55BA1216}" presName="sibTrans" presStyleCnt="0"/>
      <dgm:spPr/>
    </dgm:pt>
    <dgm:pt modelId="{A7FF3F3A-B906-4B8D-81BE-9C5A2AB00A61}" type="pres">
      <dgm:prSet presAssocID="{9C5D9A77-68AE-4858-98BA-4D597180A93F}" presName="node" presStyleLbl="node1" presStyleIdx="6" presStyleCnt="8">
        <dgm:presLayoutVars>
          <dgm:bulletEnabled val="1"/>
        </dgm:presLayoutVars>
      </dgm:prSet>
      <dgm:spPr/>
    </dgm:pt>
    <dgm:pt modelId="{9AE812D4-46C9-463E-8092-656DFAC5AA4D}" type="pres">
      <dgm:prSet presAssocID="{6FA4AD9D-9209-4664-A39A-A092E87F644F}" presName="sibTrans" presStyleCnt="0"/>
      <dgm:spPr/>
    </dgm:pt>
    <dgm:pt modelId="{A27B56EE-6885-44BE-82DF-926C219BF811}" type="pres">
      <dgm:prSet presAssocID="{D54A6D62-6ADC-4881-A2DA-C56411C6E5D7}" presName="node" presStyleLbl="node1" presStyleIdx="7" presStyleCnt="8">
        <dgm:presLayoutVars>
          <dgm:bulletEnabled val="1"/>
        </dgm:presLayoutVars>
      </dgm:prSet>
      <dgm:spPr/>
    </dgm:pt>
  </dgm:ptLst>
  <dgm:cxnLst>
    <dgm:cxn modelId="{25E3B218-15FF-4E6E-959C-0D402ABC1287}" type="presOf" srcId="{4387FF9D-865C-4C78-94F5-0B57C959B9CF}" destId="{3FA1BCB4-EFC9-4991-A493-4F4DB3462F1F}" srcOrd="0" destOrd="0" presId="urn:microsoft.com/office/officeart/2005/8/layout/default"/>
    <dgm:cxn modelId="{A114F41F-921D-4FBF-BD33-33D80BC8EFA2}" type="presOf" srcId="{CE5AFFD9-D245-4D35-9976-16667827A210}" destId="{D6B785B8-9426-4907-ACB5-7D0FBFDA7D5D}" srcOrd="0" destOrd="0" presId="urn:microsoft.com/office/officeart/2005/8/layout/default"/>
    <dgm:cxn modelId="{868F9C40-BA7E-42A4-8F91-D462EC876BB8}" srcId="{A2BE3ACD-3FAC-489A-9B0F-AF009D19AFB3}" destId="{1329FC4F-AFE1-4326-92BD-CE8804E2766D}" srcOrd="1" destOrd="0" parTransId="{BE1BF87C-FC23-4C52-9804-A8D946EA3813}" sibTransId="{0D09D49A-FD36-4CC2-8E4E-C353DD6738F4}"/>
    <dgm:cxn modelId="{F5DF6857-6021-4A47-B1CE-A03F353F54D5}" type="presOf" srcId="{E68A8362-E2F8-456C-9A16-C79163F86879}" destId="{C9DA894C-817A-4BC2-8E90-B2A700715DEB}" srcOrd="0" destOrd="0" presId="urn:microsoft.com/office/officeart/2005/8/layout/default"/>
    <dgm:cxn modelId="{4EEA8E99-D2D5-4E34-A82F-04ECBA34BE21}" type="presOf" srcId="{04E0ED24-6620-4211-9E91-56CB41A342CB}" destId="{ED7524D3-1048-4076-9585-C7A257A6C35E}" srcOrd="0" destOrd="0" presId="urn:microsoft.com/office/officeart/2005/8/layout/default"/>
    <dgm:cxn modelId="{59C3DA99-3C4F-41DA-91CA-AF2816CF86EE}" srcId="{A2BE3ACD-3FAC-489A-9B0F-AF009D19AFB3}" destId="{04E0ED24-6620-4211-9E91-56CB41A342CB}" srcOrd="2" destOrd="0" parTransId="{2AE9982D-6452-4CD6-9F0F-82B6C8C1B6E8}" sibTransId="{C8C636A5-4B2C-48CE-AFE4-ECA1305E5991}"/>
    <dgm:cxn modelId="{49D77D9E-F828-4A07-977D-2388061CC33C}" srcId="{A2BE3ACD-3FAC-489A-9B0F-AF009D19AFB3}" destId="{CE5AFFD9-D245-4D35-9976-16667827A210}" srcOrd="5" destOrd="0" parTransId="{1763EDF9-EF1B-4E63-93CF-DF62D3252050}" sibTransId="{6AC5CB71-6420-4119-B06A-C3AC55BA1216}"/>
    <dgm:cxn modelId="{6851CC9E-A186-468A-A5EA-BA18F0BD8E14}" srcId="{A2BE3ACD-3FAC-489A-9B0F-AF009D19AFB3}" destId="{E68A8362-E2F8-456C-9A16-C79163F86879}" srcOrd="3" destOrd="0" parTransId="{FF17B100-D51C-4164-93C8-38ECAAA0A0CB}" sibTransId="{D5AFD0A1-0735-4AF6-9786-5A9FD749B8C6}"/>
    <dgm:cxn modelId="{DE6F58AC-EBEC-4DE6-8591-5B6CE5282870}" type="presOf" srcId="{0C76A2AC-A02F-4F08-BFD6-C9BCE4DE9F8C}" destId="{3D13D3B8-C0B0-4C7B-9CE3-B44A82F80514}" srcOrd="0" destOrd="0" presId="urn:microsoft.com/office/officeart/2005/8/layout/default"/>
    <dgm:cxn modelId="{1B79A4AE-D12A-4C35-B995-8CC9E094E12D}" srcId="{A2BE3ACD-3FAC-489A-9B0F-AF009D19AFB3}" destId="{4387FF9D-865C-4C78-94F5-0B57C959B9CF}" srcOrd="4" destOrd="0" parTransId="{CDF51EC9-74EB-4B0B-A951-3A204503E507}" sibTransId="{5D8C1FD2-B82E-42BE-9CC3-74A752EB8D0C}"/>
    <dgm:cxn modelId="{AF7695C1-F23E-4C5D-98FF-32FA39B61F33}" srcId="{A2BE3ACD-3FAC-489A-9B0F-AF009D19AFB3}" destId="{D54A6D62-6ADC-4881-A2DA-C56411C6E5D7}" srcOrd="7" destOrd="0" parTransId="{A7AA8D2D-87C6-48A6-A1A0-3C2449CC7D09}" sibTransId="{4F7BE014-3BB4-4C74-B30C-1E87DA271381}"/>
    <dgm:cxn modelId="{70CA0EC4-7839-4136-B6B2-514FC68D4E0F}" type="presOf" srcId="{1329FC4F-AFE1-4326-92BD-CE8804E2766D}" destId="{6D2038B6-89A0-4033-A386-DB070ADAEEB2}" srcOrd="0" destOrd="0" presId="urn:microsoft.com/office/officeart/2005/8/layout/default"/>
    <dgm:cxn modelId="{D45178D0-0602-46EB-90E2-58BAFF4A3A40}" type="presOf" srcId="{9C5D9A77-68AE-4858-98BA-4D597180A93F}" destId="{A7FF3F3A-B906-4B8D-81BE-9C5A2AB00A61}" srcOrd="0" destOrd="0" presId="urn:microsoft.com/office/officeart/2005/8/layout/default"/>
    <dgm:cxn modelId="{98471FD2-EDDC-4A4C-8EC6-CA5380313277}" srcId="{A2BE3ACD-3FAC-489A-9B0F-AF009D19AFB3}" destId="{9C5D9A77-68AE-4858-98BA-4D597180A93F}" srcOrd="6" destOrd="0" parTransId="{1BAA6000-B64A-4FA4-B397-FC930EAB0B06}" sibTransId="{6FA4AD9D-9209-4664-A39A-A092E87F644F}"/>
    <dgm:cxn modelId="{FF17B7E2-AE76-4753-A013-2007FD420AD4}" srcId="{A2BE3ACD-3FAC-489A-9B0F-AF009D19AFB3}" destId="{0C76A2AC-A02F-4F08-BFD6-C9BCE4DE9F8C}" srcOrd="0" destOrd="0" parTransId="{817ADE30-EAF1-4D51-841F-215BDB26A726}" sibTransId="{2CB2A93E-DBA9-40CA-8D56-089DACAC985F}"/>
    <dgm:cxn modelId="{3B017BFA-04DD-4CD9-B199-4CB0287F7D07}" type="presOf" srcId="{D54A6D62-6ADC-4881-A2DA-C56411C6E5D7}" destId="{A27B56EE-6885-44BE-82DF-926C219BF811}" srcOrd="0" destOrd="0" presId="urn:microsoft.com/office/officeart/2005/8/layout/default"/>
    <dgm:cxn modelId="{4D84F2FA-8572-442B-B0BE-C11EE50AC8ED}" type="presOf" srcId="{A2BE3ACD-3FAC-489A-9B0F-AF009D19AFB3}" destId="{245F08B5-EE9C-4B52-B798-C43EF45A7E3A}" srcOrd="0" destOrd="0" presId="urn:microsoft.com/office/officeart/2005/8/layout/default"/>
    <dgm:cxn modelId="{E4EC0AA5-F425-4D05-B827-D92A03636E79}" type="presParOf" srcId="{245F08B5-EE9C-4B52-B798-C43EF45A7E3A}" destId="{3D13D3B8-C0B0-4C7B-9CE3-B44A82F80514}" srcOrd="0" destOrd="0" presId="urn:microsoft.com/office/officeart/2005/8/layout/default"/>
    <dgm:cxn modelId="{3AD1767B-A150-4F35-A476-CD57F7A2DBF9}" type="presParOf" srcId="{245F08B5-EE9C-4B52-B798-C43EF45A7E3A}" destId="{B5E521B4-0F1A-494C-9577-4E5AD611C150}" srcOrd="1" destOrd="0" presId="urn:microsoft.com/office/officeart/2005/8/layout/default"/>
    <dgm:cxn modelId="{BADB9070-71F9-4379-B3D0-06BC9C1CBAED}" type="presParOf" srcId="{245F08B5-EE9C-4B52-B798-C43EF45A7E3A}" destId="{6D2038B6-89A0-4033-A386-DB070ADAEEB2}" srcOrd="2" destOrd="0" presId="urn:microsoft.com/office/officeart/2005/8/layout/default"/>
    <dgm:cxn modelId="{FD0D50A8-2673-4377-91DC-CB04B7550B7D}" type="presParOf" srcId="{245F08B5-EE9C-4B52-B798-C43EF45A7E3A}" destId="{A1E0A03E-9EAF-4187-8E16-65C13CB149BB}" srcOrd="3" destOrd="0" presId="urn:microsoft.com/office/officeart/2005/8/layout/default"/>
    <dgm:cxn modelId="{F611F37B-EF1D-4003-BB5A-855CAEE6236B}" type="presParOf" srcId="{245F08B5-EE9C-4B52-B798-C43EF45A7E3A}" destId="{ED7524D3-1048-4076-9585-C7A257A6C35E}" srcOrd="4" destOrd="0" presId="urn:microsoft.com/office/officeart/2005/8/layout/default"/>
    <dgm:cxn modelId="{0CE2AD95-99FD-4947-B8EA-97B32CE9DC07}" type="presParOf" srcId="{245F08B5-EE9C-4B52-B798-C43EF45A7E3A}" destId="{F08EE923-54B1-400C-AF68-28EB25FBA2B8}" srcOrd="5" destOrd="0" presId="urn:microsoft.com/office/officeart/2005/8/layout/default"/>
    <dgm:cxn modelId="{10B15D60-36B2-407E-9A61-9D22AD57D645}" type="presParOf" srcId="{245F08B5-EE9C-4B52-B798-C43EF45A7E3A}" destId="{C9DA894C-817A-4BC2-8E90-B2A700715DEB}" srcOrd="6" destOrd="0" presId="urn:microsoft.com/office/officeart/2005/8/layout/default"/>
    <dgm:cxn modelId="{55C7903F-A8F2-448F-A159-E01751D32AAA}" type="presParOf" srcId="{245F08B5-EE9C-4B52-B798-C43EF45A7E3A}" destId="{953884CD-0FDB-4BCB-A0CF-FA6973F9665C}" srcOrd="7" destOrd="0" presId="urn:microsoft.com/office/officeart/2005/8/layout/default"/>
    <dgm:cxn modelId="{6AC7CE7B-E694-448C-80E3-CD948378141C}" type="presParOf" srcId="{245F08B5-EE9C-4B52-B798-C43EF45A7E3A}" destId="{3FA1BCB4-EFC9-4991-A493-4F4DB3462F1F}" srcOrd="8" destOrd="0" presId="urn:microsoft.com/office/officeart/2005/8/layout/default"/>
    <dgm:cxn modelId="{32F19FF6-DB1D-42DE-A883-F040FCB01A91}" type="presParOf" srcId="{245F08B5-EE9C-4B52-B798-C43EF45A7E3A}" destId="{BC9A623B-4817-442B-8574-48B8D45868A4}" srcOrd="9" destOrd="0" presId="urn:microsoft.com/office/officeart/2005/8/layout/default"/>
    <dgm:cxn modelId="{4A18D27B-1A3C-40A0-8951-4C08982BFC9B}" type="presParOf" srcId="{245F08B5-EE9C-4B52-B798-C43EF45A7E3A}" destId="{D6B785B8-9426-4907-ACB5-7D0FBFDA7D5D}" srcOrd="10" destOrd="0" presId="urn:microsoft.com/office/officeart/2005/8/layout/default"/>
    <dgm:cxn modelId="{5768F579-8D42-412C-8A85-05BE658B3D02}" type="presParOf" srcId="{245F08B5-EE9C-4B52-B798-C43EF45A7E3A}" destId="{53A271B3-FC80-4E66-98D6-73A1B5036F63}" srcOrd="11" destOrd="0" presId="urn:microsoft.com/office/officeart/2005/8/layout/default"/>
    <dgm:cxn modelId="{CF24AC64-3E7C-402F-A19D-60534602EAE2}" type="presParOf" srcId="{245F08B5-EE9C-4B52-B798-C43EF45A7E3A}" destId="{A7FF3F3A-B906-4B8D-81BE-9C5A2AB00A61}" srcOrd="12" destOrd="0" presId="urn:microsoft.com/office/officeart/2005/8/layout/default"/>
    <dgm:cxn modelId="{97E8C979-FD01-483D-8EAC-7AC2CAEFFEBE}" type="presParOf" srcId="{245F08B5-EE9C-4B52-B798-C43EF45A7E3A}" destId="{9AE812D4-46C9-463E-8092-656DFAC5AA4D}" srcOrd="13" destOrd="0" presId="urn:microsoft.com/office/officeart/2005/8/layout/default"/>
    <dgm:cxn modelId="{968722A6-DBD6-40B3-A4B8-A937890D0D06}" type="presParOf" srcId="{245F08B5-EE9C-4B52-B798-C43EF45A7E3A}" destId="{A27B56EE-6885-44BE-82DF-926C219BF811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BEE10A-7421-4466-BE85-85ECAA97588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9412AA2F-570A-432B-9AA6-E0904156CCD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Canvas and my.evergreen.edu</a:t>
          </a:r>
          <a:endParaRPr lang="en-US" dirty="0"/>
        </a:p>
      </dgm:t>
    </dgm:pt>
    <dgm:pt modelId="{1B545642-E725-4A40-B66A-77826C84D19E}" type="parTrans" cxnId="{DA679F03-2098-45A5-B80D-F9D09031AF60}">
      <dgm:prSet/>
      <dgm:spPr/>
      <dgm:t>
        <a:bodyPr/>
        <a:lstStyle/>
        <a:p>
          <a:endParaRPr lang="en-US"/>
        </a:p>
      </dgm:t>
    </dgm:pt>
    <dgm:pt modelId="{1C2A6668-62C5-4902-A3AD-FF8DDEC5B6F0}" type="sibTrans" cxnId="{DA679F03-2098-45A5-B80D-F9D09031AF60}">
      <dgm:prSet/>
      <dgm:spPr/>
      <dgm:t>
        <a:bodyPr/>
        <a:lstStyle/>
        <a:p>
          <a:endParaRPr lang="en-US"/>
        </a:p>
      </dgm:t>
    </dgm:pt>
    <dgm:pt modelId="{797408FB-DD8A-4370-A2C1-F34333C90CA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 dirty="0"/>
            <a:t>Need to meet </a:t>
          </a:r>
        </a:p>
        <a:p>
          <a:pPr>
            <a:lnSpc>
              <a:spcPct val="100000"/>
            </a:lnSpc>
          </a:pPr>
          <a:r>
            <a:rPr lang="en-US" sz="2400" b="1" dirty="0"/>
            <a:t>w/ me? </a:t>
          </a:r>
        </a:p>
      </dgm:t>
    </dgm:pt>
    <dgm:pt modelId="{E8D80CE4-9FF4-4FA2-8CAA-56F1C1DF807D}" type="parTrans" cxnId="{60697560-5B91-4B95-8F3D-353CC9BB9E4C}">
      <dgm:prSet/>
      <dgm:spPr/>
      <dgm:t>
        <a:bodyPr/>
        <a:lstStyle/>
        <a:p>
          <a:endParaRPr lang="en-US"/>
        </a:p>
      </dgm:t>
    </dgm:pt>
    <dgm:pt modelId="{4462AD25-344A-413D-A9FD-874AA9B65864}" type="sibTrans" cxnId="{60697560-5B91-4B95-8F3D-353CC9BB9E4C}">
      <dgm:prSet/>
      <dgm:spPr/>
      <dgm:t>
        <a:bodyPr/>
        <a:lstStyle/>
        <a:p>
          <a:endParaRPr lang="en-US"/>
        </a:p>
      </dgm:t>
    </dgm:pt>
    <dgm:pt modelId="{68BEC462-14FE-444D-B2E7-754EEE3ADB1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E-mail faculty for office hours or to set-up an appointment</a:t>
          </a:r>
        </a:p>
      </dgm:t>
    </dgm:pt>
    <dgm:pt modelId="{60DE6423-2197-4E60-9C4E-ED7DBC0F608B}" type="parTrans" cxnId="{8A7428A8-8D76-4E0E-BEEF-3201AD386ED8}">
      <dgm:prSet/>
      <dgm:spPr/>
      <dgm:t>
        <a:bodyPr/>
        <a:lstStyle/>
        <a:p>
          <a:endParaRPr lang="en-US"/>
        </a:p>
      </dgm:t>
    </dgm:pt>
    <dgm:pt modelId="{79849CA4-4D23-4021-B47F-B86589B8E3DA}" type="sibTrans" cxnId="{8A7428A8-8D76-4E0E-BEEF-3201AD386ED8}">
      <dgm:prSet/>
      <dgm:spPr/>
      <dgm:t>
        <a:bodyPr/>
        <a:lstStyle/>
        <a:p>
          <a:endParaRPr lang="en-US"/>
        </a:p>
      </dgm:t>
    </dgm:pt>
    <dgm:pt modelId="{49DE0304-2269-4D41-9E7A-D360B8CDA7A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Call or e-mail me to set-up an appointment</a:t>
          </a:r>
        </a:p>
      </dgm:t>
    </dgm:pt>
    <dgm:pt modelId="{52C005B1-6928-4174-B8F9-38255D8B7DF4}" type="parTrans" cxnId="{AC5500E8-6D31-4924-9BD2-DEFBE2B90B26}">
      <dgm:prSet/>
      <dgm:spPr/>
      <dgm:t>
        <a:bodyPr/>
        <a:lstStyle/>
        <a:p>
          <a:endParaRPr lang="en-US"/>
        </a:p>
      </dgm:t>
    </dgm:pt>
    <dgm:pt modelId="{0141D122-23EC-4B4D-AF6F-4B211365BF52}" type="sibTrans" cxnId="{AC5500E8-6D31-4924-9BD2-DEFBE2B90B26}">
      <dgm:prSet/>
      <dgm:spPr/>
      <dgm:t>
        <a:bodyPr/>
        <a:lstStyle/>
        <a:p>
          <a:endParaRPr lang="en-US"/>
        </a:p>
      </dgm:t>
    </dgm:pt>
    <dgm:pt modelId="{3CE971A5-27F8-4CE3-BC59-EE4B8472D72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Faculty Questions?</a:t>
          </a:r>
        </a:p>
      </dgm:t>
    </dgm:pt>
    <dgm:pt modelId="{23ADF132-EE99-43F6-8A61-A97E4DFA3FA7}" type="parTrans" cxnId="{758D7613-54AC-4E00-AF9F-E92C1CFA5EB0}">
      <dgm:prSet/>
      <dgm:spPr/>
      <dgm:t>
        <a:bodyPr/>
        <a:lstStyle/>
        <a:p>
          <a:endParaRPr lang="en-US"/>
        </a:p>
      </dgm:t>
    </dgm:pt>
    <dgm:pt modelId="{1930BD63-2233-409C-B8A5-9B0A39A0E79A}" type="sibTrans" cxnId="{758D7613-54AC-4E00-AF9F-E92C1CFA5EB0}">
      <dgm:prSet/>
      <dgm:spPr/>
      <dgm:t>
        <a:bodyPr/>
        <a:lstStyle/>
        <a:p>
          <a:endParaRPr lang="en-US"/>
        </a:p>
      </dgm:t>
    </dgm:pt>
    <dgm:pt modelId="{CBBF434F-2900-4FE0-A024-AC7C225CCC1B}" type="pres">
      <dgm:prSet presAssocID="{F5BEE10A-7421-4466-BE85-85ECAA975888}" presName="root" presStyleCnt="0">
        <dgm:presLayoutVars>
          <dgm:dir/>
          <dgm:resizeHandles val="exact"/>
        </dgm:presLayoutVars>
      </dgm:prSet>
      <dgm:spPr/>
    </dgm:pt>
    <dgm:pt modelId="{88375069-D69A-44B6-B2D4-E5F2A685447A}" type="pres">
      <dgm:prSet presAssocID="{797408FB-DD8A-4370-A2C1-F34333C90CA8}" presName="compNode" presStyleCnt="0"/>
      <dgm:spPr/>
    </dgm:pt>
    <dgm:pt modelId="{553C308A-9935-45EA-8068-4A788443ACAC}" type="pres">
      <dgm:prSet presAssocID="{797408FB-DD8A-4370-A2C1-F34333C90CA8}" presName="bgRect" presStyleLbl="bgShp" presStyleIdx="0" presStyleCnt="3"/>
      <dgm:spPr/>
    </dgm:pt>
    <dgm:pt modelId="{9433F83A-34F2-4D60-BF5B-7C901D018411}" type="pres">
      <dgm:prSet presAssocID="{797408FB-DD8A-4370-A2C1-F34333C90CA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638A1E8B-9BCA-400F-9698-076902718DFB}" type="pres">
      <dgm:prSet presAssocID="{797408FB-DD8A-4370-A2C1-F34333C90CA8}" presName="spaceRect" presStyleCnt="0"/>
      <dgm:spPr/>
    </dgm:pt>
    <dgm:pt modelId="{A6914D0A-78BF-44C4-89B6-DD97D14C2FC0}" type="pres">
      <dgm:prSet presAssocID="{797408FB-DD8A-4370-A2C1-F34333C90CA8}" presName="parTx" presStyleLbl="revTx" presStyleIdx="0" presStyleCnt="5">
        <dgm:presLayoutVars>
          <dgm:chMax val="0"/>
          <dgm:chPref val="0"/>
        </dgm:presLayoutVars>
      </dgm:prSet>
      <dgm:spPr/>
    </dgm:pt>
    <dgm:pt modelId="{87E2A7FA-C379-44A7-9146-554FD781DCFA}" type="pres">
      <dgm:prSet presAssocID="{797408FB-DD8A-4370-A2C1-F34333C90CA8}" presName="desTx" presStyleLbl="revTx" presStyleIdx="1" presStyleCnt="5">
        <dgm:presLayoutVars/>
      </dgm:prSet>
      <dgm:spPr/>
    </dgm:pt>
    <dgm:pt modelId="{113C25C1-10C6-4FE9-867F-960577A72910}" type="pres">
      <dgm:prSet presAssocID="{4462AD25-344A-413D-A9FD-874AA9B65864}" presName="sibTrans" presStyleCnt="0"/>
      <dgm:spPr/>
    </dgm:pt>
    <dgm:pt modelId="{DC061344-3324-482A-B192-F0EBC5B95E10}" type="pres">
      <dgm:prSet presAssocID="{3CE971A5-27F8-4CE3-BC59-EE4B8472D72E}" presName="compNode" presStyleCnt="0"/>
      <dgm:spPr/>
    </dgm:pt>
    <dgm:pt modelId="{36F8EB47-A5F1-4C07-BEF0-D076D73F485C}" type="pres">
      <dgm:prSet presAssocID="{3CE971A5-27F8-4CE3-BC59-EE4B8472D72E}" presName="bgRect" presStyleLbl="bgShp" presStyleIdx="1" presStyleCnt="3"/>
      <dgm:spPr/>
    </dgm:pt>
    <dgm:pt modelId="{5A217659-8762-417F-BCC6-E481DF78ADB3}" type="pres">
      <dgm:prSet presAssocID="{3CE971A5-27F8-4CE3-BC59-EE4B8472D72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244FE3BE-579A-47D2-93FE-A4382A31A9BF}" type="pres">
      <dgm:prSet presAssocID="{3CE971A5-27F8-4CE3-BC59-EE4B8472D72E}" presName="spaceRect" presStyleCnt="0"/>
      <dgm:spPr/>
    </dgm:pt>
    <dgm:pt modelId="{5062AEF1-4BE2-42EA-AD27-ABB69905DDE7}" type="pres">
      <dgm:prSet presAssocID="{3CE971A5-27F8-4CE3-BC59-EE4B8472D72E}" presName="parTx" presStyleLbl="revTx" presStyleIdx="2" presStyleCnt="5">
        <dgm:presLayoutVars>
          <dgm:chMax val="0"/>
          <dgm:chPref val="0"/>
        </dgm:presLayoutVars>
      </dgm:prSet>
      <dgm:spPr/>
    </dgm:pt>
    <dgm:pt modelId="{B698C3D2-47D2-41F0-9015-46D1A7C226BB}" type="pres">
      <dgm:prSet presAssocID="{3CE971A5-27F8-4CE3-BC59-EE4B8472D72E}" presName="desTx" presStyleLbl="revTx" presStyleIdx="3" presStyleCnt="5">
        <dgm:presLayoutVars/>
      </dgm:prSet>
      <dgm:spPr/>
    </dgm:pt>
    <dgm:pt modelId="{2532059A-5702-48C4-ADB0-4989D1B96DD8}" type="pres">
      <dgm:prSet presAssocID="{1930BD63-2233-409C-B8A5-9B0A39A0E79A}" presName="sibTrans" presStyleCnt="0"/>
      <dgm:spPr/>
    </dgm:pt>
    <dgm:pt modelId="{9362220C-18E0-466E-B28A-477A25DB8B78}" type="pres">
      <dgm:prSet presAssocID="{9412AA2F-570A-432B-9AA6-E0904156CCDB}" presName="compNode" presStyleCnt="0"/>
      <dgm:spPr/>
    </dgm:pt>
    <dgm:pt modelId="{0278D8EB-6566-4A6B-B714-5328D7D3CB6A}" type="pres">
      <dgm:prSet presAssocID="{9412AA2F-570A-432B-9AA6-E0904156CCDB}" presName="bgRect" presStyleLbl="bgShp" presStyleIdx="2" presStyleCnt="3"/>
      <dgm:spPr/>
    </dgm:pt>
    <dgm:pt modelId="{74E5C82B-E370-43D0-B151-34E407B40DEE}" type="pres">
      <dgm:prSet presAssocID="{9412AA2F-570A-432B-9AA6-E0904156CCD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52E5DD30-2855-4D2E-94BD-A792E4F66B4F}" type="pres">
      <dgm:prSet presAssocID="{9412AA2F-570A-432B-9AA6-E0904156CCDB}" presName="spaceRect" presStyleCnt="0"/>
      <dgm:spPr/>
    </dgm:pt>
    <dgm:pt modelId="{9FD7F518-C7D0-48E8-8298-B414FBB58B61}" type="pres">
      <dgm:prSet presAssocID="{9412AA2F-570A-432B-9AA6-E0904156CCDB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DA679F03-2098-45A5-B80D-F9D09031AF60}" srcId="{F5BEE10A-7421-4466-BE85-85ECAA975888}" destId="{9412AA2F-570A-432B-9AA6-E0904156CCDB}" srcOrd="2" destOrd="0" parTransId="{1B545642-E725-4A40-B66A-77826C84D19E}" sibTransId="{1C2A6668-62C5-4902-A3AD-FF8DDEC5B6F0}"/>
    <dgm:cxn modelId="{327F8D0E-F2D9-42B7-BFFE-8414453DC2B4}" type="presOf" srcId="{3CE971A5-27F8-4CE3-BC59-EE4B8472D72E}" destId="{5062AEF1-4BE2-42EA-AD27-ABB69905DDE7}" srcOrd="0" destOrd="0" presId="urn:microsoft.com/office/officeart/2018/2/layout/IconVerticalSolidList"/>
    <dgm:cxn modelId="{758D7613-54AC-4E00-AF9F-E92C1CFA5EB0}" srcId="{F5BEE10A-7421-4466-BE85-85ECAA975888}" destId="{3CE971A5-27F8-4CE3-BC59-EE4B8472D72E}" srcOrd="1" destOrd="0" parTransId="{23ADF132-EE99-43F6-8A61-A97E4DFA3FA7}" sibTransId="{1930BD63-2233-409C-B8A5-9B0A39A0E79A}"/>
    <dgm:cxn modelId="{6872842A-1A7B-4519-AD3C-3A1805B48DD3}" type="presOf" srcId="{F5BEE10A-7421-4466-BE85-85ECAA975888}" destId="{CBBF434F-2900-4FE0-A024-AC7C225CCC1B}" srcOrd="0" destOrd="0" presId="urn:microsoft.com/office/officeart/2018/2/layout/IconVerticalSolidList"/>
    <dgm:cxn modelId="{62FFD23B-8DE7-4C91-B87F-B276B2552952}" type="presOf" srcId="{9412AA2F-570A-432B-9AA6-E0904156CCDB}" destId="{9FD7F518-C7D0-48E8-8298-B414FBB58B61}" srcOrd="0" destOrd="0" presId="urn:microsoft.com/office/officeart/2018/2/layout/IconVerticalSolidList"/>
    <dgm:cxn modelId="{60697560-5B91-4B95-8F3D-353CC9BB9E4C}" srcId="{F5BEE10A-7421-4466-BE85-85ECAA975888}" destId="{797408FB-DD8A-4370-A2C1-F34333C90CA8}" srcOrd="0" destOrd="0" parTransId="{E8D80CE4-9FF4-4FA2-8CAA-56F1C1DF807D}" sibTransId="{4462AD25-344A-413D-A9FD-874AA9B65864}"/>
    <dgm:cxn modelId="{9407F484-8F56-48E7-8590-BE4BD02C6B0E}" type="presOf" srcId="{68BEC462-14FE-444D-B2E7-754EEE3ADB13}" destId="{B698C3D2-47D2-41F0-9015-46D1A7C226BB}" srcOrd="0" destOrd="0" presId="urn:microsoft.com/office/officeart/2018/2/layout/IconVerticalSolidList"/>
    <dgm:cxn modelId="{8A7428A8-8D76-4E0E-BEEF-3201AD386ED8}" srcId="{3CE971A5-27F8-4CE3-BC59-EE4B8472D72E}" destId="{68BEC462-14FE-444D-B2E7-754EEE3ADB13}" srcOrd="0" destOrd="0" parTransId="{60DE6423-2197-4E60-9C4E-ED7DBC0F608B}" sibTransId="{79849CA4-4D23-4021-B47F-B86589B8E3DA}"/>
    <dgm:cxn modelId="{F43EDFAB-C255-4B7C-B0F7-B5CB56DF55DF}" type="presOf" srcId="{49DE0304-2269-4D41-9E7A-D360B8CDA7A6}" destId="{87E2A7FA-C379-44A7-9146-554FD781DCFA}" srcOrd="0" destOrd="0" presId="urn:microsoft.com/office/officeart/2018/2/layout/IconVerticalSolidList"/>
    <dgm:cxn modelId="{87E497DB-4093-4233-910A-FBD9BC518E64}" type="presOf" srcId="{797408FB-DD8A-4370-A2C1-F34333C90CA8}" destId="{A6914D0A-78BF-44C4-89B6-DD97D14C2FC0}" srcOrd="0" destOrd="0" presId="urn:microsoft.com/office/officeart/2018/2/layout/IconVerticalSolidList"/>
    <dgm:cxn modelId="{AC5500E8-6D31-4924-9BD2-DEFBE2B90B26}" srcId="{797408FB-DD8A-4370-A2C1-F34333C90CA8}" destId="{49DE0304-2269-4D41-9E7A-D360B8CDA7A6}" srcOrd="0" destOrd="0" parTransId="{52C005B1-6928-4174-B8F9-38255D8B7DF4}" sibTransId="{0141D122-23EC-4B4D-AF6F-4B211365BF52}"/>
    <dgm:cxn modelId="{A7B57AC0-FC1C-43B0-8D99-3E1CD90082F7}" type="presParOf" srcId="{CBBF434F-2900-4FE0-A024-AC7C225CCC1B}" destId="{88375069-D69A-44B6-B2D4-E5F2A685447A}" srcOrd="0" destOrd="0" presId="urn:microsoft.com/office/officeart/2018/2/layout/IconVerticalSolidList"/>
    <dgm:cxn modelId="{7E25045F-4766-49B2-9736-B74B8FF95587}" type="presParOf" srcId="{88375069-D69A-44B6-B2D4-E5F2A685447A}" destId="{553C308A-9935-45EA-8068-4A788443ACAC}" srcOrd="0" destOrd="0" presId="urn:microsoft.com/office/officeart/2018/2/layout/IconVerticalSolidList"/>
    <dgm:cxn modelId="{65316F65-4FB9-4DD3-9D95-AEB5C09B7635}" type="presParOf" srcId="{88375069-D69A-44B6-B2D4-E5F2A685447A}" destId="{9433F83A-34F2-4D60-BF5B-7C901D018411}" srcOrd="1" destOrd="0" presId="urn:microsoft.com/office/officeart/2018/2/layout/IconVerticalSolidList"/>
    <dgm:cxn modelId="{3876E844-BFA6-4FF7-9D4A-E7AE41A710C3}" type="presParOf" srcId="{88375069-D69A-44B6-B2D4-E5F2A685447A}" destId="{638A1E8B-9BCA-400F-9698-076902718DFB}" srcOrd="2" destOrd="0" presId="urn:microsoft.com/office/officeart/2018/2/layout/IconVerticalSolidList"/>
    <dgm:cxn modelId="{DD054862-F362-4B92-AC0B-336C6B60F1E7}" type="presParOf" srcId="{88375069-D69A-44B6-B2D4-E5F2A685447A}" destId="{A6914D0A-78BF-44C4-89B6-DD97D14C2FC0}" srcOrd="3" destOrd="0" presId="urn:microsoft.com/office/officeart/2018/2/layout/IconVerticalSolidList"/>
    <dgm:cxn modelId="{107BD03B-451E-4BB7-874D-12BE69E1C250}" type="presParOf" srcId="{88375069-D69A-44B6-B2D4-E5F2A685447A}" destId="{87E2A7FA-C379-44A7-9146-554FD781DCFA}" srcOrd="4" destOrd="0" presId="urn:microsoft.com/office/officeart/2018/2/layout/IconVerticalSolidList"/>
    <dgm:cxn modelId="{F775E9E7-E7A5-44C2-826C-E7252615F36E}" type="presParOf" srcId="{CBBF434F-2900-4FE0-A024-AC7C225CCC1B}" destId="{113C25C1-10C6-4FE9-867F-960577A72910}" srcOrd="1" destOrd="0" presId="urn:microsoft.com/office/officeart/2018/2/layout/IconVerticalSolidList"/>
    <dgm:cxn modelId="{89569FD9-FDD7-470D-B128-E5579C4E71A9}" type="presParOf" srcId="{CBBF434F-2900-4FE0-A024-AC7C225CCC1B}" destId="{DC061344-3324-482A-B192-F0EBC5B95E10}" srcOrd="2" destOrd="0" presId="urn:microsoft.com/office/officeart/2018/2/layout/IconVerticalSolidList"/>
    <dgm:cxn modelId="{DA47209E-CB0E-4B12-A448-ED46F3A4E56A}" type="presParOf" srcId="{DC061344-3324-482A-B192-F0EBC5B95E10}" destId="{36F8EB47-A5F1-4C07-BEF0-D076D73F485C}" srcOrd="0" destOrd="0" presId="urn:microsoft.com/office/officeart/2018/2/layout/IconVerticalSolidList"/>
    <dgm:cxn modelId="{A93E0B8E-E6F3-49B3-9D8F-5EC5F3731AEF}" type="presParOf" srcId="{DC061344-3324-482A-B192-F0EBC5B95E10}" destId="{5A217659-8762-417F-BCC6-E481DF78ADB3}" srcOrd="1" destOrd="0" presId="urn:microsoft.com/office/officeart/2018/2/layout/IconVerticalSolidList"/>
    <dgm:cxn modelId="{18F1BC6B-5E92-4036-B732-EF3405C31CFF}" type="presParOf" srcId="{DC061344-3324-482A-B192-F0EBC5B95E10}" destId="{244FE3BE-579A-47D2-93FE-A4382A31A9BF}" srcOrd="2" destOrd="0" presId="urn:microsoft.com/office/officeart/2018/2/layout/IconVerticalSolidList"/>
    <dgm:cxn modelId="{A321AA8B-B30E-4306-8417-F9B424F1F638}" type="presParOf" srcId="{DC061344-3324-482A-B192-F0EBC5B95E10}" destId="{5062AEF1-4BE2-42EA-AD27-ABB69905DDE7}" srcOrd="3" destOrd="0" presId="urn:microsoft.com/office/officeart/2018/2/layout/IconVerticalSolidList"/>
    <dgm:cxn modelId="{AC00A720-53C3-4D97-BF60-ED5CFE6BB325}" type="presParOf" srcId="{DC061344-3324-482A-B192-F0EBC5B95E10}" destId="{B698C3D2-47D2-41F0-9015-46D1A7C226BB}" srcOrd="4" destOrd="0" presId="urn:microsoft.com/office/officeart/2018/2/layout/IconVerticalSolidList"/>
    <dgm:cxn modelId="{CBA98952-C9EE-4AC3-B6BA-E698AE484F12}" type="presParOf" srcId="{CBBF434F-2900-4FE0-A024-AC7C225CCC1B}" destId="{2532059A-5702-48C4-ADB0-4989D1B96DD8}" srcOrd="3" destOrd="0" presId="urn:microsoft.com/office/officeart/2018/2/layout/IconVerticalSolidList"/>
    <dgm:cxn modelId="{7D5A365A-B249-45BE-ADDC-78B7CA93FCC6}" type="presParOf" srcId="{CBBF434F-2900-4FE0-A024-AC7C225CCC1B}" destId="{9362220C-18E0-466E-B28A-477A25DB8B78}" srcOrd="4" destOrd="0" presId="urn:microsoft.com/office/officeart/2018/2/layout/IconVerticalSolidList"/>
    <dgm:cxn modelId="{464D8C2B-B074-4094-8BCD-4B45131757EB}" type="presParOf" srcId="{9362220C-18E0-466E-B28A-477A25DB8B78}" destId="{0278D8EB-6566-4A6B-B714-5328D7D3CB6A}" srcOrd="0" destOrd="0" presId="urn:microsoft.com/office/officeart/2018/2/layout/IconVerticalSolidList"/>
    <dgm:cxn modelId="{4FD6DBD7-1FC2-4018-AD3C-38AD76473287}" type="presParOf" srcId="{9362220C-18E0-466E-B28A-477A25DB8B78}" destId="{74E5C82B-E370-43D0-B151-34E407B40DEE}" srcOrd="1" destOrd="0" presId="urn:microsoft.com/office/officeart/2018/2/layout/IconVerticalSolidList"/>
    <dgm:cxn modelId="{3833F495-313A-4A13-99C1-3E08E7C7406A}" type="presParOf" srcId="{9362220C-18E0-466E-B28A-477A25DB8B78}" destId="{52E5DD30-2855-4D2E-94BD-A792E4F66B4F}" srcOrd="2" destOrd="0" presId="urn:microsoft.com/office/officeart/2018/2/layout/IconVerticalSolidList"/>
    <dgm:cxn modelId="{4C3B4714-44E6-4C3E-B211-CA42BF2248F8}" type="presParOf" srcId="{9362220C-18E0-466E-B28A-477A25DB8B78}" destId="{9FD7F518-C7D0-48E8-8298-B414FBB58B6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824DC1-C12B-47B6-9004-BAFD3D27C27C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17223CED-D28C-42A1-ABD5-4808CE10EC5F}">
      <dgm:prSet custT="1"/>
      <dgm:spPr/>
      <dgm:t>
        <a:bodyPr/>
        <a:lstStyle/>
        <a:p>
          <a:r>
            <a:rPr lang="en-US" sz="2400" b="0" dirty="0"/>
            <a:t>Parking is enforced Monday – Friday,  7 am to 9pm </a:t>
          </a:r>
        </a:p>
      </dgm:t>
    </dgm:pt>
    <dgm:pt modelId="{E7F9DAB2-DFEF-4F11-9B10-51258E327317}" type="parTrans" cxnId="{89575498-8AC0-4FDD-A52F-A8507DC8BAD4}">
      <dgm:prSet/>
      <dgm:spPr/>
      <dgm:t>
        <a:bodyPr/>
        <a:lstStyle/>
        <a:p>
          <a:endParaRPr lang="en-US"/>
        </a:p>
      </dgm:t>
    </dgm:pt>
    <dgm:pt modelId="{29BC99DA-8211-4818-BCC9-2EDBF25D09F5}" type="sibTrans" cxnId="{89575498-8AC0-4FDD-A52F-A8507DC8BAD4}">
      <dgm:prSet/>
      <dgm:spPr/>
      <dgm:t>
        <a:bodyPr/>
        <a:lstStyle/>
        <a:p>
          <a:endParaRPr lang="en-US"/>
        </a:p>
      </dgm:t>
    </dgm:pt>
    <dgm:pt modelId="{40A51144-650B-42C5-8906-7CD9842003B8}">
      <dgm:prSet custT="1"/>
      <dgm:spPr/>
      <dgm:t>
        <a:bodyPr/>
        <a:lstStyle/>
        <a:p>
          <a:r>
            <a:rPr lang="en-US" sz="2400" dirty="0"/>
            <a:t>Intercity Transit bus is free as an Evergreen student – use your ID to get around town or to class</a:t>
          </a:r>
        </a:p>
      </dgm:t>
    </dgm:pt>
    <dgm:pt modelId="{779DF380-6C48-4DA5-B845-D57E8752AED6}" type="parTrans" cxnId="{8713F943-FF53-4111-A068-3D9D0DB45D56}">
      <dgm:prSet/>
      <dgm:spPr/>
      <dgm:t>
        <a:bodyPr/>
        <a:lstStyle/>
        <a:p>
          <a:endParaRPr lang="en-US"/>
        </a:p>
      </dgm:t>
    </dgm:pt>
    <dgm:pt modelId="{64241D28-E091-4414-91B7-D59E1CDA3463}" type="sibTrans" cxnId="{8713F943-FF53-4111-A068-3D9D0DB45D56}">
      <dgm:prSet/>
      <dgm:spPr/>
      <dgm:t>
        <a:bodyPr/>
        <a:lstStyle/>
        <a:p>
          <a:endParaRPr lang="en-US"/>
        </a:p>
      </dgm:t>
    </dgm:pt>
    <dgm:pt modelId="{9DFB4452-1DF7-4D58-A83B-78E2A794DED6}">
      <dgm:prSet custT="1"/>
      <dgm:spPr/>
      <dgm:t>
        <a:bodyPr/>
        <a:lstStyle/>
        <a:p>
          <a:r>
            <a:rPr lang="en-US" sz="2400" dirty="0"/>
            <a:t>Plan to bike to campus? </a:t>
          </a:r>
        </a:p>
        <a:p>
          <a:r>
            <a:rPr lang="en-US" sz="2400" dirty="0"/>
            <a:t>Register your bike with Police Services  </a:t>
          </a:r>
        </a:p>
      </dgm:t>
    </dgm:pt>
    <dgm:pt modelId="{BE7CB1B6-F4B7-46E1-9EAD-91508876F1AF}" type="parTrans" cxnId="{49D465A5-7000-4395-A02A-408A6C162F1A}">
      <dgm:prSet/>
      <dgm:spPr/>
      <dgm:t>
        <a:bodyPr/>
        <a:lstStyle/>
        <a:p>
          <a:endParaRPr lang="en-US"/>
        </a:p>
      </dgm:t>
    </dgm:pt>
    <dgm:pt modelId="{88870AF9-2E07-4481-A41B-7168B4F901F8}" type="sibTrans" cxnId="{49D465A5-7000-4395-A02A-408A6C162F1A}">
      <dgm:prSet/>
      <dgm:spPr/>
      <dgm:t>
        <a:bodyPr/>
        <a:lstStyle/>
        <a:p>
          <a:endParaRPr lang="en-US"/>
        </a:p>
      </dgm:t>
    </dgm:pt>
    <dgm:pt modelId="{27DACD1F-8EA7-4B6B-9004-214811347602}">
      <dgm:prSet/>
      <dgm:spPr/>
      <dgm:t>
        <a:bodyPr/>
        <a:lstStyle/>
        <a:p>
          <a:r>
            <a:rPr lang="en-US" dirty="0"/>
            <a:t>Getting To and Around Campus</a:t>
          </a:r>
        </a:p>
      </dgm:t>
    </dgm:pt>
    <dgm:pt modelId="{9B8522C7-3361-45C3-B733-59DE7875434C}" type="parTrans" cxnId="{AFA5281C-9064-40BC-81F1-D1F9FFD5845F}">
      <dgm:prSet/>
      <dgm:spPr/>
      <dgm:t>
        <a:bodyPr/>
        <a:lstStyle/>
        <a:p>
          <a:endParaRPr lang="en-US"/>
        </a:p>
      </dgm:t>
    </dgm:pt>
    <dgm:pt modelId="{14331B60-800D-4993-9632-DF56D84B4035}" type="sibTrans" cxnId="{AFA5281C-9064-40BC-81F1-D1F9FFD5845F}">
      <dgm:prSet/>
      <dgm:spPr/>
      <dgm:t>
        <a:bodyPr/>
        <a:lstStyle/>
        <a:p>
          <a:endParaRPr lang="en-US"/>
        </a:p>
      </dgm:t>
    </dgm:pt>
    <dgm:pt modelId="{D5746FBF-9934-406F-A41F-0B58E8FF0F79}" type="pres">
      <dgm:prSet presAssocID="{B3824DC1-C12B-47B6-9004-BAFD3D27C27C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FE08EF94-4009-435F-98D2-B17CA06E13A7}" type="pres">
      <dgm:prSet presAssocID="{27DACD1F-8EA7-4B6B-9004-214811347602}" presName="Parent" presStyleLbl="node1" presStyleIdx="0" presStyleCnt="2" custScaleX="134817" custScaleY="135890" custLinFactNeighborX="-26600" custLinFactNeighborY="500">
        <dgm:presLayoutVars>
          <dgm:chMax val="4"/>
          <dgm:chPref val="3"/>
        </dgm:presLayoutVars>
      </dgm:prSet>
      <dgm:spPr/>
    </dgm:pt>
    <dgm:pt modelId="{F47D13A5-D2C8-4B15-B53D-005D41A78EA1}" type="pres">
      <dgm:prSet presAssocID="{17223CED-D28C-42A1-ABD5-4808CE10EC5F}" presName="Accent" presStyleLbl="node1" presStyleIdx="1" presStyleCnt="2"/>
      <dgm:spPr/>
    </dgm:pt>
    <dgm:pt modelId="{AEB56095-72CB-4960-8E86-97CFC3FE8C47}" type="pres">
      <dgm:prSet presAssocID="{17223CED-D28C-42A1-ABD5-4808CE10EC5F}" presName="Image1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E33F52C4-D313-4A13-B17A-18E2870C29E7}" type="pres">
      <dgm:prSet presAssocID="{17223CED-D28C-42A1-ABD5-4808CE10EC5F}" presName="Child1" presStyleLbl="revTx" presStyleIdx="0" presStyleCnt="3" custScaleX="297302" custLinFactNeighborX="93967" custLinFactNeighborY="-1398">
        <dgm:presLayoutVars>
          <dgm:chMax val="0"/>
          <dgm:chPref val="0"/>
          <dgm:bulletEnabled val="1"/>
        </dgm:presLayoutVars>
      </dgm:prSet>
      <dgm:spPr/>
    </dgm:pt>
    <dgm:pt modelId="{124E9018-DB42-4958-A899-995D1110637B}" type="pres">
      <dgm:prSet presAssocID="{40A51144-650B-42C5-8906-7CD9842003B8}" presName="Image2" presStyleCnt="0"/>
      <dgm:spPr/>
    </dgm:pt>
    <dgm:pt modelId="{DA518D3C-423C-41A8-ABF9-18BC8FE800AB}" type="pres">
      <dgm:prSet presAssocID="{40A51144-650B-42C5-8906-7CD9842003B8}" presName="Imag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BBFCD6CF-BDFB-4A46-9CA1-2BEBF7B1BDFB}" type="pres">
      <dgm:prSet presAssocID="{40A51144-650B-42C5-8906-7CD9842003B8}" presName="Child2" presStyleLbl="revTx" presStyleIdx="1" presStyleCnt="3" custScaleX="288228" custLinFactNeighborX="90431" custLinFactNeighborY="1398">
        <dgm:presLayoutVars>
          <dgm:chMax val="0"/>
          <dgm:chPref val="0"/>
          <dgm:bulletEnabled val="1"/>
        </dgm:presLayoutVars>
      </dgm:prSet>
      <dgm:spPr/>
    </dgm:pt>
    <dgm:pt modelId="{1D31F901-26B9-4B6F-9D8C-18F717B00626}" type="pres">
      <dgm:prSet presAssocID="{9DFB4452-1DF7-4D58-A83B-78E2A794DED6}" presName="Image3" presStyleCnt="0"/>
      <dgm:spPr/>
    </dgm:pt>
    <dgm:pt modelId="{34E50945-E741-4E6B-9904-90D9CF0FA398}" type="pres">
      <dgm:prSet presAssocID="{9DFB4452-1DF7-4D58-A83B-78E2A794DED6}" presName="Imag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63" b="95052" l="5682" r="93182">
                        <a14:foregroundMark x1="52614" y1="9551" x2="52614" y2="9551"/>
                        <a14:foregroundMark x1="93409" y1="72382" x2="93409" y2="72382"/>
                        <a14:foregroundMark x1="77841" y1="92750" x2="77841" y2="92750"/>
                        <a14:foregroundMark x1="14886" y1="93441" x2="14886" y2="93441"/>
                        <a14:foregroundMark x1="5909" y1="77675" x2="5909" y2="77675"/>
                        <a14:foregroundMark x1="19318" y1="95052" x2="19318" y2="95052"/>
                        <a14:foregroundMark x1="51136" y1="5063" x2="51136" y2="5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74D8E589-C696-447C-B21A-2B3025BFF64E}" type="pres">
      <dgm:prSet presAssocID="{9DFB4452-1DF7-4D58-A83B-78E2A794DED6}" presName="Child3" presStyleLbl="revTx" presStyleIdx="2" presStyleCnt="3" custScaleX="290037" custLinFactNeighborX="91441" custLinFactNeighborY="-4890">
        <dgm:presLayoutVars>
          <dgm:chMax val="0"/>
          <dgm:chPref val="0"/>
          <dgm:bulletEnabled val="1"/>
        </dgm:presLayoutVars>
      </dgm:prSet>
      <dgm:spPr/>
    </dgm:pt>
  </dgm:ptLst>
  <dgm:cxnLst>
    <dgm:cxn modelId="{7D489F0B-3BB0-434E-B39F-BC3CA442E225}" type="presOf" srcId="{40A51144-650B-42C5-8906-7CD9842003B8}" destId="{BBFCD6CF-BDFB-4A46-9CA1-2BEBF7B1BDFB}" srcOrd="0" destOrd="0" presId="urn:microsoft.com/office/officeart/2011/layout/RadialPictureList"/>
    <dgm:cxn modelId="{AB9B7615-F6FB-427B-A792-21BE92B1EC58}" type="presOf" srcId="{9DFB4452-1DF7-4D58-A83B-78E2A794DED6}" destId="{74D8E589-C696-447C-B21A-2B3025BFF64E}" srcOrd="0" destOrd="0" presId="urn:microsoft.com/office/officeart/2011/layout/RadialPictureList"/>
    <dgm:cxn modelId="{E067231A-4A56-45ED-9AB4-0A23ABEECA0C}" type="presOf" srcId="{17223CED-D28C-42A1-ABD5-4808CE10EC5F}" destId="{E33F52C4-D313-4A13-B17A-18E2870C29E7}" srcOrd="0" destOrd="0" presId="urn:microsoft.com/office/officeart/2011/layout/RadialPictureList"/>
    <dgm:cxn modelId="{AFA5281C-9064-40BC-81F1-D1F9FFD5845F}" srcId="{B3824DC1-C12B-47B6-9004-BAFD3D27C27C}" destId="{27DACD1F-8EA7-4B6B-9004-214811347602}" srcOrd="0" destOrd="0" parTransId="{9B8522C7-3361-45C3-B733-59DE7875434C}" sibTransId="{14331B60-800D-4993-9632-DF56D84B4035}"/>
    <dgm:cxn modelId="{8713F943-FF53-4111-A068-3D9D0DB45D56}" srcId="{27DACD1F-8EA7-4B6B-9004-214811347602}" destId="{40A51144-650B-42C5-8906-7CD9842003B8}" srcOrd="1" destOrd="0" parTransId="{779DF380-6C48-4DA5-B845-D57E8752AED6}" sibTransId="{64241D28-E091-4414-91B7-D59E1CDA3463}"/>
    <dgm:cxn modelId="{89575498-8AC0-4FDD-A52F-A8507DC8BAD4}" srcId="{27DACD1F-8EA7-4B6B-9004-214811347602}" destId="{17223CED-D28C-42A1-ABD5-4808CE10EC5F}" srcOrd="0" destOrd="0" parTransId="{E7F9DAB2-DFEF-4F11-9B10-51258E327317}" sibTransId="{29BC99DA-8211-4818-BCC9-2EDBF25D09F5}"/>
    <dgm:cxn modelId="{49D465A5-7000-4395-A02A-408A6C162F1A}" srcId="{27DACD1F-8EA7-4B6B-9004-214811347602}" destId="{9DFB4452-1DF7-4D58-A83B-78E2A794DED6}" srcOrd="2" destOrd="0" parTransId="{BE7CB1B6-F4B7-46E1-9EAD-91508876F1AF}" sibTransId="{88870AF9-2E07-4481-A41B-7168B4F901F8}"/>
    <dgm:cxn modelId="{5E8602F4-2F85-406E-9772-9D722F0716D6}" type="presOf" srcId="{27DACD1F-8EA7-4B6B-9004-214811347602}" destId="{FE08EF94-4009-435F-98D2-B17CA06E13A7}" srcOrd="0" destOrd="0" presId="urn:microsoft.com/office/officeart/2011/layout/RadialPictureList"/>
    <dgm:cxn modelId="{A400EDFA-76EB-4F02-A67B-671CD9B948F5}" type="presOf" srcId="{B3824DC1-C12B-47B6-9004-BAFD3D27C27C}" destId="{D5746FBF-9934-406F-A41F-0B58E8FF0F79}" srcOrd="0" destOrd="0" presId="urn:microsoft.com/office/officeart/2011/layout/RadialPictureList"/>
    <dgm:cxn modelId="{9271EABC-3C39-48FD-97C2-276C3377FE3A}" type="presParOf" srcId="{D5746FBF-9934-406F-A41F-0B58E8FF0F79}" destId="{FE08EF94-4009-435F-98D2-B17CA06E13A7}" srcOrd="0" destOrd="0" presId="urn:microsoft.com/office/officeart/2011/layout/RadialPictureList"/>
    <dgm:cxn modelId="{4D20A1CD-2D49-45D2-873B-630B953F3428}" type="presParOf" srcId="{D5746FBF-9934-406F-A41F-0B58E8FF0F79}" destId="{F47D13A5-D2C8-4B15-B53D-005D41A78EA1}" srcOrd="1" destOrd="0" presId="urn:microsoft.com/office/officeart/2011/layout/RadialPictureList"/>
    <dgm:cxn modelId="{B3CB110A-1C22-42D1-B1D0-A5CF11E5DC15}" type="presParOf" srcId="{D5746FBF-9934-406F-A41F-0B58E8FF0F79}" destId="{AEB56095-72CB-4960-8E86-97CFC3FE8C47}" srcOrd="2" destOrd="0" presId="urn:microsoft.com/office/officeart/2011/layout/RadialPictureList"/>
    <dgm:cxn modelId="{1BA0A367-C40D-4185-B19A-68773760CD4C}" type="presParOf" srcId="{D5746FBF-9934-406F-A41F-0B58E8FF0F79}" destId="{E33F52C4-D313-4A13-B17A-18E2870C29E7}" srcOrd="3" destOrd="0" presId="urn:microsoft.com/office/officeart/2011/layout/RadialPictureList"/>
    <dgm:cxn modelId="{803AE251-4005-47C1-8758-B1F24F07E3D1}" type="presParOf" srcId="{D5746FBF-9934-406F-A41F-0B58E8FF0F79}" destId="{124E9018-DB42-4958-A899-995D1110637B}" srcOrd="4" destOrd="0" presId="urn:microsoft.com/office/officeart/2011/layout/RadialPictureList"/>
    <dgm:cxn modelId="{9C1E20D2-9F4C-4B46-B8AE-9465059F9AE8}" type="presParOf" srcId="{124E9018-DB42-4958-A899-995D1110637B}" destId="{DA518D3C-423C-41A8-ABF9-18BC8FE800AB}" srcOrd="0" destOrd="0" presId="urn:microsoft.com/office/officeart/2011/layout/RadialPictureList"/>
    <dgm:cxn modelId="{CFB1A79E-9718-4EE8-8681-1E981CDD53B4}" type="presParOf" srcId="{D5746FBF-9934-406F-A41F-0B58E8FF0F79}" destId="{BBFCD6CF-BDFB-4A46-9CA1-2BEBF7B1BDFB}" srcOrd="5" destOrd="0" presId="urn:microsoft.com/office/officeart/2011/layout/RadialPictureList"/>
    <dgm:cxn modelId="{01E1DECB-3911-4EA7-862B-C913E657C169}" type="presParOf" srcId="{D5746FBF-9934-406F-A41F-0B58E8FF0F79}" destId="{1D31F901-26B9-4B6F-9D8C-18F717B00626}" srcOrd="6" destOrd="0" presId="urn:microsoft.com/office/officeart/2011/layout/RadialPictureList"/>
    <dgm:cxn modelId="{B4969622-A6E7-4FDD-AF4A-1BC6BAD72D5A}" type="presParOf" srcId="{1D31F901-26B9-4B6F-9D8C-18F717B00626}" destId="{34E50945-E741-4E6B-9904-90D9CF0FA398}" srcOrd="0" destOrd="0" presId="urn:microsoft.com/office/officeart/2011/layout/RadialPictureList"/>
    <dgm:cxn modelId="{25F793C5-4D1E-4BD9-BC30-4E7E6DA9038C}" type="presParOf" srcId="{D5746FBF-9934-406F-A41F-0B58E8FF0F79}" destId="{74D8E589-C696-447C-B21A-2B3025BFF64E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9D41CC-9FDD-4BCD-B18D-739114228BBB}" type="doc">
      <dgm:prSet loTypeId="urn:microsoft.com/office/officeart/2008/layout/BendingPictureCaption" loCatId="pictur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AF7CBB5-E8F6-4330-ABE6-8F26DC777AD5}">
      <dgm:prSet phldrT="[Text]"/>
      <dgm:spPr>
        <a:gradFill rotWithShape="0">
          <a:gsLst>
            <a:gs pos="0">
              <a:schemeClr val="accent3">
                <a:hueOff val="0"/>
                <a:satOff val="0"/>
                <a:lumOff val="0"/>
                <a:tint val="65000"/>
                <a:shade val="92000"/>
                <a:satMod val="130000"/>
                <a:alpha val="75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</a:gradFill>
      </dgm:spPr>
      <dgm:t>
        <a:bodyPr/>
        <a:lstStyle/>
        <a:p>
          <a:r>
            <a:rPr lang="en-US" dirty="0"/>
            <a:t>Dining Options</a:t>
          </a:r>
        </a:p>
      </dgm:t>
    </dgm:pt>
    <dgm:pt modelId="{78670D59-420C-4DD4-8451-831D7DA6FE63}" type="parTrans" cxnId="{36205305-C40D-418C-9E5A-B2C32C34BA9C}">
      <dgm:prSet/>
      <dgm:spPr/>
      <dgm:t>
        <a:bodyPr/>
        <a:lstStyle/>
        <a:p>
          <a:endParaRPr lang="en-US"/>
        </a:p>
      </dgm:t>
    </dgm:pt>
    <dgm:pt modelId="{BAE2B46A-16D7-4E25-BDEE-FABA16734FAA}" type="sibTrans" cxnId="{36205305-C40D-418C-9E5A-B2C32C34BA9C}">
      <dgm:prSet/>
      <dgm:spPr/>
      <dgm:t>
        <a:bodyPr/>
        <a:lstStyle/>
        <a:p>
          <a:endParaRPr lang="en-US"/>
        </a:p>
      </dgm:t>
    </dgm:pt>
    <dgm:pt modelId="{13F08792-8FA2-4E38-A02C-3153D46F5DD2}">
      <dgm:prSet phldrT="[Text]"/>
      <dgm:spPr>
        <a:gradFill rotWithShape="0">
          <a:gsLst>
            <a:gs pos="0">
              <a:schemeClr val="accent3">
                <a:hueOff val="0"/>
                <a:satOff val="0"/>
                <a:lumOff val="0"/>
                <a:tint val="65000"/>
                <a:shade val="92000"/>
                <a:satMod val="130000"/>
                <a:alpha val="75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</a:gradFill>
      </dgm:spPr>
      <dgm:t>
        <a:bodyPr/>
        <a:lstStyle/>
        <a:p>
          <a:r>
            <a:rPr lang="en-US" dirty="0"/>
            <a:t>Bookstore</a:t>
          </a:r>
        </a:p>
      </dgm:t>
    </dgm:pt>
    <dgm:pt modelId="{201CA48C-89D6-4A7E-A00B-C40BCADD6AAE}" type="parTrans" cxnId="{13FA7CF7-8750-47B1-9CC0-195B96DFC1D0}">
      <dgm:prSet/>
      <dgm:spPr/>
      <dgm:t>
        <a:bodyPr/>
        <a:lstStyle/>
        <a:p>
          <a:endParaRPr lang="en-US"/>
        </a:p>
      </dgm:t>
    </dgm:pt>
    <dgm:pt modelId="{9E16FA19-0164-4ABE-B36D-533CABE5DA9F}" type="sibTrans" cxnId="{13FA7CF7-8750-47B1-9CC0-195B96DFC1D0}">
      <dgm:prSet/>
      <dgm:spPr/>
      <dgm:t>
        <a:bodyPr/>
        <a:lstStyle/>
        <a:p>
          <a:endParaRPr lang="en-US"/>
        </a:p>
      </dgm:t>
    </dgm:pt>
    <dgm:pt modelId="{7D76F554-14D4-4A42-A76A-1BD7136C6D1C}" type="pres">
      <dgm:prSet presAssocID="{949D41CC-9FDD-4BCD-B18D-739114228BBB}" presName="diagram" presStyleCnt="0">
        <dgm:presLayoutVars>
          <dgm:dir/>
        </dgm:presLayoutVars>
      </dgm:prSet>
      <dgm:spPr/>
    </dgm:pt>
    <dgm:pt modelId="{66B2455A-3CDE-498F-90CF-B12AB294CBC5}" type="pres">
      <dgm:prSet presAssocID="{AAF7CBB5-E8F6-4330-ABE6-8F26DC777AD5}" presName="composite" presStyleCnt="0"/>
      <dgm:spPr/>
    </dgm:pt>
    <dgm:pt modelId="{12D04AB8-7248-44EA-A41F-FCDC82E7D730}" type="pres">
      <dgm:prSet presAssocID="{AAF7CBB5-E8F6-4330-ABE6-8F26DC777AD5}" presName="Image" presStyleLbl="bgShp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06FFC187-0F07-4C9F-B4AB-0E0B946A0C96}" type="pres">
      <dgm:prSet presAssocID="{AAF7CBB5-E8F6-4330-ABE6-8F26DC777AD5}" presName="Parent" presStyleLbl="node0" presStyleIdx="0" presStyleCnt="2">
        <dgm:presLayoutVars>
          <dgm:bulletEnabled val="1"/>
        </dgm:presLayoutVars>
      </dgm:prSet>
      <dgm:spPr/>
    </dgm:pt>
    <dgm:pt modelId="{BC5C7F69-67E2-410C-9D23-E482F3672205}" type="pres">
      <dgm:prSet presAssocID="{BAE2B46A-16D7-4E25-BDEE-FABA16734FAA}" presName="sibTrans" presStyleCnt="0"/>
      <dgm:spPr/>
    </dgm:pt>
    <dgm:pt modelId="{6B5FB1D3-D474-41F0-837C-C13CDF5EE648}" type="pres">
      <dgm:prSet presAssocID="{13F08792-8FA2-4E38-A02C-3153D46F5DD2}" presName="composite" presStyleCnt="0"/>
      <dgm:spPr/>
    </dgm:pt>
    <dgm:pt modelId="{A4068E65-F87D-4536-86BC-C0688A92278F}" type="pres">
      <dgm:prSet presAssocID="{13F08792-8FA2-4E38-A02C-3153D46F5DD2}" presName="Image" presStyleLbl="bgShp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B225410A-37CC-4606-9B8D-12D7A447BC1C}" type="pres">
      <dgm:prSet presAssocID="{13F08792-8FA2-4E38-A02C-3153D46F5DD2}" presName="Parent" presStyleLbl="node0" presStyleIdx="1" presStyleCnt="2">
        <dgm:presLayoutVars>
          <dgm:bulletEnabled val="1"/>
        </dgm:presLayoutVars>
      </dgm:prSet>
      <dgm:spPr/>
    </dgm:pt>
  </dgm:ptLst>
  <dgm:cxnLst>
    <dgm:cxn modelId="{36205305-C40D-418C-9E5A-B2C32C34BA9C}" srcId="{949D41CC-9FDD-4BCD-B18D-739114228BBB}" destId="{AAF7CBB5-E8F6-4330-ABE6-8F26DC777AD5}" srcOrd="0" destOrd="0" parTransId="{78670D59-420C-4DD4-8451-831D7DA6FE63}" sibTransId="{BAE2B46A-16D7-4E25-BDEE-FABA16734FAA}"/>
    <dgm:cxn modelId="{FDBFCA06-2451-4557-B62D-8E95B81BDF12}" type="presOf" srcId="{13F08792-8FA2-4E38-A02C-3153D46F5DD2}" destId="{B225410A-37CC-4606-9B8D-12D7A447BC1C}" srcOrd="0" destOrd="0" presId="urn:microsoft.com/office/officeart/2008/layout/BendingPictureCaption"/>
    <dgm:cxn modelId="{2753D083-4A49-41C0-B8D4-830C3F17ABBC}" type="presOf" srcId="{949D41CC-9FDD-4BCD-B18D-739114228BBB}" destId="{7D76F554-14D4-4A42-A76A-1BD7136C6D1C}" srcOrd="0" destOrd="0" presId="urn:microsoft.com/office/officeart/2008/layout/BendingPictureCaption"/>
    <dgm:cxn modelId="{C409ABEB-93D7-44E4-8207-FEC30865FB0B}" type="presOf" srcId="{AAF7CBB5-E8F6-4330-ABE6-8F26DC777AD5}" destId="{06FFC187-0F07-4C9F-B4AB-0E0B946A0C96}" srcOrd="0" destOrd="0" presId="urn:microsoft.com/office/officeart/2008/layout/BendingPictureCaption"/>
    <dgm:cxn modelId="{13FA7CF7-8750-47B1-9CC0-195B96DFC1D0}" srcId="{949D41CC-9FDD-4BCD-B18D-739114228BBB}" destId="{13F08792-8FA2-4E38-A02C-3153D46F5DD2}" srcOrd="1" destOrd="0" parTransId="{201CA48C-89D6-4A7E-A00B-C40BCADD6AAE}" sibTransId="{9E16FA19-0164-4ABE-B36D-533CABE5DA9F}"/>
    <dgm:cxn modelId="{684DD6A6-4192-4064-888E-07182245D1E1}" type="presParOf" srcId="{7D76F554-14D4-4A42-A76A-1BD7136C6D1C}" destId="{66B2455A-3CDE-498F-90CF-B12AB294CBC5}" srcOrd="0" destOrd="0" presId="urn:microsoft.com/office/officeart/2008/layout/BendingPictureCaption"/>
    <dgm:cxn modelId="{87C62FEC-57AE-439D-A4D5-5E872B8E84F2}" type="presParOf" srcId="{66B2455A-3CDE-498F-90CF-B12AB294CBC5}" destId="{12D04AB8-7248-44EA-A41F-FCDC82E7D730}" srcOrd="0" destOrd="0" presId="urn:microsoft.com/office/officeart/2008/layout/BendingPictureCaption"/>
    <dgm:cxn modelId="{79334F1E-1C6B-4447-AD62-375E3368C64C}" type="presParOf" srcId="{66B2455A-3CDE-498F-90CF-B12AB294CBC5}" destId="{06FFC187-0F07-4C9F-B4AB-0E0B946A0C96}" srcOrd="1" destOrd="0" presId="urn:microsoft.com/office/officeart/2008/layout/BendingPictureCaption"/>
    <dgm:cxn modelId="{E963A526-77D8-43B3-B23C-B66E1392F55A}" type="presParOf" srcId="{7D76F554-14D4-4A42-A76A-1BD7136C6D1C}" destId="{BC5C7F69-67E2-410C-9D23-E482F3672205}" srcOrd="1" destOrd="0" presId="urn:microsoft.com/office/officeart/2008/layout/BendingPictureCaption"/>
    <dgm:cxn modelId="{BB8EAA39-2D0A-434E-814B-78F2A141B622}" type="presParOf" srcId="{7D76F554-14D4-4A42-A76A-1BD7136C6D1C}" destId="{6B5FB1D3-D474-41F0-837C-C13CDF5EE648}" srcOrd="2" destOrd="0" presId="urn:microsoft.com/office/officeart/2008/layout/BendingPictureCaption"/>
    <dgm:cxn modelId="{E976F693-2BE2-4E28-ADC2-BAD3B5D3DA8B}" type="presParOf" srcId="{6B5FB1D3-D474-41F0-837C-C13CDF5EE648}" destId="{A4068E65-F87D-4536-86BC-C0688A92278F}" srcOrd="0" destOrd="0" presId="urn:microsoft.com/office/officeart/2008/layout/BendingPictureCaption"/>
    <dgm:cxn modelId="{35C3F9BE-B877-46C7-9D25-79B6ACFF21B7}" type="presParOf" srcId="{6B5FB1D3-D474-41F0-837C-C13CDF5EE648}" destId="{B225410A-37CC-4606-9B8D-12D7A447BC1C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FB4CA4-4A16-42FD-896F-1F5695820D4A}" type="doc">
      <dgm:prSet loTypeId="urn:microsoft.com/office/officeart/2005/8/layout/pList2" loCatId="list" qsTypeId="urn:microsoft.com/office/officeart/2005/8/quickstyle/simple1" qsCatId="simple" csTypeId="urn:microsoft.com/office/officeart/2005/8/colors/colorful2" csCatId="colorful" phldr="1"/>
      <dgm:spPr/>
    </dgm:pt>
    <dgm:pt modelId="{6C50FDFD-85EC-473B-A64B-DB464EC7D91F}">
      <dgm:prSet phldrT="[Text]" custT="1"/>
      <dgm:spPr/>
      <dgm:t>
        <a:bodyPr/>
        <a:lstStyle/>
        <a:p>
          <a:r>
            <a:rPr lang="en-US" sz="2000" b="1" dirty="0"/>
            <a:t>Capstone</a:t>
          </a:r>
        </a:p>
      </dgm:t>
    </dgm:pt>
    <dgm:pt modelId="{768022C8-259E-4D54-9A8D-BA91334CE317}" type="parTrans" cxnId="{79573C07-39F3-40F8-AA7A-06154E8E82D4}">
      <dgm:prSet/>
      <dgm:spPr/>
      <dgm:t>
        <a:bodyPr/>
        <a:lstStyle/>
        <a:p>
          <a:endParaRPr lang="en-US"/>
        </a:p>
      </dgm:t>
    </dgm:pt>
    <dgm:pt modelId="{B4BE85D5-84F1-48CB-9CD8-11F263EF9B37}" type="sibTrans" cxnId="{79573C07-39F3-40F8-AA7A-06154E8E82D4}">
      <dgm:prSet/>
      <dgm:spPr/>
      <dgm:t>
        <a:bodyPr/>
        <a:lstStyle/>
        <a:p>
          <a:endParaRPr lang="en-US"/>
        </a:p>
      </dgm:t>
    </dgm:pt>
    <dgm:pt modelId="{E901AE72-AE0F-4E50-9523-1499791E15DE}">
      <dgm:prSet phldrT="[Text]" custT="1"/>
      <dgm:spPr/>
      <dgm:t>
        <a:bodyPr/>
        <a:lstStyle/>
        <a:p>
          <a:r>
            <a:rPr lang="en-US" sz="1900" b="1" dirty="0"/>
            <a:t>Concentration Courses</a:t>
          </a:r>
        </a:p>
      </dgm:t>
    </dgm:pt>
    <dgm:pt modelId="{4C6AAEAD-4FB4-4FC6-AA16-D193E738C784}" type="parTrans" cxnId="{808632F3-2892-4197-BE7A-A0A535BC0C0B}">
      <dgm:prSet/>
      <dgm:spPr/>
      <dgm:t>
        <a:bodyPr/>
        <a:lstStyle/>
        <a:p>
          <a:endParaRPr lang="en-US"/>
        </a:p>
      </dgm:t>
    </dgm:pt>
    <dgm:pt modelId="{891CC21C-0A8C-4C51-B081-E5D0B1C14170}" type="sibTrans" cxnId="{808632F3-2892-4197-BE7A-A0A535BC0C0B}">
      <dgm:prSet/>
      <dgm:spPr/>
      <dgm:t>
        <a:bodyPr/>
        <a:lstStyle/>
        <a:p>
          <a:endParaRPr lang="en-US"/>
        </a:p>
      </dgm:t>
    </dgm:pt>
    <dgm:pt modelId="{F4785436-D0E5-4E33-936D-EFA1766ECA0E}">
      <dgm:prSet phldrT="[Text]" custT="1"/>
      <dgm:spPr/>
      <dgm:t>
        <a:bodyPr/>
        <a:lstStyle/>
        <a:p>
          <a:r>
            <a:rPr lang="en-US" sz="2000" b="1" dirty="0"/>
            <a:t>Electives</a:t>
          </a:r>
          <a:endParaRPr lang="en-US" sz="1800" b="1" dirty="0"/>
        </a:p>
      </dgm:t>
    </dgm:pt>
    <dgm:pt modelId="{2AADBABF-B5A6-4497-AEC8-2D593C13D33B}" type="parTrans" cxnId="{274D209A-ED25-43B3-AD6A-A6163B352895}">
      <dgm:prSet/>
      <dgm:spPr/>
      <dgm:t>
        <a:bodyPr/>
        <a:lstStyle/>
        <a:p>
          <a:endParaRPr lang="en-US"/>
        </a:p>
      </dgm:t>
    </dgm:pt>
    <dgm:pt modelId="{A760D446-0BC2-4DEF-8868-12C0B7CCD383}" type="sibTrans" cxnId="{274D209A-ED25-43B3-AD6A-A6163B352895}">
      <dgm:prSet/>
      <dgm:spPr/>
      <dgm:t>
        <a:bodyPr/>
        <a:lstStyle/>
        <a:p>
          <a:endParaRPr lang="en-US"/>
        </a:p>
      </dgm:t>
    </dgm:pt>
    <dgm:pt modelId="{CD16F6B3-3F8E-41CB-9D19-8260A3F0A470}">
      <dgm:prSet phldrT="[Text]" custT="1"/>
      <dgm:spPr/>
      <dgm:t>
        <a:bodyPr/>
        <a:lstStyle/>
        <a:p>
          <a:r>
            <a:rPr lang="en-US" sz="2000" b="1" dirty="0"/>
            <a:t>Internships</a:t>
          </a:r>
          <a:endParaRPr lang="en-US" sz="1800" b="1" dirty="0"/>
        </a:p>
      </dgm:t>
    </dgm:pt>
    <dgm:pt modelId="{11E22551-95C7-4C8D-8954-303C6E58C952}" type="parTrans" cxnId="{F0AEEF17-E998-4B91-9869-65E09D972BFD}">
      <dgm:prSet/>
      <dgm:spPr/>
      <dgm:t>
        <a:bodyPr/>
        <a:lstStyle/>
        <a:p>
          <a:endParaRPr lang="en-US"/>
        </a:p>
      </dgm:t>
    </dgm:pt>
    <dgm:pt modelId="{0A4E46D2-52B5-4BB8-83E5-269B31903C55}" type="sibTrans" cxnId="{F0AEEF17-E998-4B91-9869-65E09D972BFD}">
      <dgm:prSet/>
      <dgm:spPr/>
      <dgm:t>
        <a:bodyPr/>
        <a:lstStyle/>
        <a:p>
          <a:endParaRPr lang="en-US"/>
        </a:p>
      </dgm:t>
    </dgm:pt>
    <dgm:pt modelId="{5EC2F815-5310-40D8-886A-151EB3D1E537}">
      <dgm:prSet phldrT="[Text]" custT="1"/>
      <dgm:spPr/>
      <dgm:t>
        <a:bodyPr/>
        <a:lstStyle/>
        <a:p>
          <a:r>
            <a:rPr lang="en-US" sz="2000" b="1" dirty="0"/>
            <a:t>Individual Learning Contracts</a:t>
          </a:r>
        </a:p>
      </dgm:t>
    </dgm:pt>
    <dgm:pt modelId="{E32FEE90-1F4E-4B47-961E-F4C942C6F79C}" type="parTrans" cxnId="{D902F1A8-3BE8-4F8B-926D-045590A255D8}">
      <dgm:prSet/>
      <dgm:spPr/>
      <dgm:t>
        <a:bodyPr/>
        <a:lstStyle/>
        <a:p>
          <a:endParaRPr lang="en-US"/>
        </a:p>
      </dgm:t>
    </dgm:pt>
    <dgm:pt modelId="{F5B181B7-649E-46B0-BAD0-C9D4C877F70B}" type="sibTrans" cxnId="{D902F1A8-3BE8-4F8B-926D-045590A255D8}">
      <dgm:prSet/>
      <dgm:spPr/>
      <dgm:t>
        <a:bodyPr/>
        <a:lstStyle/>
        <a:p>
          <a:endParaRPr lang="en-US"/>
        </a:p>
      </dgm:t>
    </dgm:pt>
    <dgm:pt modelId="{E0BD2E30-9484-40B6-9215-FA936BFDE3A3}">
      <dgm:prSet phldrT="[Text]"/>
      <dgm:spPr/>
      <dgm:t>
        <a:bodyPr/>
        <a:lstStyle/>
        <a:p>
          <a:r>
            <a:rPr lang="en-US" sz="1400" dirty="0"/>
            <a:t>Only in the Spring</a:t>
          </a:r>
        </a:p>
      </dgm:t>
    </dgm:pt>
    <dgm:pt modelId="{6739F4B8-359B-4FA1-8745-35394F3A2EA4}" type="parTrans" cxnId="{59B80242-07E8-486F-93C5-BCACFF38F211}">
      <dgm:prSet/>
      <dgm:spPr/>
      <dgm:t>
        <a:bodyPr/>
        <a:lstStyle/>
        <a:p>
          <a:endParaRPr lang="en-US"/>
        </a:p>
      </dgm:t>
    </dgm:pt>
    <dgm:pt modelId="{CFAEE32A-85D6-4DDD-B4C6-5071509567A5}" type="sibTrans" cxnId="{59B80242-07E8-486F-93C5-BCACFF38F211}">
      <dgm:prSet/>
      <dgm:spPr/>
      <dgm:t>
        <a:bodyPr/>
        <a:lstStyle/>
        <a:p>
          <a:endParaRPr lang="en-US"/>
        </a:p>
      </dgm:t>
    </dgm:pt>
    <dgm:pt modelId="{DD89938A-2FAB-4861-8A34-96E5C0CB423C}">
      <dgm:prSet phldrT="[Text]"/>
      <dgm:spPr/>
      <dgm:t>
        <a:bodyPr/>
        <a:lstStyle/>
        <a:p>
          <a:r>
            <a:rPr lang="en-US" sz="1400" dirty="0"/>
            <a:t>Must have 40 credits </a:t>
          </a:r>
          <a:r>
            <a:rPr lang="en-US" sz="1400" b="1" dirty="0"/>
            <a:t>before </a:t>
          </a:r>
          <a:r>
            <a:rPr lang="en-US" sz="1400" dirty="0"/>
            <a:t>enrolling</a:t>
          </a:r>
        </a:p>
      </dgm:t>
    </dgm:pt>
    <dgm:pt modelId="{997F9BFD-70AF-4A00-A680-7987B1834391}" type="parTrans" cxnId="{00EDAF6A-2BE4-4EFC-A3CE-4EAF3DAEB516}">
      <dgm:prSet/>
      <dgm:spPr/>
      <dgm:t>
        <a:bodyPr/>
        <a:lstStyle/>
        <a:p>
          <a:endParaRPr lang="en-US"/>
        </a:p>
      </dgm:t>
    </dgm:pt>
    <dgm:pt modelId="{1AB29AC6-04BC-4009-ADAE-06D28547C013}" type="sibTrans" cxnId="{00EDAF6A-2BE4-4EFC-A3CE-4EAF3DAEB516}">
      <dgm:prSet/>
      <dgm:spPr/>
      <dgm:t>
        <a:bodyPr/>
        <a:lstStyle/>
        <a:p>
          <a:endParaRPr lang="en-US"/>
        </a:p>
      </dgm:t>
    </dgm:pt>
    <dgm:pt modelId="{27DB1C80-2EBA-4200-963B-FFC64C4DE60B}">
      <dgm:prSet phldrT="[Text]"/>
      <dgm:spPr/>
      <dgm:t>
        <a:bodyPr/>
        <a:lstStyle/>
        <a:p>
          <a:r>
            <a:rPr lang="en-US" sz="1400" dirty="0"/>
            <a:t>Public Policy students must complete:</a:t>
          </a:r>
        </a:p>
      </dgm:t>
    </dgm:pt>
    <dgm:pt modelId="{025A999F-9C51-4F13-BA1D-1EB6CE4395FC}" type="parTrans" cxnId="{7714AC4C-339D-4F37-BE5F-077AD6A50FC8}">
      <dgm:prSet/>
      <dgm:spPr/>
      <dgm:t>
        <a:bodyPr/>
        <a:lstStyle/>
        <a:p>
          <a:endParaRPr lang="en-US"/>
        </a:p>
      </dgm:t>
    </dgm:pt>
    <dgm:pt modelId="{EE8F10D5-80CF-431B-A0DB-EB6678EE17FC}" type="sibTrans" cxnId="{7714AC4C-339D-4F37-BE5F-077AD6A50FC8}">
      <dgm:prSet/>
      <dgm:spPr/>
      <dgm:t>
        <a:bodyPr/>
        <a:lstStyle/>
        <a:p>
          <a:endParaRPr lang="en-US"/>
        </a:p>
      </dgm:t>
    </dgm:pt>
    <dgm:pt modelId="{356493A3-DD9B-4C62-BA90-D502B3082C3E}">
      <dgm:prSet phldrT="[Text]"/>
      <dgm:spPr/>
      <dgm:t>
        <a:bodyPr/>
        <a:lstStyle/>
        <a:p>
          <a:r>
            <a:rPr lang="en-US" sz="1400" dirty="0"/>
            <a:t>Foundations of PP and Advanced Research Methods</a:t>
          </a:r>
        </a:p>
      </dgm:t>
    </dgm:pt>
    <dgm:pt modelId="{D9D706FA-3E11-4921-B451-9D488165B0B1}" type="parTrans" cxnId="{114EB38A-B31F-44F4-9198-FCF87F4E25D0}">
      <dgm:prSet/>
      <dgm:spPr/>
      <dgm:t>
        <a:bodyPr/>
        <a:lstStyle/>
        <a:p>
          <a:endParaRPr lang="en-US"/>
        </a:p>
      </dgm:t>
    </dgm:pt>
    <dgm:pt modelId="{FFAA6A4D-433D-4ED1-B77D-C3E94B2383CD}" type="sibTrans" cxnId="{114EB38A-B31F-44F4-9198-FCF87F4E25D0}">
      <dgm:prSet/>
      <dgm:spPr/>
      <dgm:t>
        <a:bodyPr/>
        <a:lstStyle/>
        <a:p>
          <a:endParaRPr lang="en-US"/>
        </a:p>
      </dgm:t>
    </dgm:pt>
    <dgm:pt modelId="{44C046B3-A918-4B35-BB1A-7896618B768C}">
      <dgm:prSet phldrT="[Text]"/>
      <dgm:spPr/>
      <dgm:t>
        <a:bodyPr/>
        <a:lstStyle/>
        <a:p>
          <a:r>
            <a:rPr lang="en-US" sz="1400" b="0" dirty="0"/>
            <a:t>You can take up to six 2-credit MPA Courses</a:t>
          </a:r>
        </a:p>
      </dgm:t>
    </dgm:pt>
    <dgm:pt modelId="{DF635D0C-0630-4175-8470-8DEF339C4EAA}" type="parTrans" cxnId="{413E1A4D-B554-4504-A622-1A27CA617D26}">
      <dgm:prSet/>
      <dgm:spPr/>
      <dgm:t>
        <a:bodyPr/>
        <a:lstStyle/>
        <a:p>
          <a:endParaRPr lang="en-US"/>
        </a:p>
      </dgm:t>
    </dgm:pt>
    <dgm:pt modelId="{02C8263E-8446-4E17-87F2-7111C3488507}" type="sibTrans" cxnId="{413E1A4D-B554-4504-A622-1A27CA617D26}">
      <dgm:prSet/>
      <dgm:spPr/>
      <dgm:t>
        <a:bodyPr/>
        <a:lstStyle/>
        <a:p>
          <a:endParaRPr lang="en-US"/>
        </a:p>
      </dgm:t>
    </dgm:pt>
    <dgm:pt modelId="{770F4835-7728-4B3C-ACC0-B0720C3DCAF2}">
      <dgm:prSet phldrT="[Text]"/>
      <dgm:spPr/>
      <dgm:t>
        <a:bodyPr/>
        <a:lstStyle/>
        <a:p>
          <a:r>
            <a:rPr lang="en-US" sz="1400" b="0" dirty="0"/>
            <a:t>You can take a Tribal Governance course and electives at the Tacoma site.</a:t>
          </a:r>
        </a:p>
      </dgm:t>
    </dgm:pt>
    <dgm:pt modelId="{9D725A78-FCF4-4717-99BB-0E1CBA6ACDB9}" type="parTrans" cxnId="{3D868F93-291F-4EFC-96A2-24146A736E64}">
      <dgm:prSet/>
      <dgm:spPr/>
      <dgm:t>
        <a:bodyPr/>
        <a:lstStyle/>
        <a:p>
          <a:endParaRPr lang="en-US"/>
        </a:p>
      </dgm:t>
    </dgm:pt>
    <dgm:pt modelId="{930F6CFA-7498-4B35-9984-053B4763842F}" type="sibTrans" cxnId="{3D868F93-291F-4EFC-96A2-24146A736E64}">
      <dgm:prSet/>
      <dgm:spPr/>
      <dgm:t>
        <a:bodyPr/>
        <a:lstStyle/>
        <a:p>
          <a:endParaRPr lang="en-US"/>
        </a:p>
      </dgm:t>
    </dgm:pt>
    <dgm:pt modelId="{542733DC-33F8-41F7-9D2E-67D2301AFBC1}">
      <dgm:prSet phldrT="[Text]"/>
      <dgm:spPr/>
      <dgm:t>
        <a:bodyPr/>
        <a:lstStyle/>
        <a:p>
          <a:r>
            <a:rPr lang="en-US" sz="1400" dirty="0"/>
            <a:t>May be required for graduation</a:t>
          </a:r>
        </a:p>
      </dgm:t>
    </dgm:pt>
    <dgm:pt modelId="{09F0AA7E-32E3-4162-AE48-DDC20F6E53F5}" type="parTrans" cxnId="{41E67E15-56B7-4823-ADFD-65507952C7AF}">
      <dgm:prSet/>
      <dgm:spPr/>
      <dgm:t>
        <a:bodyPr/>
        <a:lstStyle/>
        <a:p>
          <a:endParaRPr lang="en-US"/>
        </a:p>
      </dgm:t>
    </dgm:pt>
    <dgm:pt modelId="{0772BF9C-561A-4B67-9CC4-6C927D54EB1F}" type="sibTrans" cxnId="{41E67E15-56B7-4823-ADFD-65507952C7AF}">
      <dgm:prSet/>
      <dgm:spPr/>
      <dgm:t>
        <a:bodyPr/>
        <a:lstStyle/>
        <a:p>
          <a:endParaRPr lang="en-US"/>
        </a:p>
      </dgm:t>
    </dgm:pt>
    <dgm:pt modelId="{2BF2D722-2158-49EA-BF14-5EB464022330}">
      <dgm:prSet phldrT="[Text]"/>
      <dgm:spPr/>
      <dgm:t>
        <a:bodyPr/>
        <a:lstStyle/>
        <a:p>
          <a:r>
            <a:rPr lang="en-US" sz="1400" dirty="0"/>
            <a:t>Refer to your admissions letter</a:t>
          </a:r>
        </a:p>
      </dgm:t>
    </dgm:pt>
    <dgm:pt modelId="{2990E5A8-7F3A-43BA-89C4-AF7C90C5517E}" type="parTrans" cxnId="{E07272AC-972C-4964-AD47-AD9A3561BF12}">
      <dgm:prSet/>
      <dgm:spPr/>
      <dgm:t>
        <a:bodyPr/>
        <a:lstStyle/>
        <a:p>
          <a:endParaRPr lang="en-US"/>
        </a:p>
      </dgm:t>
    </dgm:pt>
    <dgm:pt modelId="{A646FE62-BC8D-4EE3-867B-85FFB9CC74EA}" type="sibTrans" cxnId="{E07272AC-972C-4964-AD47-AD9A3561BF12}">
      <dgm:prSet/>
      <dgm:spPr/>
      <dgm:t>
        <a:bodyPr/>
        <a:lstStyle/>
        <a:p>
          <a:endParaRPr lang="en-US"/>
        </a:p>
      </dgm:t>
    </dgm:pt>
    <dgm:pt modelId="{F2DE09B2-C222-4DD8-8309-2B7E46568792}">
      <dgm:prSet phldrT="[Text]"/>
      <dgm:spPr/>
      <dgm:t>
        <a:bodyPr/>
        <a:lstStyle/>
        <a:p>
          <a:r>
            <a:rPr lang="en-US" sz="1400" dirty="0"/>
            <a:t>Great opportunity to study a topic of your choosing</a:t>
          </a:r>
        </a:p>
      </dgm:t>
    </dgm:pt>
    <dgm:pt modelId="{C6EE6D40-D3B7-486F-9033-31CAD985C2C2}" type="parTrans" cxnId="{F0823873-081D-4178-8FFA-A5877041DA1A}">
      <dgm:prSet/>
      <dgm:spPr/>
      <dgm:t>
        <a:bodyPr/>
        <a:lstStyle/>
        <a:p>
          <a:endParaRPr lang="en-US"/>
        </a:p>
      </dgm:t>
    </dgm:pt>
    <dgm:pt modelId="{C05CD9C9-3B49-4C1C-BAD4-FCF292B155E3}" type="sibTrans" cxnId="{F0823873-081D-4178-8FFA-A5877041DA1A}">
      <dgm:prSet/>
      <dgm:spPr/>
      <dgm:t>
        <a:bodyPr/>
        <a:lstStyle/>
        <a:p>
          <a:endParaRPr lang="en-US"/>
        </a:p>
      </dgm:t>
    </dgm:pt>
    <dgm:pt modelId="{CF6DF1CE-B343-4CD5-B52B-E0C0688D524C}">
      <dgm:prSet phldrT="[Text]"/>
      <dgm:spPr/>
      <dgm:t>
        <a:bodyPr/>
        <a:lstStyle/>
        <a:p>
          <a:r>
            <a:rPr lang="en-US" sz="1400" dirty="0"/>
            <a:t>Needs faculty sponsorship</a:t>
          </a:r>
        </a:p>
      </dgm:t>
    </dgm:pt>
    <dgm:pt modelId="{14A0755D-A50D-417F-AEC9-916558C06A33}" type="parTrans" cxnId="{E844F047-85F8-490A-8752-39918EBE3705}">
      <dgm:prSet/>
      <dgm:spPr/>
      <dgm:t>
        <a:bodyPr/>
        <a:lstStyle/>
        <a:p>
          <a:endParaRPr lang="en-US"/>
        </a:p>
      </dgm:t>
    </dgm:pt>
    <dgm:pt modelId="{256756AD-E04E-49B6-BAE3-212CD318C8C5}" type="sibTrans" cxnId="{E844F047-85F8-490A-8752-39918EBE3705}">
      <dgm:prSet/>
      <dgm:spPr/>
      <dgm:t>
        <a:bodyPr/>
        <a:lstStyle/>
        <a:p>
          <a:endParaRPr lang="en-US"/>
        </a:p>
      </dgm:t>
    </dgm:pt>
    <dgm:pt modelId="{A36B53F4-AE42-488B-8362-F4F5D435200A}" type="pres">
      <dgm:prSet presAssocID="{29FB4CA4-4A16-42FD-896F-1F5695820D4A}" presName="Name0" presStyleCnt="0">
        <dgm:presLayoutVars>
          <dgm:dir/>
          <dgm:resizeHandles val="exact"/>
        </dgm:presLayoutVars>
      </dgm:prSet>
      <dgm:spPr/>
    </dgm:pt>
    <dgm:pt modelId="{3C9A2454-EF32-441E-906C-61B9FCF1E08D}" type="pres">
      <dgm:prSet presAssocID="{29FB4CA4-4A16-42FD-896F-1F5695820D4A}" presName="bkgdShp" presStyleLbl="alignAccFollowNode1" presStyleIdx="0" presStyleCnt="1"/>
      <dgm:spPr/>
    </dgm:pt>
    <dgm:pt modelId="{C4A457C5-5106-47B0-B757-96FC76BA9AE5}" type="pres">
      <dgm:prSet presAssocID="{29FB4CA4-4A16-42FD-896F-1F5695820D4A}" presName="linComp" presStyleCnt="0"/>
      <dgm:spPr/>
    </dgm:pt>
    <dgm:pt modelId="{2BEBE8AE-DC43-45C7-B79A-2C1CB99149FB}" type="pres">
      <dgm:prSet presAssocID="{6C50FDFD-85EC-473B-A64B-DB464EC7D91F}" presName="compNode" presStyleCnt="0"/>
      <dgm:spPr/>
    </dgm:pt>
    <dgm:pt modelId="{ECDD8690-8249-4E0E-B740-C2B8042387A3}" type="pres">
      <dgm:prSet presAssocID="{6C50FDFD-85EC-473B-A64B-DB464EC7D91F}" presName="node" presStyleLbl="node1" presStyleIdx="0" presStyleCnt="5">
        <dgm:presLayoutVars>
          <dgm:bulletEnabled val="1"/>
        </dgm:presLayoutVars>
      </dgm:prSet>
      <dgm:spPr/>
    </dgm:pt>
    <dgm:pt modelId="{964276ED-37FE-41E7-9F04-57CA895D3AD1}" type="pres">
      <dgm:prSet presAssocID="{6C50FDFD-85EC-473B-A64B-DB464EC7D91F}" presName="invisiNode" presStyleLbl="node1" presStyleIdx="0" presStyleCnt="5"/>
      <dgm:spPr/>
    </dgm:pt>
    <dgm:pt modelId="{AC9F0CBB-AA51-4E0D-B856-87B3F0FDC088}" type="pres">
      <dgm:prSet presAssocID="{6C50FDFD-85EC-473B-A64B-DB464EC7D91F}" presName="imagNode" presStyleLbl="fgImgPlace1" presStyleIdx="0" presStyleCnt="5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469" t="-150" r="-24531" b="150"/>
          </a:stretch>
        </a:blipFill>
      </dgm:spPr>
    </dgm:pt>
    <dgm:pt modelId="{DED1149C-4E2B-47E6-BE7C-62A606E250CF}" type="pres">
      <dgm:prSet presAssocID="{B4BE85D5-84F1-48CB-9CD8-11F263EF9B37}" presName="sibTrans" presStyleLbl="sibTrans2D1" presStyleIdx="0" presStyleCnt="0"/>
      <dgm:spPr/>
    </dgm:pt>
    <dgm:pt modelId="{885AF475-7486-491E-AE9C-D9621FDAF864}" type="pres">
      <dgm:prSet presAssocID="{E901AE72-AE0F-4E50-9523-1499791E15DE}" presName="compNode" presStyleCnt="0"/>
      <dgm:spPr/>
    </dgm:pt>
    <dgm:pt modelId="{FCAB0870-776C-4F3B-9AD5-93A8CA6E750C}" type="pres">
      <dgm:prSet presAssocID="{E901AE72-AE0F-4E50-9523-1499791E15DE}" presName="node" presStyleLbl="node1" presStyleIdx="1" presStyleCnt="5">
        <dgm:presLayoutVars>
          <dgm:bulletEnabled val="1"/>
        </dgm:presLayoutVars>
      </dgm:prSet>
      <dgm:spPr/>
    </dgm:pt>
    <dgm:pt modelId="{2F170760-0709-443C-AEE2-2E8BE6575FA8}" type="pres">
      <dgm:prSet presAssocID="{E901AE72-AE0F-4E50-9523-1499791E15DE}" presName="invisiNode" presStyleLbl="node1" presStyleIdx="1" presStyleCnt="5"/>
      <dgm:spPr/>
    </dgm:pt>
    <dgm:pt modelId="{AD33DF5B-B326-427E-B047-28B69CBA0F95}" type="pres">
      <dgm:prSet presAssocID="{E901AE72-AE0F-4E50-9523-1499791E15DE}" presName="imagNode" presStyleLbl="fgImgPlace1" presStyleIdx="1" presStyleCnt="5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327" r="-33495" b="-14158"/>
          </a:stretch>
        </a:blipFill>
      </dgm:spPr>
    </dgm:pt>
    <dgm:pt modelId="{E1EDB8A4-0940-4C72-B283-738E5BA21B41}" type="pres">
      <dgm:prSet presAssocID="{891CC21C-0A8C-4C51-B081-E5D0B1C14170}" presName="sibTrans" presStyleLbl="sibTrans2D1" presStyleIdx="0" presStyleCnt="0"/>
      <dgm:spPr/>
    </dgm:pt>
    <dgm:pt modelId="{C59E46BE-7DCE-42C7-A19B-A5E237B2DD63}" type="pres">
      <dgm:prSet presAssocID="{F4785436-D0E5-4E33-936D-EFA1766ECA0E}" presName="compNode" presStyleCnt="0"/>
      <dgm:spPr/>
    </dgm:pt>
    <dgm:pt modelId="{44BAE1F5-FAA3-4FEF-A461-315B218108EF}" type="pres">
      <dgm:prSet presAssocID="{F4785436-D0E5-4E33-936D-EFA1766ECA0E}" presName="node" presStyleLbl="node1" presStyleIdx="2" presStyleCnt="5">
        <dgm:presLayoutVars>
          <dgm:bulletEnabled val="1"/>
        </dgm:presLayoutVars>
      </dgm:prSet>
      <dgm:spPr/>
    </dgm:pt>
    <dgm:pt modelId="{BD03B646-8E21-4B2F-869F-284943B0D2DF}" type="pres">
      <dgm:prSet presAssocID="{F4785436-D0E5-4E33-936D-EFA1766ECA0E}" presName="invisiNode" presStyleLbl="node1" presStyleIdx="2" presStyleCnt="5"/>
      <dgm:spPr/>
    </dgm:pt>
    <dgm:pt modelId="{2BACDE55-C369-4BCF-90D8-1568EAEF9B35}" type="pres">
      <dgm:prSet presAssocID="{F4785436-D0E5-4E33-936D-EFA1766ECA0E}" presName="imagNode" presStyleLbl="fgImgPlace1" presStyleIdx="2" presStyleCnt="5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326" t="-2521" r="2326" b="-17617"/>
          </a:stretch>
        </a:blipFill>
      </dgm:spPr>
    </dgm:pt>
    <dgm:pt modelId="{9606EE1D-AB0A-4756-AB61-2D2157E29E23}" type="pres">
      <dgm:prSet presAssocID="{A760D446-0BC2-4DEF-8868-12C0B7CCD383}" presName="sibTrans" presStyleLbl="sibTrans2D1" presStyleIdx="0" presStyleCnt="0"/>
      <dgm:spPr/>
    </dgm:pt>
    <dgm:pt modelId="{D81C5DD4-8DF1-46BA-BAF4-3FA8CD33625D}" type="pres">
      <dgm:prSet presAssocID="{CD16F6B3-3F8E-41CB-9D19-8260A3F0A470}" presName="compNode" presStyleCnt="0"/>
      <dgm:spPr/>
    </dgm:pt>
    <dgm:pt modelId="{73CF45CB-C20C-426D-8938-5BEF92637170}" type="pres">
      <dgm:prSet presAssocID="{CD16F6B3-3F8E-41CB-9D19-8260A3F0A470}" presName="node" presStyleLbl="node1" presStyleIdx="3" presStyleCnt="5">
        <dgm:presLayoutVars>
          <dgm:bulletEnabled val="1"/>
        </dgm:presLayoutVars>
      </dgm:prSet>
      <dgm:spPr/>
    </dgm:pt>
    <dgm:pt modelId="{65A0078A-414D-4729-B28F-81E931B9084D}" type="pres">
      <dgm:prSet presAssocID="{CD16F6B3-3F8E-41CB-9D19-8260A3F0A470}" presName="invisiNode" presStyleLbl="node1" presStyleIdx="3" presStyleCnt="5"/>
      <dgm:spPr/>
    </dgm:pt>
    <dgm:pt modelId="{881FC548-FEB9-43B4-9AAB-9E78C2C026F4}" type="pres">
      <dgm:prSet presAssocID="{CD16F6B3-3F8E-41CB-9D19-8260A3F0A470}" presName="imagNode" presStyleLbl="fgImgPlace1" presStyleIdx="3" presStyleCnt="5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15" b="-25285"/>
          </a:stretch>
        </a:blipFill>
      </dgm:spPr>
    </dgm:pt>
    <dgm:pt modelId="{90617861-07CE-4803-BC5D-A88D01D024D4}" type="pres">
      <dgm:prSet presAssocID="{0A4E46D2-52B5-4BB8-83E5-269B31903C55}" presName="sibTrans" presStyleLbl="sibTrans2D1" presStyleIdx="0" presStyleCnt="0"/>
      <dgm:spPr/>
    </dgm:pt>
    <dgm:pt modelId="{CD5A1B50-2BD4-4CE1-9F4D-0B4AF458B0F7}" type="pres">
      <dgm:prSet presAssocID="{5EC2F815-5310-40D8-886A-151EB3D1E537}" presName="compNode" presStyleCnt="0"/>
      <dgm:spPr/>
    </dgm:pt>
    <dgm:pt modelId="{C4D6F1B8-50BF-4235-9499-5B96BC302645}" type="pres">
      <dgm:prSet presAssocID="{5EC2F815-5310-40D8-886A-151EB3D1E537}" presName="node" presStyleLbl="node1" presStyleIdx="4" presStyleCnt="5">
        <dgm:presLayoutVars>
          <dgm:bulletEnabled val="1"/>
        </dgm:presLayoutVars>
      </dgm:prSet>
      <dgm:spPr/>
    </dgm:pt>
    <dgm:pt modelId="{03A0B8E6-F4E7-4C4A-9FE0-B1191C59943B}" type="pres">
      <dgm:prSet presAssocID="{5EC2F815-5310-40D8-886A-151EB3D1E537}" presName="invisiNode" presStyleLbl="node1" presStyleIdx="4" presStyleCnt="5"/>
      <dgm:spPr/>
    </dgm:pt>
    <dgm:pt modelId="{4BF12CF1-2EAE-427B-B969-CF18DEFF7AA1}" type="pres">
      <dgm:prSet presAssocID="{5EC2F815-5310-40D8-886A-151EB3D1E537}" presName="imagNode" presStyleLbl="fgImgPlace1" presStyleIdx="4" presStyleCnt="5"/>
      <dgm:spPr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3" b="-26897"/>
          </a:stretch>
        </a:blipFill>
      </dgm:spPr>
    </dgm:pt>
  </dgm:ptLst>
  <dgm:cxnLst>
    <dgm:cxn modelId="{79573C07-39F3-40F8-AA7A-06154E8E82D4}" srcId="{29FB4CA4-4A16-42FD-896F-1F5695820D4A}" destId="{6C50FDFD-85EC-473B-A64B-DB464EC7D91F}" srcOrd="0" destOrd="0" parTransId="{768022C8-259E-4D54-9A8D-BA91334CE317}" sibTransId="{B4BE85D5-84F1-48CB-9CD8-11F263EF9B37}"/>
    <dgm:cxn modelId="{B4AA4E08-0938-47EE-8CB2-414B7D91F9EA}" type="presOf" srcId="{A760D446-0BC2-4DEF-8868-12C0B7CCD383}" destId="{9606EE1D-AB0A-4756-AB61-2D2157E29E23}" srcOrd="0" destOrd="0" presId="urn:microsoft.com/office/officeart/2005/8/layout/pList2"/>
    <dgm:cxn modelId="{50B26A09-9952-4092-97B8-92048984C201}" type="presOf" srcId="{356493A3-DD9B-4C62-BA90-D502B3082C3E}" destId="{FCAB0870-776C-4F3B-9AD5-93A8CA6E750C}" srcOrd="0" destOrd="2" presId="urn:microsoft.com/office/officeart/2005/8/layout/pList2"/>
    <dgm:cxn modelId="{41E67E15-56B7-4823-ADFD-65507952C7AF}" srcId="{CD16F6B3-3F8E-41CB-9D19-8260A3F0A470}" destId="{542733DC-33F8-41F7-9D2E-67D2301AFBC1}" srcOrd="0" destOrd="0" parTransId="{09F0AA7E-32E3-4162-AE48-DDC20F6E53F5}" sibTransId="{0772BF9C-561A-4B67-9CC4-6C927D54EB1F}"/>
    <dgm:cxn modelId="{F0AEEF17-E998-4B91-9869-65E09D972BFD}" srcId="{29FB4CA4-4A16-42FD-896F-1F5695820D4A}" destId="{CD16F6B3-3F8E-41CB-9D19-8260A3F0A470}" srcOrd="3" destOrd="0" parTransId="{11E22551-95C7-4C8D-8954-303C6E58C952}" sibTransId="{0A4E46D2-52B5-4BB8-83E5-269B31903C55}"/>
    <dgm:cxn modelId="{EC4A1421-EA3E-4F55-8611-45F0F88EF651}" type="presOf" srcId="{F4785436-D0E5-4E33-936D-EFA1766ECA0E}" destId="{44BAE1F5-FAA3-4FEF-A461-315B218108EF}" srcOrd="0" destOrd="0" presId="urn:microsoft.com/office/officeart/2005/8/layout/pList2"/>
    <dgm:cxn modelId="{1D46FC24-D2AA-449F-9F70-6B27C9F2230F}" type="presOf" srcId="{44C046B3-A918-4B35-BB1A-7896618B768C}" destId="{44BAE1F5-FAA3-4FEF-A461-315B218108EF}" srcOrd="0" destOrd="1" presId="urn:microsoft.com/office/officeart/2005/8/layout/pList2"/>
    <dgm:cxn modelId="{BE1D942E-97B5-4372-8FCC-F5D614C6776A}" type="presOf" srcId="{5EC2F815-5310-40D8-886A-151EB3D1E537}" destId="{C4D6F1B8-50BF-4235-9499-5B96BC302645}" srcOrd="0" destOrd="0" presId="urn:microsoft.com/office/officeart/2005/8/layout/pList2"/>
    <dgm:cxn modelId="{0E7C533B-5081-4F5D-B37A-E5F40C09D794}" type="presOf" srcId="{27DB1C80-2EBA-4200-963B-FFC64C4DE60B}" destId="{FCAB0870-776C-4F3B-9AD5-93A8CA6E750C}" srcOrd="0" destOrd="1" presId="urn:microsoft.com/office/officeart/2005/8/layout/pList2"/>
    <dgm:cxn modelId="{1701B23C-46A2-4906-BC5D-7010949EE0E8}" type="presOf" srcId="{B4BE85D5-84F1-48CB-9CD8-11F263EF9B37}" destId="{DED1149C-4E2B-47E6-BE7C-62A606E250CF}" srcOrd="0" destOrd="0" presId="urn:microsoft.com/office/officeart/2005/8/layout/pList2"/>
    <dgm:cxn modelId="{05784860-9663-4C25-B37A-B616DA7A0FC2}" type="presOf" srcId="{29FB4CA4-4A16-42FD-896F-1F5695820D4A}" destId="{A36B53F4-AE42-488B-8362-F4F5D435200A}" srcOrd="0" destOrd="0" presId="urn:microsoft.com/office/officeart/2005/8/layout/pList2"/>
    <dgm:cxn modelId="{59B80242-07E8-486F-93C5-BCACFF38F211}" srcId="{6C50FDFD-85EC-473B-A64B-DB464EC7D91F}" destId="{E0BD2E30-9484-40B6-9215-FA936BFDE3A3}" srcOrd="0" destOrd="0" parTransId="{6739F4B8-359B-4FA1-8745-35394F3A2EA4}" sibTransId="{CFAEE32A-85D6-4DDD-B4C6-5071509567A5}"/>
    <dgm:cxn modelId="{E844F047-85F8-490A-8752-39918EBE3705}" srcId="{5EC2F815-5310-40D8-886A-151EB3D1E537}" destId="{CF6DF1CE-B343-4CD5-B52B-E0C0688D524C}" srcOrd="1" destOrd="0" parTransId="{14A0755D-A50D-417F-AEC9-916558C06A33}" sibTransId="{256756AD-E04E-49B6-BAE3-212CD318C8C5}"/>
    <dgm:cxn modelId="{00EDAF6A-2BE4-4EFC-A3CE-4EAF3DAEB516}" srcId="{6C50FDFD-85EC-473B-A64B-DB464EC7D91F}" destId="{DD89938A-2FAB-4861-8A34-96E5C0CB423C}" srcOrd="1" destOrd="0" parTransId="{997F9BFD-70AF-4A00-A680-7987B1834391}" sibTransId="{1AB29AC6-04BC-4009-ADAE-06D28547C013}"/>
    <dgm:cxn modelId="{7714AC4C-339D-4F37-BE5F-077AD6A50FC8}" srcId="{E901AE72-AE0F-4E50-9523-1499791E15DE}" destId="{27DB1C80-2EBA-4200-963B-FFC64C4DE60B}" srcOrd="0" destOrd="0" parTransId="{025A999F-9C51-4F13-BA1D-1EB6CE4395FC}" sibTransId="{EE8F10D5-80CF-431B-A0DB-EB6678EE17FC}"/>
    <dgm:cxn modelId="{413E1A4D-B554-4504-A622-1A27CA617D26}" srcId="{F4785436-D0E5-4E33-936D-EFA1766ECA0E}" destId="{44C046B3-A918-4B35-BB1A-7896618B768C}" srcOrd="0" destOrd="0" parTransId="{DF635D0C-0630-4175-8470-8DEF339C4EAA}" sibTransId="{02C8263E-8446-4E17-87F2-7111C3488507}"/>
    <dgm:cxn modelId="{DC52534E-CC0D-44FE-AB80-E2BD3DE8F2D1}" type="presOf" srcId="{CF6DF1CE-B343-4CD5-B52B-E0C0688D524C}" destId="{C4D6F1B8-50BF-4235-9499-5B96BC302645}" srcOrd="0" destOrd="2" presId="urn:microsoft.com/office/officeart/2005/8/layout/pList2"/>
    <dgm:cxn modelId="{7D17AB70-C09E-4AC0-87AE-C22409BEAABA}" type="presOf" srcId="{E0BD2E30-9484-40B6-9215-FA936BFDE3A3}" destId="{ECDD8690-8249-4E0E-B740-C2B8042387A3}" srcOrd="0" destOrd="1" presId="urn:microsoft.com/office/officeart/2005/8/layout/pList2"/>
    <dgm:cxn modelId="{F0823873-081D-4178-8FFA-A5877041DA1A}" srcId="{5EC2F815-5310-40D8-886A-151EB3D1E537}" destId="{F2DE09B2-C222-4DD8-8309-2B7E46568792}" srcOrd="0" destOrd="0" parTransId="{C6EE6D40-D3B7-486F-9033-31CAD985C2C2}" sibTransId="{C05CD9C9-3B49-4C1C-BAD4-FCF292B155E3}"/>
    <dgm:cxn modelId="{114EB38A-B31F-44F4-9198-FCF87F4E25D0}" srcId="{E901AE72-AE0F-4E50-9523-1499791E15DE}" destId="{356493A3-DD9B-4C62-BA90-D502B3082C3E}" srcOrd="1" destOrd="0" parTransId="{D9D706FA-3E11-4921-B451-9D488165B0B1}" sibTransId="{FFAA6A4D-433D-4ED1-B77D-C3E94B2383CD}"/>
    <dgm:cxn modelId="{78CF028C-5C7F-4627-B687-0B891ACF09B8}" type="presOf" srcId="{542733DC-33F8-41F7-9D2E-67D2301AFBC1}" destId="{73CF45CB-C20C-426D-8938-5BEF92637170}" srcOrd="0" destOrd="1" presId="urn:microsoft.com/office/officeart/2005/8/layout/pList2"/>
    <dgm:cxn modelId="{3D868F93-291F-4EFC-96A2-24146A736E64}" srcId="{F4785436-D0E5-4E33-936D-EFA1766ECA0E}" destId="{770F4835-7728-4B3C-ACC0-B0720C3DCAF2}" srcOrd="1" destOrd="0" parTransId="{9D725A78-FCF4-4717-99BB-0E1CBA6ACDB9}" sibTransId="{930F6CFA-7498-4B35-9984-053B4763842F}"/>
    <dgm:cxn modelId="{274D209A-ED25-43B3-AD6A-A6163B352895}" srcId="{29FB4CA4-4A16-42FD-896F-1F5695820D4A}" destId="{F4785436-D0E5-4E33-936D-EFA1766ECA0E}" srcOrd="2" destOrd="0" parTransId="{2AADBABF-B5A6-4497-AEC8-2D593C13D33B}" sibTransId="{A760D446-0BC2-4DEF-8868-12C0B7CCD383}"/>
    <dgm:cxn modelId="{8A346BA6-D0CA-4487-807F-9D64C0C2CF56}" type="presOf" srcId="{CD16F6B3-3F8E-41CB-9D19-8260A3F0A470}" destId="{73CF45CB-C20C-426D-8938-5BEF92637170}" srcOrd="0" destOrd="0" presId="urn:microsoft.com/office/officeart/2005/8/layout/pList2"/>
    <dgm:cxn modelId="{D902F1A8-3BE8-4F8B-926D-045590A255D8}" srcId="{29FB4CA4-4A16-42FD-896F-1F5695820D4A}" destId="{5EC2F815-5310-40D8-886A-151EB3D1E537}" srcOrd="4" destOrd="0" parTransId="{E32FEE90-1F4E-4B47-961E-F4C942C6F79C}" sibTransId="{F5B181B7-649E-46B0-BAD0-C9D4C877F70B}"/>
    <dgm:cxn modelId="{BD5DDEA9-F18F-4A48-BEF6-96E9012C9BCF}" type="presOf" srcId="{E901AE72-AE0F-4E50-9523-1499791E15DE}" destId="{FCAB0870-776C-4F3B-9AD5-93A8CA6E750C}" srcOrd="0" destOrd="0" presId="urn:microsoft.com/office/officeart/2005/8/layout/pList2"/>
    <dgm:cxn modelId="{BB585DAA-DECA-46CB-988A-30EB67DA47B9}" type="presOf" srcId="{891CC21C-0A8C-4C51-B081-E5D0B1C14170}" destId="{E1EDB8A4-0940-4C72-B283-738E5BA21B41}" srcOrd="0" destOrd="0" presId="urn:microsoft.com/office/officeart/2005/8/layout/pList2"/>
    <dgm:cxn modelId="{E8F3D0AA-E34D-4A82-8275-1AB5D9655D8C}" type="presOf" srcId="{770F4835-7728-4B3C-ACC0-B0720C3DCAF2}" destId="{44BAE1F5-FAA3-4FEF-A461-315B218108EF}" srcOrd="0" destOrd="2" presId="urn:microsoft.com/office/officeart/2005/8/layout/pList2"/>
    <dgm:cxn modelId="{E07272AC-972C-4964-AD47-AD9A3561BF12}" srcId="{CD16F6B3-3F8E-41CB-9D19-8260A3F0A470}" destId="{2BF2D722-2158-49EA-BF14-5EB464022330}" srcOrd="1" destOrd="0" parTransId="{2990E5A8-7F3A-43BA-89C4-AF7C90C5517E}" sibTransId="{A646FE62-BC8D-4EE3-867B-85FFB9CC74EA}"/>
    <dgm:cxn modelId="{80D542C4-0A4F-42C0-8613-703ECF2B5E9A}" type="presOf" srcId="{F2DE09B2-C222-4DD8-8309-2B7E46568792}" destId="{C4D6F1B8-50BF-4235-9499-5B96BC302645}" srcOrd="0" destOrd="1" presId="urn:microsoft.com/office/officeart/2005/8/layout/pList2"/>
    <dgm:cxn modelId="{C348FCE1-8DF5-4BCE-A8C2-E8BBF8290361}" type="presOf" srcId="{DD89938A-2FAB-4861-8A34-96E5C0CB423C}" destId="{ECDD8690-8249-4E0E-B740-C2B8042387A3}" srcOrd="0" destOrd="2" presId="urn:microsoft.com/office/officeart/2005/8/layout/pList2"/>
    <dgm:cxn modelId="{48938BED-8444-4106-96CE-A4B86C06B169}" type="presOf" srcId="{6C50FDFD-85EC-473B-A64B-DB464EC7D91F}" destId="{ECDD8690-8249-4E0E-B740-C2B8042387A3}" srcOrd="0" destOrd="0" presId="urn:microsoft.com/office/officeart/2005/8/layout/pList2"/>
    <dgm:cxn modelId="{A829D8F0-5E71-418A-8E52-E0181BE7711F}" type="presOf" srcId="{2BF2D722-2158-49EA-BF14-5EB464022330}" destId="{73CF45CB-C20C-426D-8938-5BEF92637170}" srcOrd="0" destOrd="2" presId="urn:microsoft.com/office/officeart/2005/8/layout/pList2"/>
    <dgm:cxn modelId="{808632F3-2892-4197-BE7A-A0A535BC0C0B}" srcId="{29FB4CA4-4A16-42FD-896F-1F5695820D4A}" destId="{E901AE72-AE0F-4E50-9523-1499791E15DE}" srcOrd="1" destOrd="0" parTransId="{4C6AAEAD-4FB4-4FC6-AA16-D193E738C784}" sibTransId="{891CC21C-0A8C-4C51-B081-E5D0B1C14170}"/>
    <dgm:cxn modelId="{FB30C2FE-326E-41FA-8ABE-9995E4965E2D}" type="presOf" srcId="{0A4E46D2-52B5-4BB8-83E5-269B31903C55}" destId="{90617861-07CE-4803-BC5D-A88D01D024D4}" srcOrd="0" destOrd="0" presId="urn:microsoft.com/office/officeart/2005/8/layout/pList2"/>
    <dgm:cxn modelId="{F2E7AB2A-C47E-45C2-8446-0F91222FA31C}" type="presParOf" srcId="{A36B53F4-AE42-488B-8362-F4F5D435200A}" destId="{3C9A2454-EF32-441E-906C-61B9FCF1E08D}" srcOrd="0" destOrd="0" presId="urn:microsoft.com/office/officeart/2005/8/layout/pList2"/>
    <dgm:cxn modelId="{55AEA4EA-FB2A-47D9-A2C6-0C7663565E0C}" type="presParOf" srcId="{A36B53F4-AE42-488B-8362-F4F5D435200A}" destId="{C4A457C5-5106-47B0-B757-96FC76BA9AE5}" srcOrd="1" destOrd="0" presId="urn:microsoft.com/office/officeart/2005/8/layout/pList2"/>
    <dgm:cxn modelId="{59D391E0-989C-4296-800F-D6D19FE09D5D}" type="presParOf" srcId="{C4A457C5-5106-47B0-B757-96FC76BA9AE5}" destId="{2BEBE8AE-DC43-45C7-B79A-2C1CB99149FB}" srcOrd="0" destOrd="0" presId="urn:microsoft.com/office/officeart/2005/8/layout/pList2"/>
    <dgm:cxn modelId="{96002861-509A-4F5F-A85C-5D46E862BB47}" type="presParOf" srcId="{2BEBE8AE-DC43-45C7-B79A-2C1CB99149FB}" destId="{ECDD8690-8249-4E0E-B740-C2B8042387A3}" srcOrd="0" destOrd="0" presId="urn:microsoft.com/office/officeart/2005/8/layout/pList2"/>
    <dgm:cxn modelId="{F7593266-B812-45A9-8E66-3046CDE2C8F5}" type="presParOf" srcId="{2BEBE8AE-DC43-45C7-B79A-2C1CB99149FB}" destId="{964276ED-37FE-41E7-9F04-57CA895D3AD1}" srcOrd="1" destOrd="0" presId="urn:microsoft.com/office/officeart/2005/8/layout/pList2"/>
    <dgm:cxn modelId="{9BCA7A3C-87F6-458A-BB61-02E4FAA31BFE}" type="presParOf" srcId="{2BEBE8AE-DC43-45C7-B79A-2C1CB99149FB}" destId="{AC9F0CBB-AA51-4E0D-B856-87B3F0FDC088}" srcOrd="2" destOrd="0" presId="urn:microsoft.com/office/officeart/2005/8/layout/pList2"/>
    <dgm:cxn modelId="{A9E8B42C-9EFE-4D75-8698-DD3DBA4CFEB6}" type="presParOf" srcId="{C4A457C5-5106-47B0-B757-96FC76BA9AE5}" destId="{DED1149C-4E2B-47E6-BE7C-62A606E250CF}" srcOrd="1" destOrd="0" presId="urn:microsoft.com/office/officeart/2005/8/layout/pList2"/>
    <dgm:cxn modelId="{4E76CD99-DA19-41EB-AE44-66734926B513}" type="presParOf" srcId="{C4A457C5-5106-47B0-B757-96FC76BA9AE5}" destId="{885AF475-7486-491E-AE9C-D9621FDAF864}" srcOrd="2" destOrd="0" presId="urn:microsoft.com/office/officeart/2005/8/layout/pList2"/>
    <dgm:cxn modelId="{F65C7170-D683-4829-86B8-2F11B8730E90}" type="presParOf" srcId="{885AF475-7486-491E-AE9C-D9621FDAF864}" destId="{FCAB0870-776C-4F3B-9AD5-93A8CA6E750C}" srcOrd="0" destOrd="0" presId="urn:microsoft.com/office/officeart/2005/8/layout/pList2"/>
    <dgm:cxn modelId="{ACF14D97-44A2-4DAC-A1E9-6756740859F9}" type="presParOf" srcId="{885AF475-7486-491E-AE9C-D9621FDAF864}" destId="{2F170760-0709-443C-AEE2-2E8BE6575FA8}" srcOrd="1" destOrd="0" presId="urn:microsoft.com/office/officeart/2005/8/layout/pList2"/>
    <dgm:cxn modelId="{1ADD1A01-58F9-4EF7-B0D3-3C9FFB65626D}" type="presParOf" srcId="{885AF475-7486-491E-AE9C-D9621FDAF864}" destId="{AD33DF5B-B326-427E-B047-28B69CBA0F95}" srcOrd="2" destOrd="0" presId="urn:microsoft.com/office/officeart/2005/8/layout/pList2"/>
    <dgm:cxn modelId="{18DE2B91-EE23-4B1C-A360-2A76E0B03512}" type="presParOf" srcId="{C4A457C5-5106-47B0-B757-96FC76BA9AE5}" destId="{E1EDB8A4-0940-4C72-B283-738E5BA21B41}" srcOrd="3" destOrd="0" presId="urn:microsoft.com/office/officeart/2005/8/layout/pList2"/>
    <dgm:cxn modelId="{41E8A2B1-8318-40C4-A170-EE00D82A5436}" type="presParOf" srcId="{C4A457C5-5106-47B0-B757-96FC76BA9AE5}" destId="{C59E46BE-7DCE-42C7-A19B-A5E237B2DD63}" srcOrd="4" destOrd="0" presId="urn:microsoft.com/office/officeart/2005/8/layout/pList2"/>
    <dgm:cxn modelId="{0B40E1E3-B4EE-41C5-8968-395AD2F0D873}" type="presParOf" srcId="{C59E46BE-7DCE-42C7-A19B-A5E237B2DD63}" destId="{44BAE1F5-FAA3-4FEF-A461-315B218108EF}" srcOrd="0" destOrd="0" presId="urn:microsoft.com/office/officeart/2005/8/layout/pList2"/>
    <dgm:cxn modelId="{99C70D84-8AD3-4B3D-8872-9F8BDDF2AC9A}" type="presParOf" srcId="{C59E46BE-7DCE-42C7-A19B-A5E237B2DD63}" destId="{BD03B646-8E21-4B2F-869F-284943B0D2DF}" srcOrd="1" destOrd="0" presId="urn:microsoft.com/office/officeart/2005/8/layout/pList2"/>
    <dgm:cxn modelId="{3709C1DF-08EE-4F65-884F-B8464FF6264A}" type="presParOf" srcId="{C59E46BE-7DCE-42C7-A19B-A5E237B2DD63}" destId="{2BACDE55-C369-4BCF-90D8-1568EAEF9B35}" srcOrd="2" destOrd="0" presId="urn:microsoft.com/office/officeart/2005/8/layout/pList2"/>
    <dgm:cxn modelId="{DBE9F723-17D7-4892-AB88-4CA2D96625B6}" type="presParOf" srcId="{C4A457C5-5106-47B0-B757-96FC76BA9AE5}" destId="{9606EE1D-AB0A-4756-AB61-2D2157E29E23}" srcOrd="5" destOrd="0" presId="urn:microsoft.com/office/officeart/2005/8/layout/pList2"/>
    <dgm:cxn modelId="{2EFA552D-07B3-4014-9325-4BC4E2F13FAD}" type="presParOf" srcId="{C4A457C5-5106-47B0-B757-96FC76BA9AE5}" destId="{D81C5DD4-8DF1-46BA-BAF4-3FA8CD33625D}" srcOrd="6" destOrd="0" presId="urn:microsoft.com/office/officeart/2005/8/layout/pList2"/>
    <dgm:cxn modelId="{90CB4292-FD35-4006-96AA-845036A0509A}" type="presParOf" srcId="{D81C5DD4-8DF1-46BA-BAF4-3FA8CD33625D}" destId="{73CF45CB-C20C-426D-8938-5BEF92637170}" srcOrd="0" destOrd="0" presId="urn:microsoft.com/office/officeart/2005/8/layout/pList2"/>
    <dgm:cxn modelId="{95C83905-A8CD-4364-9566-91FFEC238776}" type="presParOf" srcId="{D81C5DD4-8DF1-46BA-BAF4-3FA8CD33625D}" destId="{65A0078A-414D-4729-B28F-81E931B9084D}" srcOrd="1" destOrd="0" presId="urn:microsoft.com/office/officeart/2005/8/layout/pList2"/>
    <dgm:cxn modelId="{D3715E8E-7C48-4A76-A2CD-4DD1B8D94DF9}" type="presParOf" srcId="{D81C5DD4-8DF1-46BA-BAF4-3FA8CD33625D}" destId="{881FC548-FEB9-43B4-9AAB-9E78C2C026F4}" srcOrd="2" destOrd="0" presId="urn:microsoft.com/office/officeart/2005/8/layout/pList2"/>
    <dgm:cxn modelId="{E9FECE23-B2BC-4684-A1C6-8C5845D03B42}" type="presParOf" srcId="{C4A457C5-5106-47B0-B757-96FC76BA9AE5}" destId="{90617861-07CE-4803-BC5D-A88D01D024D4}" srcOrd="7" destOrd="0" presId="urn:microsoft.com/office/officeart/2005/8/layout/pList2"/>
    <dgm:cxn modelId="{E6C91B8D-8EBA-41AC-86B8-484517B2A07C}" type="presParOf" srcId="{C4A457C5-5106-47B0-B757-96FC76BA9AE5}" destId="{CD5A1B50-2BD4-4CE1-9F4D-0B4AF458B0F7}" srcOrd="8" destOrd="0" presId="urn:microsoft.com/office/officeart/2005/8/layout/pList2"/>
    <dgm:cxn modelId="{99CEC2CA-1754-4F94-B619-5FC0F30F894B}" type="presParOf" srcId="{CD5A1B50-2BD4-4CE1-9F4D-0B4AF458B0F7}" destId="{C4D6F1B8-50BF-4235-9499-5B96BC302645}" srcOrd="0" destOrd="0" presId="urn:microsoft.com/office/officeart/2005/8/layout/pList2"/>
    <dgm:cxn modelId="{1D480D51-4467-43F8-AF5B-38F6362EDB9F}" type="presParOf" srcId="{CD5A1B50-2BD4-4CE1-9F4D-0B4AF458B0F7}" destId="{03A0B8E6-F4E7-4C4A-9FE0-B1191C59943B}" srcOrd="1" destOrd="0" presId="urn:microsoft.com/office/officeart/2005/8/layout/pList2"/>
    <dgm:cxn modelId="{9F844B50-BD8F-4463-8F6C-CE6A3B7ADDA6}" type="presParOf" srcId="{CD5A1B50-2BD4-4CE1-9F4D-0B4AF458B0F7}" destId="{4BF12CF1-2EAE-427B-B969-CF18DEFF7AA1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50875CD-1BCF-443E-820B-338426C06B01}" type="doc">
      <dgm:prSet loTypeId="urn:microsoft.com/office/officeart/2008/layout/BendingPictureCaptionList" loCatId="pictur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4A4D701-E5C4-4B0E-88E0-BA32C0A42B90}">
      <dgm:prSet phldrT="[Text]"/>
      <dgm:spPr/>
      <dgm:t>
        <a:bodyPr/>
        <a:lstStyle/>
        <a:p>
          <a:r>
            <a:rPr lang="en-US" dirty="0"/>
            <a:t>Student Acknowledgement</a:t>
          </a:r>
        </a:p>
      </dgm:t>
    </dgm:pt>
    <dgm:pt modelId="{1437DC47-B389-4160-9F66-C3E00BBD1AC3}" type="parTrans" cxnId="{779F19F5-2D9A-4DA8-A35F-DA72A28A3842}">
      <dgm:prSet/>
      <dgm:spPr/>
      <dgm:t>
        <a:bodyPr/>
        <a:lstStyle/>
        <a:p>
          <a:endParaRPr lang="en-US"/>
        </a:p>
      </dgm:t>
    </dgm:pt>
    <dgm:pt modelId="{F36FAC55-5B48-4C6C-BA9B-88FAA19F2460}" type="sibTrans" cxnId="{779F19F5-2D9A-4DA8-A35F-DA72A28A3842}">
      <dgm:prSet/>
      <dgm:spPr/>
      <dgm:t>
        <a:bodyPr/>
        <a:lstStyle/>
        <a:p>
          <a:endParaRPr lang="en-US"/>
        </a:p>
      </dgm:t>
    </dgm:pt>
    <dgm:pt modelId="{3DECBF8B-1327-456C-AB22-AC3BCB2B533C}">
      <dgm:prSet phldrT="[Text]"/>
      <dgm:spPr/>
      <dgm:t>
        <a:bodyPr/>
        <a:lstStyle/>
        <a:p>
          <a:r>
            <a:rPr lang="en-US" dirty="0"/>
            <a:t>Photo and Video Student Permission</a:t>
          </a:r>
        </a:p>
      </dgm:t>
    </dgm:pt>
    <dgm:pt modelId="{B4B46A77-7DA3-416E-B632-399E8923367B}" type="parTrans" cxnId="{9BCBE786-8A46-47B4-8D3D-19E08A2AD625}">
      <dgm:prSet/>
      <dgm:spPr/>
      <dgm:t>
        <a:bodyPr/>
        <a:lstStyle/>
        <a:p>
          <a:endParaRPr lang="en-US"/>
        </a:p>
      </dgm:t>
    </dgm:pt>
    <dgm:pt modelId="{FA05B352-A0B7-46D7-AAC1-C19ACF02C3F0}" type="sibTrans" cxnId="{9BCBE786-8A46-47B4-8D3D-19E08A2AD625}">
      <dgm:prSet/>
      <dgm:spPr/>
      <dgm:t>
        <a:bodyPr/>
        <a:lstStyle/>
        <a:p>
          <a:endParaRPr lang="en-US"/>
        </a:p>
      </dgm:t>
    </dgm:pt>
    <dgm:pt modelId="{C3DA8FB1-64E0-40FA-BFDE-ED7CD520FC30}">
      <dgm:prSet phldrT="[Text]"/>
      <dgm:spPr/>
      <dgm:t>
        <a:bodyPr/>
        <a:lstStyle/>
        <a:p>
          <a:r>
            <a:rPr lang="en-US" dirty="0"/>
            <a:t>Immunization Form</a:t>
          </a:r>
        </a:p>
      </dgm:t>
    </dgm:pt>
    <dgm:pt modelId="{F8ADD61F-AB8D-48F3-8EB9-EB4F66D76C71}" type="parTrans" cxnId="{F745CAF5-2203-4C1F-9002-D02CCEC4D643}">
      <dgm:prSet/>
      <dgm:spPr/>
      <dgm:t>
        <a:bodyPr/>
        <a:lstStyle/>
        <a:p>
          <a:endParaRPr lang="en-US"/>
        </a:p>
      </dgm:t>
    </dgm:pt>
    <dgm:pt modelId="{BEFF2621-BEF5-4C6C-938E-DCD6730FD823}" type="sibTrans" cxnId="{F745CAF5-2203-4C1F-9002-D02CCEC4D643}">
      <dgm:prSet/>
      <dgm:spPr/>
      <dgm:t>
        <a:bodyPr/>
        <a:lstStyle/>
        <a:p>
          <a:endParaRPr lang="en-US"/>
        </a:p>
      </dgm:t>
    </dgm:pt>
    <dgm:pt modelId="{70266953-5564-4C32-A3BC-2F1D8B5B0E71}">
      <dgm:prSet phldrT="[Text]"/>
      <dgm:spPr/>
      <dgm:t>
        <a:bodyPr/>
        <a:lstStyle/>
        <a:p>
          <a:r>
            <a:rPr lang="en-US" dirty="0"/>
            <a:t>Orientation Evaluation</a:t>
          </a:r>
        </a:p>
      </dgm:t>
    </dgm:pt>
    <dgm:pt modelId="{07D3109C-84AA-4704-8434-D5AE99287779}" type="parTrans" cxnId="{0105BCB9-5BA6-4F50-849D-468221536BD3}">
      <dgm:prSet/>
      <dgm:spPr/>
      <dgm:t>
        <a:bodyPr/>
        <a:lstStyle/>
        <a:p>
          <a:endParaRPr lang="en-US"/>
        </a:p>
      </dgm:t>
    </dgm:pt>
    <dgm:pt modelId="{99EF0D31-7392-4764-ACA5-DC32BE57F1A0}" type="sibTrans" cxnId="{0105BCB9-5BA6-4F50-849D-468221536BD3}">
      <dgm:prSet/>
      <dgm:spPr/>
      <dgm:t>
        <a:bodyPr/>
        <a:lstStyle/>
        <a:p>
          <a:endParaRPr lang="en-US"/>
        </a:p>
      </dgm:t>
    </dgm:pt>
    <dgm:pt modelId="{F1824D82-F420-4DA4-AC7D-0F3DF57ADA4F}" type="pres">
      <dgm:prSet presAssocID="{A50875CD-1BCF-443E-820B-338426C06B01}" presName="Name0" presStyleCnt="0">
        <dgm:presLayoutVars>
          <dgm:dir/>
          <dgm:resizeHandles val="exact"/>
        </dgm:presLayoutVars>
      </dgm:prSet>
      <dgm:spPr/>
    </dgm:pt>
    <dgm:pt modelId="{A7AE261E-7BD8-4360-8665-5C1B318FC163}" type="pres">
      <dgm:prSet presAssocID="{44A4D701-E5C4-4B0E-88E0-BA32C0A42B90}" presName="composite" presStyleCnt="0"/>
      <dgm:spPr/>
    </dgm:pt>
    <dgm:pt modelId="{D0917BE0-EEA5-4B54-B425-94D3F5C7E7A7}" type="pres">
      <dgm:prSet presAssocID="{44A4D701-E5C4-4B0E-88E0-BA32C0A42B90}" presName="rect1" presStyleLbl="bgImgPlace1" presStyleIdx="0" presStyleCnt="4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938" t="95" r="6710" b="-10892"/>
          </a:stretch>
        </a:blipFill>
      </dgm:spPr>
    </dgm:pt>
    <dgm:pt modelId="{FD2122B7-6205-483A-9731-A352D412661C}" type="pres">
      <dgm:prSet presAssocID="{44A4D701-E5C4-4B0E-88E0-BA32C0A42B90}" presName="wedgeRectCallout1" presStyleLbl="node1" presStyleIdx="0" presStyleCnt="4">
        <dgm:presLayoutVars>
          <dgm:bulletEnabled val="1"/>
        </dgm:presLayoutVars>
      </dgm:prSet>
      <dgm:spPr/>
    </dgm:pt>
    <dgm:pt modelId="{EF0F0F25-5501-46B1-9143-050F541850B0}" type="pres">
      <dgm:prSet presAssocID="{F36FAC55-5B48-4C6C-BA9B-88FAA19F2460}" presName="sibTrans" presStyleCnt="0"/>
      <dgm:spPr/>
    </dgm:pt>
    <dgm:pt modelId="{66402128-42BD-4764-B2CF-BAA2068497CA}" type="pres">
      <dgm:prSet presAssocID="{C3DA8FB1-64E0-40FA-BFDE-ED7CD520FC30}" presName="composite" presStyleCnt="0"/>
      <dgm:spPr/>
    </dgm:pt>
    <dgm:pt modelId="{D6D6F526-0F75-4F54-83C1-A1C0085F669A}" type="pres">
      <dgm:prSet presAssocID="{C3DA8FB1-64E0-40FA-BFDE-ED7CD520FC30}" presName="rect1" presStyleLbl="bgImgPlace1" presStyleIdx="1" presStyleCnt="4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1866" r="11866"/>
          </a:stretch>
        </a:blipFill>
      </dgm:spPr>
    </dgm:pt>
    <dgm:pt modelId="{695E4473-CFBC-4585-8BC5-72EFDB95831F}" type="pres">
      <dgm:prSet presAssocID="{C3DA8FB1-64E0-40FA-BFDE-ED7CD520FC30}" presName="wedgeRectCallout1" presStyleLbl="node1" presStyleIdx="1" presStyleCnt="4">
        <dgm:presLayoutVars>
          <dgm:bulletEnabled val="1"/>
        </dgm:presLayoutVars>
      </dgm:prSet>
      <dgm:spPr/>
    </dgm:pt>
    <dgm:pt modelId="{7E0D2C5E-5D70-4DCC-8DF8-DADD647E030E}" type="pres">
      <dgm:prSet presAssocID="{BEFF2621-BEF5-4C6C-938E-DCD6730FD823}" presName="sibTrans" presStyleCnt="0"/>
      <dgm:spPr/>
    </dgm:pt>
    <dgm:pt modelId="{E24990F7-6DF6-4AA3-BF89-FE368AD2C804}" type="pres">
      <dgm:prSet presAssocID="{3DECBF8B-1327-456C-AB22-AC3BCB2B533C}" presName="composite" presStyleCnt="0"/>
      <dgm:spPr/>
    </dgm:pt>
    <dgm:pt modelId="{180BE5D7-DF3D-493C-8153-9900F5C1E3B8}" type="pres">
      <dgm:prSet presAssocID="{3DECBF8B-1327-456C-AB22-AC3BCB2B533C}" presName="rect1" presStyleLbl="bgImgPlace1" presStyleIdx="2" presStyleCnt="4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8467" t="642" r="3063" b="-10345"/>
          </a:stretch>
        </a:blipFill>
      </dgm:spPr>
    </dgm:pt>
    <dgm:pt modelId="{7FCA6444-B840-4CA7-A593-73C5CFB41F1D}" type="pres">
      <dgm:prSet presAssocID="{3DECBF8B-1327-456C-AB22-AC3BCB2B533C}" presName="wedgeRectCallout1" presStyleLbl="node1" presStyleIdx="2" presStyleCnt="4">
        <dgm:presLayoutVars>
          <dgm:bulletEnabled val="1"/>
        </dgm:presLayoutVars>
      </dgm:prSet>
      <dgm:spPr/>
    </dgm:pt>
    <dgm:pt modelId="{53C2117C-496D-49F9-AA17-75EA97917441}" type="pres">
      <dgm:prSet presAssocID="{FA05B352-A0B7-46D7-AAC1-C19ACF02C3F0}" presName="sibTrans" presStyleCnt="0"/>
      <dgm:spPr/>
    </dgm:pt>
    <dgm:pt modelId="{AE761DC2-4057-4066-AA15-0857F77B3A4B}" type="pres">
      <dgm:prSet presAssocID="{70266953-5564-4C32-A3BC-2F1D8B5B0E71}" presName="composite" presStyleCnt="0"/>
      <dgm:spPr/>
    </dgm:pt>
    <dgm:pt modelId="{A00711BD-22E5-4AB8-9EAD-FC3B86421AB6}" type="pres">
      <dgm:prSet presAssocID="{70266953-5564-4C32-A3BC-2F1D8B5B0E71}" presName="rect1" presStyleLbl="bgImgPlace1" presStyleIdx="3" presStyleCnt="4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28" t="2844" r="-126"/>
          </a:stretch>
        </a:blipFill>
      </dgm:spPr>
    </dgm:pt>
    <dgm:pt modelId="{6D977EA5-787B-4880-9313-D30A57AD4D5E}" type="pres">
      <dgm:prSet presAssocID="{70266953-5564-4C32-A3BC-2F1D8B5B0E71}" presName="wedgeRectCallout1" presStyleLbl="node1" presStyleIdx="3" presStyleCnt="4">
        <dgm:presLayoutVars>
          <dgm:bulletEnabled val="1"/>
        </dgm:presLayoutVars>
      </dgm:prSet>
      <dgm:spPr/>
    </dgm:pt>
  </dgm:ptLst>
  <dgm:cxnLst>
    <dgm:cxn modelId="{0D9D8561-7EA2-43C3-9F3E-2DA383219792}" type="presOf" srcId="{44A4D701-E5C4-4B0E-88E0-BA32C0A42B90}" destId="{FD2122B7-6205-483A-9731-A352D412661C}" srcOrd="0" destOrd="0" presId="urn:microsoft.com/office/officeart/2008/layout/BendingPictureCaptionList"/>
    <dgm:cxn modelId="{A299EC62-4A57-4087-B762-4056F8105745}" type="presOf" srcId="{70266953-5564-4C32-A3BC-2F1D8B5B0E71}" destId="{6D977EA5-787B-4880-9313-D30A57AD4D5E}" srcOrd="0" destOrd="0" presId="urn:microsoft.com/office/officeart/2008/layout/BendingPictureCaptionList"/>
    <dgm:cxn modelId="{3440AD56-6EAD-49AD-9425-7CFA970557E9}" type="presOf" srcId="{C3DA8FB1-64E0-40FA-BFDE-ED7CD520FC30}" destId="{695E4473-CFBC-4585-8BC5-72EFDB95831F}" srcOrd="0" destOrd="0" presId="urn:microsoft.com/office/officeart/2008/layout/BendingPictureCaptionList"/>
    <dgm:cxn modelId="{9BCBE786-8A46-47B4-8D3D-19E08A2AD625}" srcId="{A50875CD-1BCF-443E-820B-338426C06B01}" destId="{3DECBF8B-1327-456C-AB22-AC3BCB2B533C}" srcOrd="2" destOrd="0" parTransId="{B4B46A77-7DA3-416E-B632-399E8923367B}" sibTransId="{FA05B352-A0B7-46D7-AAC1-C19ACF02C3F0}"/>
    <dgm:cxn modelId="{0105BCB9-5BA6-4F50-849D-468221536BD3}" srcId="{A50875CD-1BCF-443E-820B-338426C06B01}" destId="{70266953-5564-4C32-A3BC-2F1D8B5B0E71}" srcOrd="3" destOrd="0" parTransId="{07D3109C-84AA-4704-8434-D5AE99287779}" sibTransId="{99EF0D31-7392-4764-ACA5-DC32BE57F1A0}"/>
    <dgm:cxn modelId="{590A1DE1-84BD-4280-BB93-7AB8C41510E4}" type="presOf" srcId="{3DECBF8B-1327-456C-AB22-AC3BCB2B533C}" destId="{7FCA6444-B840-4CA7-A593-73C5CFB41F1D}" srcOrd="0" destOrd="0" presId="urn:microsoft.com/office/officeart/2008/layout/BendingPictureCaptionList"/>
    <dgm:cxn modelId="{063170EE-84B2-4883-97E0-431DDD379726}" type="presOf" srcId="{A50875CD-1BCF-443E-820B-338426C06B01}" destId="{F1824D82-F420-4DA4-AC7D-0F3DF57ADA4F}" srcOrd="0" destOrd="0" presId="urn:microsoft.com/office/officeart/2008/layout/BendingPictureCaptionList"/>
    <dgm:cxn modelId="{779F19F5-2D9A-4DA8-A35F-DA72A28A3842}" srcId="{A50875CD-1BCF-443E-820B-338426C06B01}" destId="{44A4D701-E5C4-4B0E-88E0-BA32C0A42B90}" srcOrd="0" destOrd="0" parTransId="{1437DC47-B389-4160-9F66-C3E00BBD1AC3}" sibTransId="{F36FAC55-5B48-4C6C-BA9B-88FAA19F2460}"/>
    <dgm:cxn modelId="{F745CAF5-2203-4C1F-9002-D02CCEC4D643}" srcId="{A50875CD-1BCF-443E-820B-338426C06B01}" destId="{C3DA8FB1-64E0-40FA-BFDE-ED7CD520FC30}" srcOrd="1" destOrd="0" parTransId="{F8ADD61F-AB8D-48F3-8EB9-EB4F66D76C71}" sibTransId="{BEFF2621-BEF5-4C6C-938E-DCD6730FD823}"/>
    <dgm:cxn modelId="{DC3AEDB3-FCA6-4DF3-9D52-5ED117992297}" type="presParOf" srcId="{F1824D82-F420-4DA4-AC7D-0F3DF57ADA4F}" destId="{A7AE261E-7BD8-4360-8665-5C1B318FC163}" srcOrd="0" destOrd="0" presId="urn:microsoft.com/office/officeart/2008/layout/BendingPictureCaptionList"/>
    <dgm:cxn modelId="{D9114D72-B680-49E0-B383-ECD357AE678F}" type="presParOf" srcId="{A7AE261E-7BD8-4360-8665-5C1B318FC163}" destId="{D0917BE0-EEA5-4B54-B425-94D3F5C7E7A7}" srcOrd="0" destOrd="0" presId="urn:microsoft.com/office/officeart/2008/layout/BendingPictureCaptionList"/>
    <dgm:cxn modelId="{E3E83E3B-ACAF-485B-913A-B224A72A20E7}" type="presParOf" srcId="{A7AE261E-7BD8-4360-8665-5C1B318FC163}" destId="{FD2122B7-6205-483A-9731-A352D412661C}" srcOrd="1" destOrd="0" presId="urn:microsoft.com/office/officeart/2008/layout/BendingPictureCaptionList"/>
    <dgm:cxn modelId="{EA77522E-7533-47E6-B2BA-1373229C1D3A}" type="presParOf" srcId="{F1824D82-F420-4DA4-AC7D-0F3DF57ADA4F}" destId="{EF0F0F25-5501-46B1-9143-050F541850B0}" srcOrd="1" destOrd="0" presId="urn:microsoft.com/office/officeart/2008/layout/BendingPictureCaptionList"/>
    <dgm:cxn modelId="{3C188DC3-D3C7-45F0-8BCB-F04088DA57FB}" type="presParOf" srcId="{F1824D82-F420-4DA4-AC7D-0F3DF57ADA4F}" destId="{66402128-42BD-4764-B2CF-BAA2068497CA}" srcOrd="2" destOrd="0" presId="urn:microsoft.com/office/officeart/2008/layout/BendingPictureCaptionList"/>
    <dgm:cxn modelId="{2BDB5922-BF4A-4AE2-88D8-62F430175F4E}" type="presParOf" srcId="{66402128-42BD-4764-B2CF-BAA2068497CA}" destId="{D6D6F526-0F75-4F54-83C1-A1C0085F669A}" srcOrd="0" destOrd="0" presId="urn:microsoft.com/office/officeart/2008/layout/BendingPictureCaptionList"/>
    <dgm:cxn modelId="{BBEFC759-B8B3-4640-98EE-DC72663FDD8E}" type="presParOf" srcId="{66402128-42BD-4764-B2CF-BAA2068497CA}" destId="{695E4473-CFBC-4585-8BC5-72EFDB95831F}" srcOrd="1" destOrd="0" presId="urn:microsoft.com/office/officeart/2008/layout/BendingPictureCaptionList"/>
    <dgm:cxn modelId="{291FD9BB-A741-45AC-9721-D7EDA2B39B8A}" type="presParOf" srcId="{F1824D82-F420-4DA4-AC7D-0F3DF57ADA4F}" destId="{7E0D2C5E-5D70-4DCC-8DF8-DADD647E030E}" srcOrd="3" destOrd="0" presId="urn:microsoft.com/office/officeart/2008/layout/BendingPictureCaptionList"/>
    <dgm:cxn modelId="{5EEC2E92-EAC2-42A5-A911-F94E33BC1C9F}" type="presParOf" srcId="{F1824D82-F420-4DA4-AC7D-0F3DF57ADA4F}" destId="{E24990F7-6DF6-4AA3-BF89-FE368AD2C804}" srcOrd="4" destOrd="0" presId="urn:microsoft.com/office/officeart/2008/layout/BendingPictureCaptionList"/>
    <dgm:cxn modelId="{18AD7254-7BDA-41FC-AE0C-702C5DD435C6}" type="presParOf" srcId="{E24990F7-6DF6-4AA3-BF89-FE368AD2C804}" destId="{180BE5D7-DF3D-493C-8153-9900F5C1E3B8}" srcOrd="0" destOrd="0" presId="urn:microsoft.com/office/officeart/2008/layout/BendingPictureCaptionList"/>
    <dgm:cxn modelId="{D16090A8-B93E-4E42-9D40-9E6B8D1DF662}" type="presParOf" srcId="{E24990F7-6DF6-4AA3-BF89-FE368AD2C804}" destId="{7FCA6444-B840-4CA7-A593-73C5CFB41F1D}" srcOrd="1" destOrd="0" presId="urn:microsoft.com/office/officeart/2008/layout/BendingPictureCaptionList"/>
    <dgm:cxn modelId="{64FE95F8-7FB8-41C2-8C88-03E123DE6ECC}" type="presParOf" srcId="{F1824D82-F420-4DA4-AC7D-0F3DF57ADA4F}" destId="{53C2117C-496D-49F9-AA17-75EA97917441}" srcOrd="5" destOrd="0" presId="urn:microsoft.com/office/officeart/2008/layout/BendingPictureCaptionList"/>
    <dgm:cxn modelId="{9852A636-03C4-46C1-B7CA-B0C9F4B4C17D}" type="presParOf" srcId="{F1824D82-F420-4DA4-AC7D-0F3DF57ADA4F}" destId="{AE761DC2-4057-4066-AA15-0857F77B3A4B}" srcOrd="6" destOrd="0" presId="urn:microsoft.com/office/officeart/2008/layout/BendingPictureCaptionList"/>
    <dgm:cxn modelId="{0AF2E762-5705-417E-82DA-DC5EE86F16F0}" type="presParOf" srcId="{AE761DC2-4057-4066-AA15-0857F77B3A4B}" destId="{A00711BD-22E5-4AB8-9EAD-FC3B86421AB6}" srcOrd="0" destOrd="0" presId="urn:microsoft.com/office/officeart/2008/layout/BendingPictureCaptionList"/>
    <dgm:cxn modelId="{629049D3-CA7B-4EDC-B59D-A28CBA75404D}" type="presParOf" srcId="{AE761DC2-4057-4066-AA15-0857F77B3A4B}" destId="{6D977EA5-787B-4880-9313-D30A57AD4D5E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13D3B8-C0B0-4C7B-9CE3-B44A82F80514}">
      <dsp:nvSpPr>
        <dsp:cNvPr id="0" name=""/>
        <dsp:cNvSpPr/>
      </dsp:nvSpPr>
      <dsp:spPr>
        <a:xfrm>
          <a:off x="2946" y="492115"/>
          <a:ext cx="2337792" cy="1402675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shade val="5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shade val="5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Navigate</a:t>
          </a:r>
        </a:p>
      </dsp:txBody>
      <dsp:txXfrm>
        <a:off x="2946" y="492115"/>
        <a:ext cx="2337792" cy="1402675"/>
      </dsp:txXfrm>
    </dsp:sp>
    <dsp:sp modelId="{6D2038B6-89A0-4033-A386-DB070ADAEEB2}">
      <dsp:nvSpPr>
        <dsp:cNvPr id="0" name=""/>
        <dsp:cNvSpPr/>
      </dsp:nvSpPr>
      <dsp:spPr>
        <a:xfrm>
          <a:off x="2574518" y="492115"/>
          <a:ext cx="2337792" cy="1402675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-117134"/>
                <a:satOff val="-6632"/>
                <a:lumOff val="11563"/>
                <a:alphaOff val="0"/>
                <a:shade val="85000"/>
                <a:satMod val="130000"/>
              </a:schemeClr>
            </a:gs>
            <a:gs pos="34000">
              <a:schemeClr val="accent3">
                <a:shade val="50000"/>
                <a:hueOff val="-117134"/>
                <a:satOff val="-6632"/>
                <a:lumOff val="11563"/>
                <a:alphaOff val="0"/>
                <a:shade val="87000"/>
                <a:satMod val="125000"/>
              </a:schemeClr>
            </a:gs>
            <a:gs pos="70000">
              <a:schemeClr val="accent3">
                <a:shade val="50000"/>
                <a:hueOff val="-117134"/>
                <a:satOff val="-6632"/>
                <a:lumOff val="11563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shade val="50000"/>
                <a:hueOff val="-117134"/>
                <a:satOff val="-6632"/>
                <a:lumOff val="11563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Questions &amp; Referrals</a:t>
          </a:r>
        </a:p>
      </dsp:txBody>
      <dsp:txXfrm>
        <a:off x="2574518" y="492115"/>
        <a:ext cx="2337792" cy="1402675"/>
      </dsp:txXfrm>
    </dsp:sp>
    <dsp:sp modelId="{ED7524D3-1048-4076-9585-C7A257A6C35E}">
      <dsp:nvSpPr>
        <dsp:cNvPr id="0" name=""/>
        <dsp:cNvSpPr/>
      </dsp:nvSpPr>
      <dsp:spPr>
        <a:xfrm>
          <a:off x="5146089" y="492115"/>
          <a:ext cx="2337792" cy="1402675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-234268"/>
                <a:satOff val="-13265"/>
                <a:lumOff val="23126"/>
                <a:alphaOff val="0"/>
                <a:shade val="85000"/>
                <a:satMod val="130000"/>
              </a:schemeClr>
            </a:gs>
            <a:gs pos="34000">
              <a:schemeClr val="accent3">
                <a:shade val="50000"/>
                <a:hueOff val="-234268"/>
                <a:satOff val="-13265"/>
                <a:lumOff val="23126"/>
                <a:alphaOff val="0"/>
                <a:shade val="87000"/>
                <a:satMod val="125000"/>
              </a:schemeClr>
            </a:gs>
            <a:gs pos="70000">
              <a:schemeClr val="accent3">
                <a:shade val="50000"/>
                <a:hueOff val="-234268"/>
                <a:satOff val="-13265"/>
                <a:lumOff val="23126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shade val="50000"/>
                <a:hueOff val="-234268"/>
                <a:satOff val="-13265"/>
                <a:lumOff val="23126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Obstacles</a:t>
          </a:r>
        </a:p>
      </dsp:txBody>
      <dsp:txXfrm>
        <a:off x="5146089" y="492115"/>
        <a:ext cx="2337792" cy="1402675"/>
      </dsp:txXfrm>
    </dsp:sp>
    <dsp:sp modelId="{C9DA894C-817A-4BC2-8E90-B2A700715DEB}">
      <dsp:nvSpPr>
        <dsp:cNvPr id="0" name=""/>
        <dsp:cNvSpPr/>
      </dsp:nvSpPr>
      <dsp:spPr>
        <a:xfrm>
          <a:off x="7717661" y="492115"/>
          <a:ext cx="2337792" cy="1402675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-351403"/>
                <a:satOff val="-19897"/>
                <a:lumOff val="34689"/>
                <a:alphaOff val="0"/>
                <a:shade val="85000"/>
                <a:satMod val="130000"/>
              </a:schemeClr>
            </a:gs>
            <a:gs pos="34000">
              <a:schemeClr val="accent3">
                <a:shade val="50000"/>
                <a:hueOff val="-351403"/>
                <a:satOff val="-19897"/>
                <a:lumOff val="34689"/>
                <a:alphaOff val="0"/>
                <a:shade val="87000"/>
                <a:satMod val="125000"/>
              </a:schemeClr>
            </a:gs>
            <a:gs pos="70000">
              <a:schemeClr val="accent3">
                <a:shade val="50000"/>
                <a:hueOff val="-351403"/>
                <a:satOff val="-19897"/>
                <a:lumOff val="3468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shade val="50000"/>
                <a:hueOff val="-351403"/>
                <a:satOff val="-19897"/>
                <a:lumOff val="3468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Enrollment</a:t>
          </a:r>
        </a:p>
      </dsp:txBody>
      <dsp:txXfrm>
        <a:off x="7717661" y="492115"/>
        <a:ext cx="2337792" cy="1402675"/>
      </dsp:txXfrm>
    </dsp:sp>
    <dsp:sp modelId="{3FA1BCB4-EFC9-4991-A493-4F4DB3462F1F}">
      <dsp:nvSpPr>
        <dsp:cNvPr id="0" name=""/>
        <dsp:cNvSpPr/>
      </dsp:nvSpPr>
      <dsp:spPr>
        <a:xfrm>
          <a:off x="2946" y="2128569"/>
          <a:ext cx="2337792" cy="1402675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-468537"/>
                <a:satOff val="-26530"/>
                <a:lumOff val="46252"/>
                <a:alphaOff val="0"/>
                <a:shade val="85000"/>
                <a:satMod val="130000"/>
              </a:schemeClr>
            </a:gs>
            <a:gs pos="34000">
              <a:schemeClr val="accent3">
                <a:shade val="50000"/>
                <a:hueOff val="-468537"/>
                <a:satOff val="-26530"/>
                <a:lumOff val="46252"/>
                <a:alphaOff val="0"/>
                <a:shade val="87000"/>
                <a:satMod val="125000"/>
              </a:schemeClr>
            </a:gs>
            <a:gs pos="70000">
              <a:schemeClr val="accent3">
                <a:shade val="50000"/>
                <a:hueOff val="-468537"/>
                <a:satOff val="-26530"/>
                <a:lumOff val="46252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shade val="50000"/>
                <a:hueOff val="-468537"/>
                <a:satOff val="-26530"/>
                <a:lumOff val="46252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Advising </a:t>
          </a:r>
        </a:p>
      </dsp:txBody>
      <dsp:txXfrm>
        <a:off x="2946" y="2128569"/>
        <a:ext cx="2337792" cy="1402675"/>
      </dsp:txXfrm>
    </dsp:sp>
    <dsp:sp modelId="{D6B785B8-9426-4907-ACB5-7D0FBFDA7D5D}">
      <dsp:nvSpPr>
        <dsp:cNvPr id="0" name=""/>
        <dsp:cNvSpPr/>
      </dsp:nvSpPr>
      <dsp:spPr>
        <a:xfrm>
          <a:off x="2574518" y="2128569"/>
          <a:ext cx="2337792" cy="1402675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-351403"/>
                <a:satOff val="-19897"/>
                <a:lumOff val="34689"/>
                <a:alphaOff val="0"/>
                <a:shade val="85000"/>
                <a:satMod val="130000"/>
              </a:schemeClr>
            </a:gs>
            <a:gs pos="34000">
              <a:schemeClr val="accent3">
                <a:shade val="50000"/>
                <a:hueOff val="-351403"/>
                <a:satOff val="-19897"/>
                <a:lumOff val="34689"/>
                <a:alphaOff val="0"/>
                <a:shade val="87000"/>
                <a:satMod val="125000"/>
              </a:schemeClr>
            </a:gs>
            <a:gs pos="70000">
              <a:schemeClr val="accent3">
                <a:shade val="50000"/>
                <a:hueOff val="-351403"/>
                <a:satOff val="-19897"/>
                <a:lumOff val="3468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shade val="50000"/>
                <a:hueOff val="-351403"/>
                <a:satOff val="-19897"/>
                <a:lumOff val="3468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Jobs/Internships</a:t>
          </a:r>
        </a:p>
      </dsp:txBody>
      <dsp:txXfrm>
        <a:off x="2574518" y="2128569"/>
        <a:ext cx="2337792" cy="1402675"/>
      </dsp:txXfrm>
    </dsp:sp>
    <dsp:sp modelId="{A7FF3F3A-B906-4B8D-81BE-9C5A2AB00A61}">
      <dsp:nvSpPr>
        <dsp:cNvPr id="0" name=""/>
        <dsp:cNvSpPr/>
      </dsp:nvSpPr>
      <dsp:spPr>
        <a:xfrm>
          <a:off x="5146089" y="2128569"/>
          <a:ext cx="2337792" cy="1402675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-234268"/>
                <a:satOff val="-13265"/>
                <a:lumOff val="23126"/>
                <a:alphaOff val="0"/>
                <a:shade val="85000"/>
                <a:satMod val="130000"/>
              </a:schemeClr>
            </a:gs>
            <a:gs pos="34000">
              <a:schemeClr val="accent3">
                <a:shade val="50000"/>
                <a:hueOff val="-234268"/>
                <a:satOff val="-13265"/>
                <a:lumOff val="23126"/>
                <a:alphaOff val="0"/>
                <a:shade val="87000"/>
                <a:satMod val="125000"/>
              </a:schemeClr>
            </a:gs>
            <a:gs pos="70000">
              <a:schemeClr val="accent3">
                <a:shade val="50000"/>
                <a:hueOff val="-234268"/>
                <a:satOff val="-13265"/>
                <a:lumOff val="23126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shade val="50000"/>
                <a:hueOff val="-234268"/>
                <a:satOff val="-13265"/>
                <a:lumOff val="23126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Communications</a:t>
          </a:r>
        </a:p>
      </dsp:txBody>
      <dsp:txXfrm>
        <a:off x="5146089" y="2128569"/>
        <a:ext cx="2337792" cy="1402675"/>
      </dsp:txXfrm>
    </dsp:sp>
    <dsp:sp modelId="{A27B56EE-6885-44BE-82DF-926C219BF811}">
      <dsp:nvSpPr>
        <dsp:cNvPr id="0" name=""/>
        <dsp:cNvSpPr/>
      </dsp:nvSpPr>
      <dsp:spPr>
        <a:xfrm>
          <a:off x="7717661" y="2128569"/>
          <a:ext cx="2337792" cy="1402675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-117134"/>
                <a:satOff val="-6632"/>
                <a:lumOff val="11563"/>
                <a:alphaOff val="0"/>
                <a:shade val="85000"/>
                <a:satMod val="130000"/>
              </a:schemeClr>
            </a:gs>
            <a:gs pos="34000">
              <a:schemeClr val="accent3">
                <a:shade val="50000"/>
                <a:hueOff val="-117134"/>
                <a:satOff val="-6632"/>
                <a:lumOff val="11563"/>
                <a:alphaOff val="0"/>
                <a:shade val="87000"/>
                <a:satMod val="125000"/>
              </a:schemeClr>
            </a:gs>
            <a:gs pos="70000">
              <a:schemeClr val="accent3">
                <a:shade val="50000"/>
                <a:hueOff val="-117134"/>
                <a:satOff val="-6632"/>
                <a:lumOff val="11563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shade val="50000"/>
                <a:hueOff val="-117134"/>
                <a:satOff val="-6632"/>
                <a:lumOff val="11563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Graduation Planning</a:t>
          </a:r>
        </a:p>
      </dsp:txBody>
      <dsp:txXfrm>
        <a:off x="7717661" y="2128569"/>
        <a:ext cx="2337792" cy="1402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3C308A-9935-45EA-8068-4A788443ACAC}">
      <dsp:nvSpPr>
        <dsp:cNvPr id="0" name=""/>
        <dsp:cNvSpPr/>
      </dsp:nvSpPr>
      <dsp:spPr>
        <a:xfrm>
          <a:off x="0" y="3330"/>
          <a:ext cx="6368142" cy="10502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33F83A-34F2-4D60-BF5B-7C901D018411}">
      <dsp:nvSpPr>
        <dsp:cNvPr id="0" name=""/>
        <dsp:cNvSpPr/>
      </dsp:nvSpPr>
      <dsp:spPr>
        <a:xfrm>
          <a:off x="317698" y="239635"/>
          <a:ext cx="578198" cy="5776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914D0A-78BF-44C4-89B6-DD97D14C2FC0}">
      <dsp:nvSpPr>
        <dsp:cNvPr id="0" name=""/>
        <dsp:cNvSpPr/>
      </dsp:nvSpPr>
      <dsp:spPr>
        <a:xfrm>
          <a:off x="1213596" y="3330"/>
          <a:ext cx="2865663" cy="1051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59" tIns="111259" rIns="111259" bIns="111259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Need to meet 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w/ me? </a:t>
          </a:r>
        </a:p>
      </dsp:txBody>
      <dsp:txXfrm>
        <a:off x="1213596" y="3330"/>
        <a:ext cx="2865663" cy="1051270"/>
      </dsp:txXfrm>
    </dsp:sp>
    <dsp:sp modelId="{87E2A7FA-C379-44A7-9146-554FD781DCFA}">
      <dsp:nvSpPr>
        <dsp:cNvPr id="0" name=""/>
        <dsp:cNvSpPr/>
      </dsp:nvSpPr>
      <dsp:spPr>
        <a:xfrm>
          <a:off x="4079260" y="3330"/>
          <a:ext cx="2241333" cy="1050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151" tIns="111151" rIns="111151" bIns="111151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Call or e-mail me to set-up an appointment</a:t>
          </a:r>
        </a:p>
      </dsp:txBody>
      <dsp:txXfrm>
        <a:off x="4079260" y="3330"/>
        <a:ext cx="2241333" cy="1050243"/>
      </dsp:txXfrm>
    </dsp:sp>
    <dsp:sp modelId="{36F8EB47-A5F1-4C07-BEF0-D076D73F485C}">
      <dsp:nvSpPr>
        <dsp:cNvPr id="0" name=""/>
        <dsp:cNvSpPr/>
      </dsp:nvSpPr>
      <dsp:spPr>
        <a:xfrm>
          <a:off x="0" y="1309454"/>
          <a:ext cx="6368142" cy="10502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217659-8762-417F-BCC6-E481DF78ADB3}">
      <dsp:nvSpPr>
        <dsp:cNvPr id="0" name=""/>
        <dsp:cNvSpPr/>
      </dsp:nvSpPr>
      <dsp:spPr>
        <a:xfrm>
          <a:off x="317698" y="1545759"/>
          <a:ext cx="578198" cy="57763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62AEF1-4BE2-42EA-AD27-ABB69905DDE7}">
      <dsp:nvSpPr>
        <dsp:cNvPr id="0" name=""/>
        <dsp:cNvSpPr/>
      </dsp:nvSpPr>
      <dsp:spPr>
        <a:xfrm>
          <a:off x="1213596" y="1309454"/>
          <a:ext cx="2865663" cy="1051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59" tIns="111259" rIns="111259" bIns="11125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Faculty Questions?</a:t>
          </a:r>
        </a:p>
      </dsp:txBody>
      <dsp:txXfrm>
        <a:off x="1213596" y="1309454"/>
        <a:ext cx="2865663" cy="1051270"/>
      </dsp:txXfrm>
    </dsp:sp>
    <dsp:sp modelId="{B698C3D2-47D2-41F0-9015-46D1A7C226BB}">
      <dsp:nvSpPr>
        <dsp:cNvPr id="0" name=""/>
        <dsp:cNvSpPr/>
      </dsp:nvSpPr>
      <dsp:spPr>
        <a:xfrm>
          <a:off x="4079260" y="1309454"/>
          <a:ext cx="2241333" cy="1050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151" tIns="111151" rIns="111151" bIns="111151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E-mail faculty for office hours or to set-up an appointment</a:t>
          </a:r>
        </a:p>
      </dsp:txBody>
      <dsp:txXfrm>
        <a:off x="4079260" y="1309454"/>
        <a:ext cx="2241333" cy="1050243"/>
      </dsp:txXfrm>
    </dsp:sp>
    <dsp:sp modelId="{0278D8EB-6566-4A6B-B714-5328D7D3CB6A}">
      <dsp:nvSpPr>
        <dsp:cNvPr id="0" name=""/>
        <dsp:cNvSpPr/>
      </dsp:nvSpPr>
      <dsp:spPr>
        <a:xfrm>
          <a:off x="0" y="2615578"/>
          <a:ext cx="6368142" cy="10502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E5C82B-E370-43D0-B151-34E407B40DEE}">
      <dsp:nvSpPr>
        <dsp:cNvPr id="0" name=""/>
        <dsp:cNvSpPr/>
      </dsp:nvSpPr>
      <dsp:spPr>
        <a:xfrm>
          <a:off x="317698" y="2851883"/>
          <a:ext cx="578198" cy="57763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D7F518-C7D0-48E8-8298-B414FBB58B61}">
      <dsp:nvSpPr>
        <dsp:cNvPr id="0" name=""/>
        <dsp:cNvSpPr/>
      </dsp:nvSpPr>
      <dsp:spPr>
        <a:xfrm>
          <a:off x="1213596" y="2615578"/>
          <a:ext cx="5106997" cy="1051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59" tIns="111259" rIns="111259" bIns="11125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Canvas and my.evergreen.edu</a:t>
          </a:r>
          <a:endParaRPr lang="en-US" sz="2500" kern="1200" dirty="0"/>
        </a:p>
      </dsp:txBody>
      <dsp:txXfrm>
        <a:off x="1213596" y="2615578"/>
        <a:ext cx="5106997" cy="10512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08EF94-4009-435F-98D2-B17CA06E13A7}">
      <dsp:nvSpPr>
        <dsp:cNvPr id="0" name=""/>
        <dsp:cNvSpPr/>
      </dsp:nvSpPr>
      <dsp:spPr>
        <a:xfrm>
          <a:off x="1725684" y="864276"/>
          <a:ext cx="3053692" cy="3078148"/>
        </a:xfrm>
        <a:prstGeom prst="ellips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Getting To and Around Campus</a:t>
          </a:r>
        </a:p>
      </dsp:txBody>
      <dsp:txXfrm>
        <a:off x="2172887" y="1315060"/>
        <a:ext cx="2159286" cy="2176580"/>
      </dsp:txXfrm>
    </dsp:sp>
    <dsp:sp modelId="{F47D13A5-D2C8-4B15-B53D-005D41A78EA1}">
      <dsp:nvSpPr>
        <dsp:cNvPr id="0" name=""/>
        <dsp:cNvSpPr/>
      </dsp:nvSpPr>
      <dsp:spPr>
        <a:xfrm>
          <a:off x="1554444" y="0"/>
          <a:ext cx="4565997" cy="4759775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2">
            <a:shade val="50000"/>
            <a:hueOff val="469289"/>
            <a:satOff val="-27971"/>
            <a:lumOff val="5119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B56095-72CB-4960-8E86-97CFC3FE8C47}">
      <dsp:nvSpPr>
        <dsp:cNvPr id="0" name=""/>
        <dsp:cNvSpPr/>
      </dsp:nvSpPr>
      <dsp:spPr>
        <a:xfrm>
          <a:off x="4916512" y="401249"/>
          <a:ext cx="1213403" cy="121374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3F52C4-D313-4A13-B17A-18E2870C29E7}">
      <dsp:nvSpPr>
        <dsp:cNvPr id="0" name=""/>
        <dsp:cNvSpPr/>
      </dsp:nvSpPr>
      <dsp:spPr>
        <a:xfrm>
          <a:off x="6145876" y="404341"/>
          <a:ext cx="4828742" cy="117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2400" b="0" kern="1200" dirty="0"/>
            <a:t>Parking is enforced Monday – Friday,  7 am to 9pm </a:t>
          </a:r>
        </a:p>
      </dsp:txBody>
      <dsp:txXfrm>
        <a:off x="6145876" y="404341"/>
        <a:ext cx="4828742" cy="1174712"/>
      </dsp:txXfrm>
    </dsp:sp>
    <dsp:sp modelId="{DA518D3C-423C-41A8-ABF9-18BC8FE800AB}">
      <dsp:nvSpPr>
        <dsp:cNvPr id="0" name=""/>
        <dsp:cNvSpPr/>
      </dsp:nvSpPr>
      <dsp:spPr>
        <a:xfrm>
          <a:off x="5385496" y="1782059"/>
          <a:ext cx="1213403" cy="121374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FCD6CF-BDFB-4A46-9CA1-2BEBF7B1BDFB}">
      <dsp:nvSpPr>
        <dsp:cNvPr id="0" name=""/>
        <dsp:cNvSpPr/>
      </dsp:nvSpPr>
      <dsp:spPr>
        <a:xfrm>
          <a:off x="6637886" y="1815617"/>
          <a:ext cx="4681363" cy="117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2400" kern="1200" dirty="0"/>
            <a:t>Intercity Transit bus is free as an Evergreen student – use your ID to get around town or to class</a:t>
          </a:r>
        </a:p>
      </dsp:txBody>
      <dsp:txXfrm>
        <a:off x="6637886" y="1815617"/>
        <a:ext cx="4681363" cy="1174712"/>
      </dsp:txXfrm>
    </dsp:sp>
    <dsp:sp modelId="{34E50945-E741-4E6B-9904-90D9CF0FA398}">
      <dsp:nvSpPr>
        <dsp:cNvPr id="0" name=""/>
        <dsp:cNvSpPr/>
      </dsp:nvSpPr>
      <dsp:spPr>
        <a:xfrm>
          <a:off x="4916512" y="3182385"/>
          <a:ext cx="1213403" cy="121374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63" b="95052" l="5682" r="93182">
                        <a14:foregroundMark x1="52614" y1="9551" x2="52614" y2="9551"/>
                        <a14:foregroundMark x1="93409" y1="72382" x2="93409" y2="72382"/>
                        <a14:foregroundMark x1="77841" y1="92750" x2="77841" y2="92750"/>
                        <a14:foregroundMark x1="14886" y1="93441" x2="14886" y2="93441"/>
                        <a14:foregroundMark x1="5909" y1="77675" x2="5909" y2="77675"/>
                        <a14:foregroundMark x1="19318" y1="95052" x2="19318" y2="95052"/>
                        <a14:foregroundMark x1="51136" y1="5063" x2="51136" y2="5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D8E589-C696-447C-B21A-2B3025BFF64E}">
      <dsp:nvSpPr>
        <dsp:cNvPr id="0" name=""/>
        <dsp:cNvSpPr/>
      </dsp:nvSpPr>
      <dsp:spPr>
        <a:xfrm>
          <a:off x="6163848" y="3149692"/>
          <a:ext cx="4710744" cy="117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2400" kern="1200" dirty="0"/>
            <a:t>Plan to bike to campus?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2400" kern="1200" dirty="0"/>
            <a:t>Register your bike with Police Services  </a:t>
          </a:r>
        </a:p>
      </dsp:txBody>
      <dsp:txXfrm>
        <a:off x="6163848" y="3149692"/>
        <a:ext cx="4710744" cy="11747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04AB8-7248-44EA-A41F-FCDC82E7D730}">
      <dsp:nvSpPr>
        <dsp:cNvPr id="0" name=""/>
        <dsp:cNvSpPr/>
      </dsp:nvSpPr>
      <dsp:spPr>
        <a:xfrm>
          <a:off x="5559" y="261282"/>
          <a:ext cx="4310878" cy="31857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6FFC187-0F07-4C9F-B4AB-0E0B946A0C96}">
      <dsp:nvSpPr>
        <dsp:cNvPr id="0" name=""/>
        <dsp:cNvSpPr/>
      </dsp:nvSpPr>
      <dsp:spPr>
        <a:xfrm>
          <a:off x="876907" y="2869374"/>
          <a:ext cx="3714693" cy="89270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tint val="65000"/>
                <a:shade val="92000"/>
                <a:satMod val="130000"/>
                <a:alpha val="75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4600" kern="1200" dirty="0"/>
            <a:t>Dining Options</a:t>
          </a:r>
        </a:p>
      </dsp:txBody>
      <dsp:txXfrm>
        <a:off x="876907" y="2869374"/>
        <a:ext cx="3714693" cy="892702"/>
      </dsp:txXfrm>
    </dsp:sp>
    <dsp:sp modelId="{A4068E65-F87D-4536-86BC-C0688A92278F}">
      <dsp:nvSpPr>
        <dsp:cNvPr id="0" name=""/>
        <dsp:cNvSpPr/>
      </dsp:nvSpPr>
      <dsp:spPr>
        <a:xfrm>
          <a:off x="5466799" y="261282"/>
          <a:ext cx="4310878" cy="3185723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225410A-37CC-4606-9B8D-12D7A447BC1C}">
      <dsp:nvSpPr>
        <dsp:cNvPr id="0" name=""/>
        <dsp:cNvSpPr/>
      </dsp:nvSpPr>
      <dsp:spPr>
        <a:xfrm>
          <a:off x="6338147" y="2869374"/>
          <a:ext cx="3714693" cy="89270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tint val="65000"/>
                <a:shade val="92000"/>
                <a:satMod val="130000"/>
                <a:alpha val="75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4600" kern="1200" dirty="0"/>
            <a:t>Bookstore</a:t>
          </a:r>
        </a:p>
      </dsp:txBody>
      <dsp:txXfrm>
        <a:off x="6338147" y="2869374"/>
        <a:ext cx="3714693" cy="8927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9A2454-EF32-441E-906C-61B9FCF1E08D}">
      <dsp:nvSpPr>
        <dsp:cNvPr id="0" name=""/>
        <dsp:cNvSpPr/>
      </dsp:nvSpPr>
      <dsp:spPr>
        <a:xfrm>
          <a:off x="0" y="0"/>
          <a:ext cx="10515600" cy="203229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9F0CBB-AA51-4E0D-B856-87B3F0FDC088}">
      <dsp:nvSpPr>
        <dsp:cNvPr id="0" name=""/>
        <dsp:cNvSpPr/>
      </dsp:nvSpPr>
      <dsp:spPr>
        <a:xfrm>
          <a:off x="318846" y="270972"/>
          <a:ext cx="1829242" cy="1490346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469" t="-150" r="-24531" b="15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DD8690-8249-4E0E-B740-C2B8042387A3}">
      <dsp:nvSpPr>
        <dsp:cNvPr id="0" name=""/>
        <dsp:cNvSpPr/>
      </dsp:nvSpPr>
      <dsp:spPr>
        <a:xfrm rot="10800000">
          <a:off x="318846" y="2032290"/>
          <a:ext cx="1829242" cy="248391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Capstone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Only in the Spring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Must have 40 credits </a:t>
          </a:r>
          <a:r>
            <a:rPr lang="en-US" sz="1400" b="1" kern="1200" dirty="0"/>
            <a:t>before </a:t>
          </a:r>
          <a:r>
            <a:rPr lang="en-US" sz="1400" kern="1200" dirty="0"/>
            <a:t>enrolling</a:t>
          </a:r>
        </a:p>
      </dsp:txBody>
      <dsp:txXfrm rot="10800000">
        <a:off x="375102" y="2032290"/>
        <a:ext cx="1716730" cy="2427654"/>
      </dsp:txXfrm>
    </dsp:sp>
    <dsp:sp modelId="{AD33DF5B-B326-427E-B047-28B69CBA0F95}">
      <dsp:nvSpPr>
        <dsp:cNvPr id="0" name=""/>
        <dsp:cNvSpPr/>
      </dsp:nvSpPr>
      <dsp:spPr>
        <a:xfrm>
          <a:off x="2331012" y="270972"/>
          <a:ext cx="1829242" cy="1490346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327" r="-33495" b="-14158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B0870-776C-4F3B-9AD5-93A8CA6E750C}">
      <dsp:nvSpPr>
        <dsp:cNvPr id="0" name=""/>
        <dsp:cNvSpPr/>
      </dsp:nvSpPr>
      <dsp:spPr>
        <a:xfrm rot="10800000">
          <a:off x="2331012" y="2032290"/>
          <a:ext cx="1829242" cy="248391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810023"/>
            <a:satOff val="113"/>
            <a:lumOff val="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Concentration Courses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Public Policy students must complete: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Foundations of PP and Advanced Research Methods</a:t>
          </a:r>
        </a:p>
      </dsp:txBody>
      <dsp:txXfrm rot="10800000">
        <a:off x="2387268" y="2032290"/>
        <a:ext cx="1716730" cy="2427654"/>
      </dsp:txXfrm>
    </dsp:sp>
    <dsp:sp modelId="{2BACDE55-C369-4BCF-90D8-1568EAEF9B35}">
      <dsp:nvSpPr>
        <dsp:cNvPr id="0" name=""/>
        <dsp:cNvSpPr/>
      </dsp:nvSpPr>
      <dsp:spPr>
        <a:xfrm>
          <a:off x="4343178" y="270972"/>
          <a:ext cx="1829242" cy="1490346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326" t="-2521" r="2326" b="-17617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BAE1F5-FAA3-4FEF-A461-315B218108EF}">
      <dsp:nvSpPr>
        <dsp:cNvPr id="0" name=""/>
        <dsp:cNvSpPr/>
      </dsp:nvSpPr>
      <dsp:spPr>
        <a:xfrm rot="10800000">
          <a:off x="4343178" y="2032290"/>
          <a:ext cx="1829242" cy="248391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1620045"/>
            <a:satOff val="225"/>
            <a:lumOff val="1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Electives</a:t>
          </a:r>
          <a:endParaRPr lang="en-US" sz="18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kern="1200" dirty="0"/>
            <a:t>You can take up to six 2-credit MPA Courses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kern="1200" dirty="0"/>
            <a:t>You can take a Tribal Governance course and electives at the Tacoma site.</a:t>
          </a:r>
        </a:p>
      </dsp:txBody>
      <dsp:txXfrm rot="10800000">
        <a:off x="4399434" y="2032290"/>
        <a:ext cx="1716730" cy="2427654"/>
      </dsp:txXfrm>
    </dsp:sp>
    <dsp:sp modelId="{881FC548-FEB9-43B4-9AAB-9E78C2C026F4}">
      <dsp:nvSpPr>
        <dsp:cNvPr id="0" name=""/>
        <dsp:cNvSpPr/>
      </dsp:nvSpPr>
      <dsp:spPr>
        <a:xfrm>
          <a:off x="6355345" y="270972"/>
          <a:ext cx="1829242" cy="1490346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15" b="-25285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CF45CB-C20C-426D-8938-5BEF92637170}">
      <dsp:nvSpPr>
        <dsp:cNvPr id="0" name=""/>
        <dsp:cNvSpPr/>
      </dsp:nvSpPr>
      <dsp:spPr>
        <a:xfrm rot="10800000">
          <a:off x="6355345" y="2032290"/>
          <a:ext cx="1829242" cy="248391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2430068"/>
            <a:satOff val="338"/>
            <a:lumOff val="29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Internships</a:t>
          </a:r>
          <a:endParaRPr lang="en-US" sz="18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May be required for graduation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Refer to your admissions letter</a:t>
          </a:r>
        </a:p>
      </dsp:txBody>
      <dsp:txXfrm rot="10800000">
        <a:off x="6411601" y="2032290"/>
        <a:ext cx="1716730" cy="2427654"/>
      </dsp:txXfrm>
    </dsp:sp>
    <dsp:sp modelId="{4BF12CF1-2EAE-427B-B969-CF18DEFF7AA1}">
      <dsp:nvSpPr>
        <dsp:cNvPr id="0" name=""/>
        <dsp:cNvSpPr/>
      </dsp:nvSpPr>
      <dsp:spPr>
        <a:xfrm>
          <a:off x="8367511" y="270972"/>
          <a:ext cx="1829242" cy="1490346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3" b="-26897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D6F1B8-50BF-4235-9499-5B96BC302645}">
      <dsp:nvSpPr>
        <dsp:cNvPr id="0" name=""/>
        <dsp:cNvSpPr/>
      </dsp:nvSpPr>
      <dsp:spPr>
        <a:xfrm rot="10800000">
          <a:off x="8367511" y="2032290"/>
          <a:ext cx="1829242" cy="248391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3240090"/>
            <a:satOff val="451"/>
            <a:lumOff val="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Individual Learning Contracts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Great opportunity to study a topic of your choosing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Needs faculty sponsorship</a:t>
          </a:r>
        </a:p>
      </dsp:txBody>
      <dsp:txXfrm rot="10800000">
        <a:off x="8423767" y="2032290"/>
        <a:ext cx="1716730" cy="24276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917BE0-EEA5-4B54-B425-94D3F5C7E7A7}">
      <dsp:nvSpPr>
        <dsp:cNvPr id="0" name=""/>
        <dsp:cNvSpPr/>
      </dsp:nvSpPr>
      <dsp:spPr>
        <a:xfrm>
          <a:off x="3334" y="564067"/>
          <a:ext cx="2644984" cy="2115987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938" t="95" r="6710" b="-10892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D2122B7-6205-483A-9731-A352D412661C}">
      <dsp:nvSpPr>
        <dsp:cNvPr id="0" name=""/>
        <dsp:cNvSpPr/>
      </dsp:nvSpPr>
      <dsp:spPr>
        <a:xfrm>
          <a:off x="241382" y="2468456"/>
          <a:ext cx="2354035" cy="740595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Student Acknowledgement</a:t>
          </a:r>
        </a:p>
      </dsp:txBody>
      <dsp:txXfrm>
        <a:off x="241382" y="2468456"/>
        <a:ext cx="2354035" cy="740595"/>
      </dsp:txXfrm>
    </dsp:sp>
    <dsp:sp modelId="{D6D6F526-0F75-4F54-83C1-A1C0085F669A}">
      <dsp:nvSpPr>
        <dsp:cNvPr id="0" name=""/>
        <dsp:cNvSpPr/>
      </dsp:nvSpPr>
      <dsp:spPr>
        <a:xfrm>
          <a:off x="2912816" y="564067"/>
          <a:ext cx="2644984" cy="2115987"/>
        </a:xfrm>
        <a:prstGeom prst="rect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1866" r="1186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95E4473-CFBC-4585-8BC5-72EFDB95831F}">
      <dsp:nvSpPr>
        <dsp:cNvPr id="0" name=""/>
        <dsp:cNvSpPr/>
      </dsp:nvSpPr>
      <dsp:spPr>
        <a:xfrm>
          <a:off x="3150865" y="2468456"/>
          <a:ext cx="2354035" cy="740595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2">
                <a:hueOff val="1080030"/>
                <a:satOff val="150"/>
                <a:lumOff val="131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1080030"/>
                <a:satOff val="150"/>
                <a:lumOff val="131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1080030"/>
                <a:satOff val="150"/>
                <a:lumOff val="131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Immunization Form</a:t>
          </a:r>
        </a:p>
      </dsp:txBody>
      <dsp:txXfrm>
        <a:off x="3150865" y="2468456"/>
        <a:ext cx="2354035" cy="740595"/>
      </dsp:txXfrm>
    </dsp:sp>
    <dsp:sp modelId="{180BE5D7-DF3D-493C-8153-9900F5C1E3B8}">
      <dsp:nvSpPr>
        <dsp:cNvPr id="0" name=""/>
        <dsp:cNvSpPr/>
      </dsp:nvSpPr>
      <dsp:spPr>
        <a:xfrm>
          <a:off x="5822299" y="564067"/>
          <a:ext cx="2644984" cy="2115987"/>
        </a:xfrm>
        <a:prstGeom prst="rect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8467" t="642" r="3063" b="-10345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FCA6444-B840-4CA7-A593-73C5CFB41F1D}">
      <dsp:nvSpPr>
        <dsp:cNvPr id="0" name=""/>
        <dsp:cNvSpPr/>
      </dsp:nvSpPr>
      <dsp:spPr>
        <a:xfrm>
          <a:off x="6060347" y="2468456"/>
          <a:ext cx="2354035" cy="740595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2">
                <a:hueOff val="2160060"/>
                <a:satOff val="301"/>
                <a:lumOff val="261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2160060"/>
                <a:satOff val="301"/>
                <a:lumOff val="261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2160060"/>
                <a:satOff val="301"/>
                <a:lumOff val="261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Photo and Video Student Permission</a:t>
          </a:r>
        </a:p>
      </dsp:txBody>
      <dsp:txXfrm>
        <a:off x="6060347" y="2468456"/>
        <a:ext cx="2354035" cy="740595"/>
      </dsp:txXfrm>
    </dsp:sp>
    <dsp:sp modelId="{A00711BD-22E5-4AB8-9EAD-FC3B86421AB6}">
      <dsp:nvSpPr>
        <dsp:cNvPr id="0" name=""/>
        <dsp:cNvSpPr/>
      </dsp:nvSpPr>
      <dsp:spPr>
        <a:xfrm>
          <a:off x="8731781" y="564067"/>
          <a:ext cx="2644984" cy="2115987"/>
        </a:xfrm>
        <a:prstGeom prst="rect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28" t="2844" r="-12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D977EA5-787B-4880-9313-D30A57AD4D5E}">
      <dsp:nvSpPr>
        <dsp:cNvPr id="0" name=""/>
        <dsp:cNvSpPr/>
      </dsp:nvSpPr>
      <dsp:spPr>
        <a:xfrm>
          <a:off x="8969830" y="2468456"/>
          <a:ext cx="2354035" cy="740595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2">
                <a:hueOff val="3240090"/>
                <a:satOff val="451"/>
                <a:lumOff val="392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3240090"/>
                <a:satOff val="451"/>
                <a:lumOff val="392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3240090"/>
                <a:satOff val="451"/>
                <a:lumOff val="392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Orientation Evaluation</a:t>
          </a:r>
        </a:p>
      </dsp:txBody>
      <dsp:txXfrm>
        <a:off x="8969830" y="2468456"/>
        <a:ext cx="2354035" cy="7405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92300-52A3-40F4-9102-16A95DFB49BC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EB914-7DFA-4675-B7B1-3271F8AB0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86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41829-2665-4D61-9891-A5891B8D9C5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C9584-3327-4920-8D4A-4B54A2EFB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11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veterans@evergreen.edu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vergreen.edu/evaluations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C9584-3327-4920-8D4A-4B54A2EFB9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61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Food options are limited on campus, especially right now. Plan ahead </a:t>
            </a:r>
          </a:p>
          <a:p>
            <a:r>
              <a:rPr lang="en-US" dirty="0"/>
              <a:t>The Greenery is only TO GO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Monday - Friday: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 am - 9 am - Breakfast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 am - 1:30 pm - Lunch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pm - 6:30 pm - Dinner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Saturday &amp; Sunday: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 am - 1:30 pm - Brunch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pm - 6:30 - Dinner</a:t>
            </a:r>
          </a:p>
          <a:p>
            <a:endParaRPr lang="en-US" dirty="0"/>
          </a:p>
          <a:p>
            <a:r>
              <a:rPr lang="en-US" dirty="0"/>
              <a:t>Fall Bookstore hours: </a:t>
            </a:r>
          </a:p>
          <a:p>
            <a:pPr marL="0" indent="0">
              <a:buNone/>
            </a:pPr>
            <a:r>
              <a:rPr lang="en-US" dirty="0"/>
              <a:t>The Bookstore is online orders only, but available for questions by phone M-Th 8am-4pm.  Shipping for textbooks is only $3.99</a:t>
            </a:r>
          </a:p>
          <a:p>
            <a:r>
              <a:rPr lang="en-US" dirty="0"/>
              <a:t>You can also check out many textbooks at the library, buy/rent online, share…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C9584-3327-4920-8D4A-4B54A2EFB9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09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Video on our Canvas page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Financial Aid available to graduate students: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Loans*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Need Grants*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AmeriCorps Education Awards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MPA Scholarships*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*To qualify for most awards, complete the FAFSA for before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February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C9584-3327-4920-8D4A-4B54A2EFB9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82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video!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C9584-3327-4920-8D4A-4B54A2EFB9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525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video and don’t forget to submit your Immunization form!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C9584-3327-4920-8D4A-4B54A2EFB9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423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See the video on our Canvas page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Question about your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Veterans Benefits?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Contact the Veterans Resource Center (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veterans@evergreen.edu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 360-867-6254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C9584-3327-4920-8D4A-4B54A2EFB90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302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Sign up for Emergency Campus Notifications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Text or Email of delays, closures, or other emergencies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case of an emergency/bad weather, visit Evergreen’s home page or call the main phone number 360-867-6000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Tacoma program follows the Tacoma School District closure schedule. 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Police Services: </a:t>
            </a:r>
          </a:p>
          <a:p>
            <a:pPr lvl="1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Emergency?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Call 911!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can also reach Evergreen Police Services at 360-867-6140</a:t>
            </a:r>
          </a:p>
          <a:p>
            <a:pPr lvl="1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Escort/Locked out of your car/jump-start: Call 360-867-6832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C9584-3327-4920-8D4A-4B54A2EFB90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037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Organic Farm Produce Stand is 3pm – 6pm Tuesdays/Thursdays April – November.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Students receive 50% off!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of the Constantino Recreation Center (CRC) and classes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TOP Outdoor Program Rentals (tent, backpack, sleeping bags, snowshoes, etc.)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C9584-3327-4920-8D4A-4B54A2EFB90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106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Academic and Career Advising Services: offers mock interviews and resume help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C9584-3327-4920-8D4A-4B54A2EFB9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0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C9584-3327-4920-8D4A-4B54A2EFB90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258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Capstone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– must take a minimum of 40 credits before taking Capstone, only offered Spring term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Concentration courses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– Public Policy concentration students will need to complete Foundations of Public Policy and Advanced Research Methods/Feminist Approaches to Measurement and Evaluation 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Electives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– Public policy take 16 elective credits; Public and Nonprofit Administration take 24 elective credits. You may take Tribal Governance concentration course for elective credit. You can take up to six 2-credit MPA courses. You may take MPA electives at Evergreen Tacoma site. 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Internships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– you may be required to complete an internship before you graduate, refer to your admissions letter.* Internships 2 – 4 credits. May begin Winter 2019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Individual Learning Contracts (ILCs)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– A great opportunity to study a topic of your choosing/build your own curriculum, usually 2-4 credits. Need faculty sponsorship.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C9584-3327-4920-8D4A-4B54A2EFB90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44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C9584-3327-4920-8D4A-4B54A2EFB9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948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lot of information.  We are here to help you plan the path to your degree!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C9584-3327-4920-8D4A-4B54A2EFB90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9190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Moment of reflection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Similar to a performance review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Faculty will evaluate your work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You’ll write your own self-evaluation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You’ll also get to evaluate your faculty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are you evaluated?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Evaluation of your completed assignments, classwork, and exams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you approach your work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you work with your fellow students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Objectives and preparation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Attendance record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Highlights of your skills and abilities</a:t>
            </a: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https://www.evergreen.edu/evaluations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C9584-3327-4920-8D4A-4B54A2EFB90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67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These items are on your Canvas page under Modules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Acknowledgment Form – MPA Student Handbook, Code of Conduct, Social Contract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Immunization form – turn in to the Health Center by Week 7. If you don’t, there will be a hold on your account and you won’t be able to register for Winter classes.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Photo and Video Permission Form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Orientation Evaluation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C9584-3327-4920-8D4A-4B54A2EFB90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5678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C9584-3327-4920-8D4A-4B54A2EFB90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89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Thanks so much for sharing about yourselves on the Introduction discussion.</a:t>
            </a:r>
          </a:p>
          <a:p>
            <a:endParaRPr lang="en-US" dirty="0"/>
          </a:p>
          <a:p>
            <a:r>
              <a:rPr lang="en-US" dirty="0"/>
              <a:t>We hope the MPA Orientation Canvas page can be a place where you continue to get information throughout the year and have a way to connect across cohorts with your peers in the Tribal Governance cohort.</a:t>
            </a:r>
          </a:p>
          <a:p>
            <a:endParaRPr lang="en-US" dirty="0"/>
          </a:p>
          <a:p>
            <a:r>
              <a:rPr lang="en-US" dirty="0"/>
              <a:t>It has been really awesome to see you all interacting and chatting before today’s orientation.</a:t>
            </a:r>
          </a:p>
          <a:p>
            <a:endParaRPr lang="en-US" dirty="0"/>
          </a:p>
          <a:p>
            <a:r>
              <a:rPr lang="en-US" dirty="0"/>
              <a:t>I thought I would also share a little bit about myself here since you all so generously shared in the Introductions.</a:t>
            </a:r>
          </a:p>
          <a:p>
            <a:endParaRPr lang="en-US" dirty="0"/>
          </a:p>
          <a:p>
            <a:r>
              <a:rPr lang="en-US" dirty="0"/>
              <a:t>I’ve worked at Evergreen since 2008, and finished by bachelor’s degree here while working full time.  I also recently graduated from our MPA program, so I can relate to where you are at right now.  </a:t>
            </a:r>
          </a:p>
          <a:p>
            <a:endParaRPr lang="en-US" dirty="0"/>
          </a:p>
          <a:p>
            <a:r>
              <a:rPr lang="en-US" dirty="0"/>
              <a:t>I have two kids, a dog and a cat, and I really love Disney!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C9584-3327-4920-8D4A-4B54A2EFB9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32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Goal is to teach students to navigate Evergreen</a:t>
            </a:r>
          </a:p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MPA program and procedure questions</a:t>
            </a:r>
          </a:p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Info &amp; referral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when you don’t know where to go</a:t>
            </a:r>
          </a:p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Help you overcome obstacles and intercede when necessary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Registration and Course enrollment management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Advising &amp; Degree requirements: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“where am I in my program?”</a:t>
            </a:r>
          </a:p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Internship and job information and resources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Managing internal and external communications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Orientation and graduation planning </a:t>
            </a:r>
          </a:p>
          <a:p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C9584-3327-4920-8D4A-4B54A2EFB9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98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C9584-3327-4920-8D4A-4B54A2EFB9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35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DOUBLE-CHECK your registration!  Your waitlist status may have changed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C9584-3327-4920-8D4A-4B54A2EFB9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77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C9584-3327-4920-8D4A-4B54A2EFB9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99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C9584-3327-4920-8D4A-4B54A2EFB9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3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C9584-3327-4920-8D4A-4B54A2EFB9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0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15AF-8C01-4C56-9D98-7F6C6611E735}" type="datetimeFigureOut">
              <a:rPr lang="en-US" smtClean="0"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C4C2-3D22-44B6-82E5-B3C3EF9EFD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914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15AF-8C01-4C56-9D98-7F6C6611E735}" type="datetimeFigureOut">
              <a:rPr lang="en-US" smtClean="0"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C4C2-3D22-44B6-82E5-B3C3EF9EFD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035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15AF-8C01-4C56-9D98-7F6C6611E735}" type="datetimeFigureOut">
              <a:rPr lang="en-US" smtClean="0"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C4C2-3D22-44B6-82E5-B3C3EF9EFD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9/26/2020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69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9/26/2020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39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9/26/2020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36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4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291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9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9/26/2020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26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9/26/2020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4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15AF-8C01-4C56-9D98-7F6C6611E735}" type="datetimeFigureOut">
              <a:rPr lang="en-US" smtClean="0"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C4C2-3D22-44B6-82E5-B3C3EF9EFD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148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836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42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9/26/2020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84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15AF-8C01-4C56-9D98-7F6C6611E735}" type="datetimeFigureOut">
              <a:rPr lang="en-US" smtClean="0"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C4C2-3D22-44B6-82E5-B3C3EF9EFD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263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15AF-8C01-4C56-9D98-7F6C6611E735}" type="datetimeFigureOut">
              <a:rPr lang="en-US" smtClean="0"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C4C2-3D22-44B6-82E5-B3C3EF9EFD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79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15AF-8C01-4C56-9D98-7F6C6611E735}" type="datetimeFigureOut">
              <a:rPr lang="en-US" smtClean="0"/>
              <a:t>9/14/2020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C4C2-3D22-44B6-82E5-B3C3EF9EFD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728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15AF-8C01-4C56-9D98-7F6C6611E735}" type="datetimeFigureOut">
              <a:rPr lang="en-US" smtClean="0"/>
              <a:t>9/14/2020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C4C2-3D22-44B6-82E5-B3C3EF9EFD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648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15AF-8C01-4C56-9D98-7F6C6611E735}" type="datetimeFigureOut">
              <a:rPr lang="en-US" smtClean="0"/>
              <a:t>9/14/2020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C4C2-3D22-44B6-82E5-B3C3EF9EFD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884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4E815AF-8C01-4C56-9D98-7F6C6611E735}" type="datetimeFigureOut">
              <a:rPr lang="en-US" smtClean="0"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55C4C2-3D22-44B6-82E5-B3C3EF9EFD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465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15AF-8C01-4C56-9D98-7F6C6611E735}" type="datetimeFigureOut">
              <a:rPr lang="en-US" smtClean="0"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C4C2-3D22-44B6-82E5-B3C3EF9EFD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262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4E815AF-8C01-4C56-9D98-7F6C6611E735}" type="datetimeFigureOut">
              <a:rPr lang="en-US" smtClean="0"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755C4C2-3D22-44B6-82E5-B3C3EF9EFD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583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44019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44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vergreen.edu/health/tao-self-hel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vergreen.omnilert.net/subscriber.ph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logs.evergreen.edu/mesweekly/" TargetMode="External"/><Relationship Id="rId4" Type="http://schemas.openxmlformats.org/officeDocument/2006/relationships/hyperlink" Target="https://www.linkedin.com/company/mpaevergreen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hyperlink" Target="mailto:Evergreenwritingassistant@gmail.com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zitzelmm@evergreen.edu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vergreen.edu/covid19/student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y.evergreen.ed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4466"/>
            <a:ext cx="12192000" cy="17627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MPA 101</a:t>
            </a:r>
            <a:br>
              <a:rPr lang="en-US" sz="54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3300" dirty="0">
                <a:latin typeface="Arial Black" panose="020B0A04020102020204" pitchFamily="34" charset="0"/>
                <a:cs typeface="Arial" panose="020B0604020202020204" pitchFamily="34" charset="0"/>
              </a:rPr>
              <a:t>How to navigate Evergreen and graduate with your MPA!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187" y="2229048"/>
            <a:ext cx="6665626" cy="4442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54240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4F62CE-4B1F-4408-BBB7-9AF9140E2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Campus Services	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3F024AF-C1F7-4732-A677-90912F7B7D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8694275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7367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79" y="290666"/>
            <a:ext cx="4635218" cy="2103875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Financial Aid and Scholarships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A0A5CF6-407C-4691-8122-49DF69D00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0927" y="2633962"/>
            <a:ext cx="27432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3EBBCF5-CD22-41ED-8EC9-1AB33189E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195" y="2685207"/>
            <a:ext cx="4635218" cy="3366047"/>
          </a:xfrm>
        </p:spPr>
        <p:txBody>
          <a:bodyPr>
            <a:noAutofit/>
          </a:bodyPr>
          <a:lstStyle/>
          <a:p>
            <a:r>
              <a:rPr lang="en-US" sz="2400" dirty="0"/>
              <a:t>Most awards require you to complete the FAFSA or WAFSA before </a:t>
            </a:r>
            <a:r>
              <a:rPr lang="en-US" sz="2400" b="1" dirty="0"/>
              <a:t>February 1</a:t>
            </a:r>
            <a:r>
              <a:rPr lang="en-US" sz="2400" dirty="0"/>
              <a:t>.</a:t>
            </a:r>
          </a:p>
          <a:p>
            <a:r>
              <a:rPr lang="en-US" sz="2400" dirty="0"/>
              <a:t>Aid available includes: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Loans, 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Grants, </a:t>
            </a:r>
          </a:p>
          <a:p>
            <a:pPr lvl="1">
              <a:spcBef>
                <a:spcPts val="0"/>
              </a:spcBef>
            </a:pPr>
            <a:r>
              <a:rPr lang="en-US" sz="2400" dirty="0" err="1"/>
              <a:t>Americorp</a:t>
            </a:r>
            <a:r>
              <a:rPr lang="en-US" sz="2400" dirty="0"/>
              <a:t> Education Awards, and 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MPA Scholarships</a:t>
            </a:r>
          </a:p>
        </p:txBody>
      </p:sp>
      <p:pic>
        <p:nvPicPr>
          <p:cNvPr id="7" name="Content Placeholder 6" descr="A picture containing wheel, transport&#10;&#10;Description automatically generated">
            <a:extLst>
              <a:ext uri="{FF2B5EF4-FFF2-40B4-BE49-F238E27FC236}">
                <a16:creationId xmlns:a16="http://schemas.microsoft.com/office/drawing/2014/main" id="{E4F0D864-CCD2-4D52-AB80-D891137B8C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8" r="12434" b="-1"/>
          <a:stretch/>
        </p:blipFill>
        <p:spPr>
          <a:xfrm>
            <a:off x="5497975" y="769218"/>
            <a:ext cx="6688340" cy="60887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B14C83A-CBB4-4DF3-B0C9-07D4BC77639D}"/>
              </a:ext>
            </a:extLst>
          </p:cNvPr>
          <p:cNvSpPr/>
          <p:nvPr/>
        </p:nvSpPr>
        <p:spPr>
          <a:xfrm>
            <a:off x="-16" y="6403855"/>
            <a:ext cx="12191985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962047-C9BE-461B-A91B-7D873FDF3D5A}"/>
              </a:ext>
            </a:extLst>
          </p:cNvPr>
          <p:cNvSpPr/>
          <p:nvPr/>
        </p:nvSpPr>
        <p:spPr>
          <a:xfrm>
            <a:off x="0" y="6342928"/>
            <a:ext cx="12186315" cy="568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99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24305-1E07-474F-AAD7-2D3B0339B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257485" cy="145075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First Peoples Multicultural, Trans, and Queer Support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1C444-5A26-43CA-8E3C-816CCF555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082285"/>
            <a:ext cx="4284948" cy="4023360"/>
          </a:xfrm>
        </p:spPr>
        <p:txBody>
          <a:bodyPr>
            <a:normAutofit/>
          </a:bodyPr>
          <a:lstStyle/>
          <a:p>
            <a:r>
              <a:rPr lang="en-US" sz="3600" dirty="0"/>
              <a:t>Offering support services for students of color and LGBTQ+ students on campus.</a:t>
            </a:r>
          </a:p>
          <a:p>
            <a:r>
              <a:rPr lang="en-US" sz="3600" dirty="0"/>
              <a:t> </a:t>
            </a:r>
          </a:p>
          <a:p>
            <a:r>
              <a:rPr lang="en-US" sz="3600" dirty="0"/>
              <a:t>Bring your whole self to Evergreen!</a:t>
            </a:r>
          </a:p>
        </p:txBody>
      </p:sp>
      <p:pic>
        <p:nvPicPr>
          <p:cNvPr id="7" name="Picture 6" descr="A picture containing person, table, person, building&#10;&#10;Description automatically generated">
            <a:extLst>
              <a:ext uri="{FF2B5EF4-FFF2-40B4-BE49-F238E27FC236}">
                <a16:creationId xmlns:a16="http://schemas.microsoft.com/office/drawing/2014/main" id="{3D644C36-EC43-48DE-8EA0-DE55F2A875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700" y="2198610"/>
            <a:ext cx="5686064" cy="3790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2008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indoor, green, wearing, sitting&#10;&#10;Description automatically generated">
            <a:extLst>
              <a:ext uri="{FF2B5EF4-FFF2-40B4-BE49-F238E27FC236}">
                <a16:creationId xmlns:a16="http://schemas.microsoft.com/office/drawing/2014/main" id="{2F744143-2A1E-4FEB-B280-61CBC2D7A5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291" y="2602697"/>
            <a:ext cx="5567048" cy="371136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342F55-CDD4-49B5-84AF-A4E854614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Student Wellness Services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6CA229-277B-46EA-AD25-9A44B30355E7}"/>
              </a:ext>
            </a:extLst>
          </p:cNvPr>
          <p:cNvSpPr txBox="1"/>
          <p:nvPr/>
        </p:nvSpPr>
        <p:spPr>
          <a:xfrm>
            <a:off x="1097280" y="2296408"/>
            <a:ext cx="27894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place strong emphasis on health education, helping students learn how to manage current health concerns and avoid future health problems.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029DFF-B92C-452D-9246-A797DED8D124}"/>
              </a:ext>
            </a:extLst>
          </p:cNvPr>
          <p:cNvSpPr txBox="1"/>
          <p:nvPr/>
        </p:nvSpPr>
        <p:spPr>
          <a:xfrm>
            <a:off x="7561354" y="1927176"/>
            <a:ext cx="385128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now have access to Therapist Assisted Online (TAO) Self Help.</a:t>
            </a:r>
          </a:p>
          <a:p>
            <a:endParaRPr lang="en-US" sz="1600" dirty="0"/>
          </a:p>
          <a:p>
            <a:r>
              <a:rPr lang="en-US" sz="2400" dirty="0"/>
              <a:t>Therapy anytime, anywhere for anxiety, depression and other common concerns on your mobile device or computer. </a:t>
            </a:r>
          </a:p>
          <a:p>
            <a:endParaRPr lang="en-US" sz="1600" dirty="0"/>
          </a:p>
          <a:p>
            <a:r>
              <a:rPr lang="en-US" sz="2400" dirty="0">
                <a:hlinkClick r:id="rId4"/>
              </a:rPr>
              <a:t>https://www.evergreen.edu/health/tao-self-help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3335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5138816-AF06-47EE-964C-EC93C016D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5899" y="93686"/>
            <a:ext cx="6574972" cy="199250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Veterans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Resource Center</a:t>
            </a:r>
          </a:p>
        </p:txBody>
      </p:sp>
      <p:pic>
        <p:nvPicPr>
          <p:cNvPr id="2052" name="Picture 4" descr="Evergreen challenge coin design">
            <a:extLst>
              <a:ext uri="{FF2B5EF4-FFF2-40B4-BE49-F238E27FC236}">
                <a16:creationId xmlns:a16="http://schemas.microsoft.com/office/drawing/2014/main" id="{E6BF1AC8-141C-4F20-B3F5-0C11B1EA9C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7" r="16591" b="2"/>
          <a:stretch/>
        </p:blipFill>
        <p:spPr bwMode="auto">
          <a:xfrm>
            <a:off x="378477" y="636608"/>
            <a:ext cx="4596291" cy="506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7ED8B4E-BB7E-447F-A35F-4D3AF6C0A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3EBBCF5-CD22-41ED-8EC9-1AB33189E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898" y="2155023"/>
            <a:ext cx="6574973" cy="3670180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</a:pPr>
            <a:endParaRPr lang="en-US" sz="3200" dirty="0"/>
          </a:p>
          <a:p>
            <a:pPr marL="115888" lvl="1" indent="-6350">
              <a:spcBef>
                <a:spcPts val="0"/>
              </a:spcBef>
              <a:buNone/>
            </a:pPr>
            <a:endParaRPr lang="en-US" sz="3200" dirty="0"/>
          </a:p>
          <a:p>
            <a:pPr marL="115888" lvl="1" indent="-6350">
              <a:spcBef>
                <a:spcPts val="0"/>
              </a:spcBef>
              <a:buNone/>
            </a:pPr>
            <a:r>
              <a:rPr lang="en-US" sz="3200" dirty="0"/>
              <a:t>Are you a veteran or dependent? </a:t>
            </a:r>
          </a:p>
          <a:p>
            <a:pPr marL="115888" lvl="1" indent="-6350">
              <a:spcBef>
                <a:spcPts val="0"/>
              </a:spcBef>
              <a:buNone/>
            </a:pPr>
            <a:endParaRPr lang="en-US" sz="3200" dirty="0"/>
          </a:p>
          <a:p>
            <a:pPr marL="115888" lvl="1" indent="-6350">
              <a:spcBef>
                <a:spcPts val="0"/>
              </a:spcBef>
              <a:buNone/>
            </a:pPr>
            <a:r>
              <a:rPr lang="en-US" sz="3200" dirty="0"/>
              <a:t>Contact the Veterans Resource Center</a:t>
            </a:r>
          </a:p>
          <a:p>
            <a:pPr marL="292608" lvl="1">
              <a:spcBef>
                <a:spcPts val="0"/>
              </a:spcBef>
              <a:buNone/>
            </a:pPr>
            <a:r>
              <a:rPr lang="en-US" sz="3200" dirty="0"/>
              <a:t>veterans@evergreen.edu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0DC0642-5384-4897-BC9B-E85F63D7B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6015513-D3C4-4477-AA12-D8FF240AA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95230C-4A68-4AF4-A09E-B53CC7400349}"/>
              </a:ext>
            </a:extLst>
          </p:cNvPr>
          <p:cNvSpPr/>
          <p:nvPr/>
        </p:nvSpPr>
        <p:spPr>
          <a:xfrm>
            <a:off x="-16" y="6403855"/>
            <a:ext cx="12191985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24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Emergency Preparedness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	</a:t>
            </a:r>
          </a:p>
        </p:txBody>
      </p:sp>
      <p:pic>
        <p:nvPicPr>
          <p:cNvPr id="5" name="Content Placeholder 4" descr="A picture containing keyboard&#10;&#10;Description automatically generated">
            <a:extLst>
              <a:ext uri="{FF2B5EF4-FFF2-40B4-BE49-F238E27FC236}">
                <a16:creationId xmlns:a16="http://schemas.microsoft.com/office/drawing/2014/main" id="{D2C8804C-F852-43CA-9915-54AECAA6BB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373" y="3194613"/>
            <a:ext cx="5575783" cy="3137144"/>
          </a:xfrm>
          <a:prstGeom prst="roundRect">
            <a:avLst>
              <a:gd name="adj" fmla="val 16667"/>
            </a:avLst>
          </a:prstGeom>
          <a:ln w="76200">
            <a:solidFill>
              <a:schemeClr val="accent3">
                <a:lumMod val="75000"/>
              </a:schemeClr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F71566-7DAE-497C-B06E-DEF441E3A428}"/>
              </a:ext>
            </a:extLst>
          </p:cNvPr>
          <p:cNvSpPr txBox="1"/>
          <p:nvPr/>
        </p:nvSpPr>
        <p:spPr>
          <a:xfrm>
            <a:off x="1213530" y="1842486"/>
            <a:ext cx="88718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Sign Up for Notifications at:</a:t>
            </a:r>
          </a:p>
          <a:p>
            <a:r>
              <a:rPr lang="en-US" sz="3600" dirty="0">
                <a:hlinkClick r:id="rId4"/>
              </a:rPr>
              <a:t>https://evergreen.omnilert.net/subscriber.php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28978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7556"/>
            <a:ext cx="121920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Student perks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698" y="1929233"/>
            <a:ext cx="6156640" cy="4341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Organic Farm Produce Stand – 50% Off!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000" dirty="0"/>
              <a:t>Use the CRC (currently closed)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000" dirty="0"/>
              <a:t>TOP Outdoor Program Rentals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000" dirty="0"/>
              <a:t>Intercity Transit – free w/ Student ID</a:t>
            </a:r>
          </a:p>
          <a:p>
            <a:pPr marL="0" indent="0">
              <a:buNone/>
            </a:pPr>
            <a:endParaRPr lang="en-US" sz="3000" dirty="0"/>
          </a:p>
        </p:txBody>
      </p:sp>
      <p:pic>
        <p:nvPicPr>
          <p:cNvPr id="4" name="Picture 2" descr="Image result for evergreen state college fa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376" y="1929233"/>
            <a:ext cx="5198163" cy="346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458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80045BC-58DB-469C-8997-6C0C16B17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sz="3400">
                <a:latin typeface="Arial Black" panose="020B0A04020102020204" pitchFamily="34" charset="0"/>
              </a:rPr>
              <a:t>Career &amp; Internship Resources </a:t>
            </a: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9A96A5AE-F2F6-4B4C-A1E9-C738738C3B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94" r="2430" b="1193"/>
          <a:stretch/>
        </p:blipFill>
        <p:spPr>
          <a:xfrm>
            <a:off x="132202" y="640081"/>
            <a:ext cx="7681563" cy="53144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3EF6BB5-A95D-4C59-808C-3B64F444F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9485" y="2198914"/>
            <a:ext cx="3690257" cy="367018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MPA Job and Internship LinkedIn Page: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https://www.linkedin.com/company/mpaevergreen/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MES Job and Internship Blog: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http://blogs.evergreen.edu/mesweekly/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0BDA68-EBDD-443C-9B6B-03CA14AFF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0C07DB3-666C-4A9D-81CE-83B435F95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BCB75F-551F-47BB-BDC1-46F95B7C68A3}"/>
              </a:ext>
            </a:extLst>
          </p:cNvPr>
          <p:cNvSpPr/>
          <p:nvPr/>
        </p:nvSpPr>
        <p:spPr>
          <a:xfrm>
            <a:off x="0" y="6400800"/>
            <a:ext cx="12192000" cy="46522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74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Writing Assistant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8439"/>
            <a:ext cx="10515600" cy="173042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r>
              <a:rPr lang="en-US" dirty="0">
                <a:hlinkClick r:id="rId2"/>
              </a:rPr>
              <a:t>Evergreenwritingassistant@gmail.com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Current MPA or MES graduate student – can help with writing process.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10028" y="2982417"/>
            <a:ext cx="5171945" cy="2792850"/>
          </a:xfrm>
          <a:prstGeom prst="rect">
            <a:avLst/>
          </a:prstGeom>
          <a:ln w="5715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81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4F9B2-3663-4CF0-9C17-237C28D4A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“PNAPP” Degree Requirements</a:t>
            </a:r>
            <a:endParaRPr lang="en-US" sz="44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2F26E1C-10C7-4C2F-AF7E-AC3A85E6F3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6367376"/>
              </p:ext>
            </p:extLst>
          </p:nvPr>
        </p:nvGraphicFramePr>
        <p:xfrm>
          <a:off x="1096963" y="1438635"/>
          <a:ext cx="10058400" cy="4511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53003">
                  <a:extLst>
                    <a:ext uri="{9D8B030D-6E8A-4147-A177-3AD203B41FA5}">
                      <a16:colId xmlns:a16="http://schemas.microsoft.com/office/drawing/2014/main" val="3888907723"/>
                    </a:ext>
                  </a:extLst>
                </a:gridCol>
                <a:gridCol w="1576197">
                  <a:extLst>
                    <a:ext uri="{9D8B030D-6E8A-4147-A177-3AD203B41FA5}">
                      <a16:colId xmlns:a16="http://schemas.microsoft.com/office/drawing/2014/main" val="2273679309"/>
                    </a:ext>
                  </a:extLst>
                </a:gridCol>
                <a:gridCol w="3634782">
                  <a:extLst>
                    <a:ext uri="{9D8B030D-6E8A-4147-A177-3AD203B41FA5}">
                      <a16:colId xmlns:a16="http://schemas.microsoft.com/office/drawing/2014/main" val="4140354209"/>
                    </a:ext>
                  </a:extLst>
                </a:gridCol>
                <a:gridCol w="1394418">
                  <a:extLst>
                    <a:ext uri="{9D8B030D-6E8A-4147-A177-3AD203B41FA5}">
                      <a16:colId xmlns:a16="http://schemas.microsoft.com/office/drawing/2014/main" val="303269732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2600" dirty="0"/>
                        <a:t>Public &amp; Nonprofit Administration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600" dirty="0"/>
                        <a:t>Public Policy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46812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Prepare for careers as administrators in public or nonprofit organizations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Coursework includes budgeting, strategic planning, human resources and information systems, public law, leadership and ethics, and multicultural competencies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Prepare for careers as a policy analyst, budget analyst, or evaluator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Coursework includes understanding of various models of public policy, how to analyze current and proposed policies, and how to engage in policy development and advocacy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2364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cap="small" baseline="0" dirty="0"/>
                        <a:t>Degree Requirements</a:t>
                      </a:r>
                    </a:p>
                    <a:p>
                      <a:pPr algn="l"/>
                      <a:r>
                        <a:rPr lang="en-US" dirty="0"/>
                        <a:t>Core courses + capstone  </a:t>
                      </a:r>
                    </a:p>
                    <a:p>
                      <a:pPr algn="l"/>
                      <a:endParaRPr lang="en-US" dirty="0"/>
                    </a:p>
                    <a:p>
                      <a:pPr algn="l"/>
                      <a:r>
                        <a:rPr lang="en-US" dirty="0"/>
                        <a:t>Electives</a:t>
                      </a:r>
                    </a:p>
                    <a:p>
                      <a:pPr algn="l"/>
                      <a:endParaRPr lang="en-US" dirty="0"/>
                    </a:p>
                    <a:p>
                      <a:pPr algn="l"/>
                      <a:endParaRPr lang="en-US" dirty="0"/>
                    </a:p>
                    <a:p>
                      <a:pPr algn="l"/>
                      <a:r>
                        <a:rPr lang="en-US" b="1" dirty="0"/>
                        <a:t>Total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  <a:p>
                      <a:pPr algn="l"/>
                      <a:r>
                        <a:rPr lang="en-US" dirty="0"/>
                        <a:t>36 credits</a:t>
                      </a:r>
                    </a:p>
                    <a:p>
                      <a:pPr algn="l"/>
                      <a:endParaRPr lang="en-US" dirty="0"/>
                    </a:p>
                    <a:p>
                      <a:pPr algn="l"/>
                      <a:r>
                        <a:rPr lang="en-US" dirty="0"/>
                        <a:t>24 credits</a:t>
                      </a:r>
                    </a:p>
                    <a:p>
                      <a:pPr algn="l"/>
                      <a:endParaRPr lang="en-US" dirty="0"/>
                    </a:p>
                    <a:p>
                      <a:pPr algn="l"/>
                      <a:endParaRPr lang="en-US" dirty="0"/>
                    </a:p>
                    <a:p>
                      <a:pPr algn="l"/>
                      <a:r>
                        <a:rPr lang="en-US" b="1" dirty="0"/>
                        <a:t>60 credits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cap="small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Degree Requirements</a:t>
                      </a:r>
                    </a:p>
                    <a:p>
                      <a:pPr algn="l"/>
                      <a:r>
                        <a:rPr lang="en-US" dirty="0"/>
                        <a:t>Core courses + capstone  </a:t>
                      </a:r>
                    </a:p>
                    <a:p>
                      <a:pPr algn="l"/>
                      <a:r>
                        <a:rPr lang="en-US" dirty="0"/>
                        <a:t>Foundations of Public Policy  </a:t>
                      </a:r>
                    </a:p>
                    <a:p>
                      <a:pPr algn="l"/>
                      <a:r>
                        <a:rPr lang="en-US" dirty="0"/>
                        <a:t>Advanced Research Methods  </a:t>
                      </a:r>
                    </a:p>
                    <a:p>
                      <a:pPr algn="l"/>
                      <a:r>
                        <a:rPr lang="en-US" dirty="0"/>
                        <a:t>Electives   </a:t>
                      </a:r>
                    </a:p>
                    <a:p>
                      <a:pPr algn="l"/>
                      <a:endParaRPr lang="en-US" dirty="0"/>
                    </a:p>
                    <a:p>
                      <a:pPr algn="l"/>
                      <a:r>
                        <a:rPr lang="en-US" b="1" dirty="0"/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36 credits</a:t>
                      </a:r>
                    </a:p>
                    <a:p>
                      <a:r>
                        <a:rPr lang="en-US" dirty="0"/>
                        <a:t>4 credits</a:t>
                      </a:r>
                    </a:p>
                    <a:p>
                      <a:r>
                        <a:rPr lang="en-US" dirty="0"/>
                        <a:t>4 credits</a:t>
                      </a:r>
                    </a:p>
                    <a:p>
                      <a:r>
                        <a:rPr lang="en-US" dirty="0"/>
                        <a:t>16 credits</a:t>
                      </a:r>
                    </a:p>
                    <a:p>
                      <a:endParaRPr lang="en-US" dirty="0"/>
                    </a:p>
                    <a:p>
                      <a:r>
                        <a:rPr lang="en-US" b="1" dirty="0"/>
                        <a:t>60 credits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7088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5964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0213"/>
            <a:ext cx="121920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MPA Staff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3771" y="2019030"/>
            <a:ext cx="839702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MPA Director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– Michael Craw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MPA Assistant Directors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Marcia Zitzelman, PNAPP Olympia cohort</a:t>
            </a:r>
          </a:p>
          <a:p>
            <a:pPr lvl="1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Puanani Nihoa, Tribal Governance/PNAPP Tacoma cohort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MPA Program Assistant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– Dhara Katz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979" y="1294379"/>
            <a:ext cx="4318021" cy="431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014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5213"/>
            <a:ext cx="121920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Degree Requirements, cont.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9E15254-6713-45EE-971D-19E8C4E17E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9709491"/>
              </p:ext>
            </p:extLst>
          </p:nvPr>
        </p:nvGraphicFramePr>
        <p:xfrm>
          <a:off x="838199" y="1734129"/>
          <a:ext cx="10515600" cy="451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Image result for checklis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9240">
            <a:off x="10937754" y="216409"/>
            <a:ext cx="1001101" cy="136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660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99000"/>
                <a:satMod val="140000"/>
              </a:schemeClr>
            </a:gs>
            <a:gs pos="65000">
              <a:schemeClr val="bg2">
                <a:tint val="100000"/>
                <a:shade val="80000"/>
                <a:satMod val="130000"/>
              </a:schemeClr>
            </a:gs>
            <a:gs pos="100000">
              <a:schemeClr val="bg2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1D53CA0-FDE7-4B62-AE74-A671E6B82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6FA22A8-DAD2-4DBF-BCF6-AA00E9D83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8CF2381-9166-48DC-8859-93B6A5893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62" b="19273"/>
          <a:stretch/>
        </p:blipFill>
        <p:spPr bwMode="auto">
          <a:xfrm>
            <a:off x="-3155" y="0"/>
            <a:ext cx="12191980" cy="6857991"/>
          </a:xfrm>
          <a:prstGeom prst="rect">
            <a:avLst/>
          </a:prstGeom>
          <a:solidFill>
            <a:schemeClr val="accent3"/>
          </a:solidFill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268177E-1445-4DCF-955D-1CAE9B76F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85D52B88-A4AE-4B06-AEFC-8E492B903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FD6FA94-0FE6-4CC5-BC1A-1F4780CDA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3F5602-1FA4-4A13-8635-038FF6E42090}"/>
              </a:ext>
            </a:extLst>
          </p:cNvPr>
          <p:cNvSpPr/>
          <p:nvPr/>
        </p:nvSpPr>
        <p:spPr>
          <a:xfrm>
            <a:off x="1644115" y="839212"/>
            <a:ext cx="900260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Degree planning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F9C4F6-19C6-4F02-98A4-A645EE2FF199}"/>
              </a:ext>
            </a:extLst>
          </p:cNvPr>
          <p:cNvSpPr/>
          <p:nvPr/>
        </p:nvSpPr>
        <p:spPr>
          <a:xfrm>
            <a:off x="-16" y="6403855"/>
            <a:ext cx="12191985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792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9466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How do narrative evaluations work? </a:t>
            </a:r>
          </a:p>
        </p:txBody>
      </p:sp>
      <p:pic>
        <p:nvPicPr>
          <p:cNvPr id="5" name="Content Placeholder 4" descr="A picture containing table, blue, water, sitting&#10;&#10;Description automatically generated">
            <a:extLst>
              <a:ext uri="{FF2B5EF4-FFF2-40B4-BE49-F238E27FC236}">
                <a16:creationId xmlns:a16="http://schemas.microsoft.com/office/drawing/2014/main" id="{1E124C15-E622-4B17-BA0D-031E34B526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056" y="1869941"/>
            <a:ext cx="8091889" cy="4399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91310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Your to-do list: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CBFFC96-4488-44CC-B9E8-CDABDC11CE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7705429"/>
              </p:ext>
            </p:extLst>
          </p:nvPr>
        </p:nvGraphicFramePr>
        <p:xfrm>
          <a:off x="391355" y="1690688"/>
          <a:ext cx="11380100" cy="3773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744355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54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9" name="Rectangle 56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0" name="Rectangle 58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1" name="Rectangle 60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72" name="Rectangle 62">
            <a:extLst>
              <a:ext uri="{FF2B5EF4-FFF2-40B4-BE49-F238E27FC236}">
                <a16:creationId xmlns:a16="http://schemas.microsoft.com/office/drawing/2014/main" id="{6B695AA2-4B70-477F-AF90-536B720A1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" panose="020B0502020104020203"/>
              <a:ea typeface="+mn-ea"/>
              <a:cs typeface="+mn-cs"/>
            </a:endParaRPr>
          </a:p>
        </p:txBody>
      </p:sp>
      <p:pic>
        <p:nvPicPr>
          <p:cNvPr id="3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14B7D41D-C804-45F0-9BC2-7B7334B261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3" name="Rectangle 64">
            <a:extLst>
              <a:ext uri="{FF2B5EF4-FFF2-40B4-BE49-F238E27FC236}">
                <a16:creationId xmlns:a16="http://schemas.microsoft.com/office/drawing/2014/main" id="{E2EDC3F9-BBE3-45A8-BBC7-E154E21D9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3090890"/>
            <a:ext cx="12188952" cy="3767110"/>
          </a:xfrm>
          <a:prstGeom prst="rect">
            <a:avLst/>
          </a:prstGeom>
          <a:gradFill>
            <a:gsLst>
              <a:gs pos="42000">
                <a:schemeClr val="tx1">
                  <a:alpha val="23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" panose="020B0502020104020203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5E6A2F-5333-4DE1-B377-3C9A05340463}"/>
              </a:ext>
            </a:extLst>
          </p:cNvPr>
          <p:cNvSpPr txBox="1"/>
          <p:nvPr/>
        </p:nvSpPr>
        <p:spPr>
          <a:xfrm>
            <a:off x="1401957" y="5681888"/>
            <a:ext cx="10225530" cy="147501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 Condensed" panose="020B0502020104020203"/>
                <a:ea typeface="+mn-ea"/>
                <a:cs typeface="+mn-cs"/>
              </a:rPr>
              <a:t>Saturday, October 17, 2020 | 1pm-5pm PDT</a:t>
            </a:r>
            <a:br>
              <a:rPr kumimoji="0" lang="en-US" sz="34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 Condensed" panose="020B0502020104020203"/>
                <a:ea typeface="+mn-ea"/>
                <a:cs typeface="+mn-cs"/>
              </a:rPr>
            </a:br>
            <a:r>
              <a:rPr kumimoji="0" lang="en-US" sz="34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 Condensed" panose="020B0502020104020203"/>
                <a:ea typeface="+mn-ea"/>
                <a:cs typeface="+mn-cs"/>
              </a:rPr>
              <a:t>Free admission, pre-event registration required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 Condensed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6379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279" y="395106"/>
            <a:ext cx="10515600" cy="116669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We’re so glad you are here!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279" y="2071028"/>
            <a:ext cx="10515600" cy="3962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Questions? </a:t>
            </a:r>
            <a:endParaRPr lang="en-US" sz="2800" dirty="0"/>
          </a:p>
          <a:p>
            <a:pPr marL="0" indent="0">
              <a:buNone/>
            </a:pPr>
            <a:r>
              <a:rPr lang="en-US" sz="2800" dirty="0">
                <a:hlinkClick r:id="rId3"/>
              </a:rPr>
              <a:t>zitzelmm@evergreen.edu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360-338-5571</a:t>
            </a:r>
          </a:p>
          <a:p>
            <a:pPr marL="0" indent="0">
              <a:buNone/>
            </a:pPr>
            <a:r>
              <a:rPr lang="en-US" sz="2800" dirty="0"/>
              <a:t>Office: Lab 1, 3020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79" y="4472578"/>
            <a:ext cx="2613190" cy="973540"/>
          </a:xfrm>
          <a:prstGeom prst="rect">
            <a:avLst/>
          </a:prstGeom>
        </p:spPr>
      </p:pic>
      <p:pic>
        <p:nvPicPr>
          <p:cNvPr id="1026" name="Picture 2" descr="Questions about coordination of benefits? CDA Practice Support has answers">
            <a:extLst>
              <a:ext uri="{FF2B5EF4-FFF2-40B4-BE49-F238E27FC236}">
                <a16:creationId xmlns:a16="http://schemas.microsoft.com/office/drawing/2014/main" id="{9D1D64BB-32B3-4E91-A97A-8E902181B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978" y="2071028"/>
            <a:ext cx="6428743" cy="33750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137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40F6B676-B146-4D5E-90E5-D65A72CA0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2623A025-DB3C-4E81-A76F-A0006C485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84D102-921D-4072-9D65-E4D1178881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69" t="13520" r="-5761" b="41320"/>
          <a:stretch/>
        </p:blipFill>
        <p:spPr>
          <a:xfrm>
            <a:off x="265129" y="454465"/>
            <a:ext cx="3962220" cy="2019580"/>
          </a:xfrm>
          <a:prstGeom prst="rect">
            <a:avLst/>
          </a:prstGeom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" r="-5" b="-5"/>
          <a:stretch/>
        </p:blipFill>
        <p:spPr bwMode="auto">
          <a:xfrm>
            <a:off x="641276" y="2557250"/>
            <a:ext cx="3426471" cy="1746504"/>
          </a:xfrm>
          <a:prstGeom prst="rect">
            <a:avLst/>
          </a:prstGeom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" t="28425" r="-210" b="33324"/>
          <a:stretch/>
        </p:blipFill>
        <p:spPr bwMode="auto">
          <a:xfrm>
            <a:off x="643467" y="4468029"/>
            <a:ext cx="3424601" cy="1746504"/>
          </a:xfrm>
          <a:prstGeom prst="rect">
            <a:avLst/>
          </a:prstGeom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" r="-1" b="-1"/>
          <a:stretch/>
        </p:blipFill>
        <p:spPr bwMode="auto">
          <a:xfrm>
            <a:off x="4227349" y="643467"/>
            <a:ext cx="7321184" cy="5571066"/>
          </a:xfrm>
          <a:prstGeom prst="rect">
            <a:avLst/>
          </a:prstGeom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8305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73A6D-83C9-4569-8A62-AE87174EB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4"/>
            <a:ext cx="10169135" cy="139958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My responsibilities as Assistant Director</a:t>
            </a:r>
            <a:endParaRPr lang="en-US" sz="36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5A3F819-DB7C-4D34-B94C-CF2B09BE58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6094846"/>
              </p:ext>
            </p:extLst>
          </p:nvPr>
        </p:nvGraphicFramePr>
        <p:xfrm>
          <a:off x="1097280" y="2007779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3524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en-US" dirty="0">
                <a:latin typeface="Arial Black" panose="020B0A04020102020204" pitchFamily="34" charset="0"/>
                <a:cs typeface="Arial" panose="020B0604020202020204" pitchFamily="34" charset="0"/>
              </a:rPr>
              <a:t>Navigating Evergreen 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D987F38-1223-4444-B160-C362DF1E8C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7414009"/>
              </p:ext>
            </p:extLst>
          </p:nvPr>
        </p:nvGraphicFramePr>
        <p:xfrm>
          <a:off x="5181601" y="2198914"/>
          <a:ext cx="6368142" cy="3670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Image result for where do i go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72" t="2" r="7470"/>
          <a:stretch/>
        </p:blipFill>
        <p:spPr bwMode="auto">
          <a:xfrm>
            <a:off x="-194832" y="167833"/>
            <a:ext cx="5323425" cy="652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121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AB859E-6619-4875-9431-7D79AAA5F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174" y="173680"/>
            <a:ext cx="9611651" cy="604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33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1842"/>
            <a:ext cx="121920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Navigating Evergreen	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CA72B7B-C7A6-4614-AF0A-0D8267CD47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5856853"/>
              </p:ext>
            </p:extLst>
          </p:nvPr>
        </p:nvGraphicFramePr>
        <p:xfrm>
          <a:off x="451412" y="1467405"/>
          <a:ext cx="11404925" cy="4759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2960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2BE263-D83C-4A6A-B1AB-3927FC3CE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Campus Services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E21A9D-2E12-45F7-A493-28AC1C393FBD}"/>
              </a:ext>
            </a:extLst>
          </p:cNvPr>
          <p:cNvSpPr txBox="1"/>
          <p:nvPr/>
        </p:nvSpPr>
        <p:spPr>
          <a:xfrm>
            <a:off x="1643605" y="2152891"/>
            <a:ext cx="96069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/>
              <a:t>Under our current circumstances, every office and service is under altered hours of operation.  </a:t>
            </a:r>
          </a:p>
          <a:p>
            <a:pPr lvl="0"/>
            <a:endParaRPr lang="en-US" sz="3600" dirty="0"/>
          </a:p>
          <a:p>
            <a:pPr lvl="0"/>
            <a:r>
              <a:rPr lang="en-US" sz="3600" dirty="0"/>
              <a:t>Please limit your trips to campus, and check out </a:t>
            </a:r>
            <a:r>
              <a:rPr lang="en-US" sz="3600" dirty="0">
                <a:hlinkClick r:id="rId3"/>
              </a:rPr>
              <a:t>evergreen.edu/covid19/students</a:t>
            </a:r>
            <a:r>
              <a:rPr lang="en-US" sz="3600" dirty="0"/>
              <a:t> for the most up to date information</a:t>
            </a:r>
          </a:p>
        </p:txBody>
      </p:sp>
    </p:spTree>
    <p:extLst>
      <p:ext uri="{BB962C8B-B14F-4D97-AF65-F5344CB8AC3E}">
        <p14:creationId xmlns:p14="http://schemas.microsoft.com/office/powerpoint/2010/main" val="1321084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2BE263-D83C-4A6A-B1AB-3927FC3CE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Campus Services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E21A9D-2E12-45F7-A493-28AC1C393FBD}"/>
              </a:ext>
            </a:extLst>
          </p:cNvPr>
          <p:cNvSpPr txBox="1"/>
          <p:nvPr/>
        </p:nvSpPr>
        <p:spPr>
          <a:xfrm>
            <a:off x="1678329" y="1737360"/>
            <a:ext cx="982690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/>
              <a:t>If you must physically come to campus: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Call ahead to see if the office is open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Complete a Health Verification Form on 					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hlinkClick r:id="rId3"/>
              </a:rPr>
              <a:t>my.evergreen.edu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200" b="1" dirty="0"/>
              <a:t>before</a:t>
            </a:r>
            <a:r>
              <a:rPr lang="en-US" sz="3200" dirty="0"/>
              <a:t> you come to campus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Wear a mask or face covering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Follow social distancing protocols </a:t>
            </a:r>
          </a:p>
          <a:p>
            <a:pPr lvl="0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9865499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DividendVTI">
  <a:themeElements>
    <a:clrScheme name="AnalogousFromLightSeed_2SEEDS">
      <a:dk1>
        <a:srgbClr val="000000"/>
      </a:dk1>
      <a:lt1>
        <a:srgbClr val="FFFFFF"/>
      </a:lt1>
      <a:dk2>
        <a:srgbClr val="412427"/>
      </a:dk2>
      <a:lt2>
        <a:srgbClr val="E8E4E2"/>
      </a:lt2>
      <a:accent1>
        <a:srgbClr val="7AA5BF"/>
      </a:accent1>
      <a:accent2>
        <a:srgbClr val="7BAAA9"/>
      </a:accent2>
      <a:accent3>
        <a:srgbClr val="929ECA"/>
      </a:accent3>
      <a:accent4>
        <a:srgbClr val="BF7A7D"/>
      </a:accent4>
      <a:accent5>
        <a:srgbClr val="C29981"/>
      </a:accent5>
      <a:accent6>
        <a:srgbClr val="AEA16F"/>
      </a:accent6>
      <a:hlink>
        <a:srgbClr val="A6775A"/>
      </a:hlink>
      <a:folHlink>
        <a:srgbClr val="7F7F7F"/>
      </a:folHlink>
    </a:clrScheme>
    <a:fontScheme name="Dividend">
      <a:majorFont>
        <a:latin typeface="Univers Condensed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Univers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F77C8EBBA9EF42B1369622C71557A7" ma:contentTypeVersion="13" ma:contentTypeDescription="Create a new document." ma:contentTypeScope="" ma:versionID="cc9dd645d6cb83d84bdf25b02084ffe6">
  <xsd:schema xmlns:xsd="http://www.w3.org/2001/XMLSchema" xmlns:xs="http://www.w3.org/2001/XMLSchema" xmlns:p="http://schemas.microsoft.com/office/2006/metadata/properties" xmlns:ns3="f0add791-25c3-4617-9999-9c5dc934e662" xmlns:ns4="34ba91f4-637b-4d88-8def-3f496bd61bf8" targetNamespace="http://schemas.microsoft.com/office/2006/metadata/properties" ma:root="true" ma:fieldsID="66abb0dbeccd9dd95a093538aeacf0e6" ns3:_="" ns4:_="">
    <xsd:import namespace="f0add791-25c3-4617-9999-9c5dc934e662"/>
    <xsd:import namespace="34ba91f4-637b-4d88-8def-3f496bd61bf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add791-25c3-4617-9999-9c5dc934e6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ba91f4-637b-4d88-8def-3f496bd61bf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40AEC57-6DD1-4DDF-9E68-BFBE3C851D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add791-25c3-4617-9999-9c5dc934e662"/>
    <ds:schemaRef ds:uri="34ba91f4-637b-4d88-8def-3f496bd61b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85285A8-300C-49C2-B883-0E28FD0349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5B09DB-F22F-4047-8FE8-0BFBD862BBAB}">
  <ds:schemaRefs>
    <ds:schemaRef ds:uri="http://www.w3.org/XML/1998/namespace"/>
    <ds:schemaRef ds:uri="34ba91f4-637b-4d88-8def-3f496bd61bf8"/>
    <ds:schemaRef ds:uri="http://schemas.microsoft.com/office/2006/metadata/properties"/>
    <ds:schemaRef ds:uri="http://schemas.microsoft.com/office/2006/documentManagement/types"/>
    <ds:schemaRef ds:uri="http://purl.org/dc/dcmitype/"/>
    <ds:schemaRef ds:uri="f0add791-25c3-4617-9999-9c5dc934e662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3612</TotalTime>
  <Words>1648</Words>
  <Application>Microsoft Office PowerPoint</Application>
  <PresentationFormat>Widescreen</PresentationFormat>
  <Paragraphs>264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Arial Black</vt:lpstr>
      <vt:lpstr>Calibri</vt:lpstr>
      <vt:lpstr>Calibri Light</vt:lpstr>
      <vt:lpstr>Univers</vt:lpstr>
      <vt:lpstr>Univers Condensed</vt:lpstr>
      <vt:lpstr>Wingdings 2</vt:lpstr>
      <vt:lpstr>Retrospect</vt:lpstr>
      <vt:lpstr>DividendVTI</vt:lpstr>
      <vt:lpstr>MPA 101 How to navigate Evergreen and graduate with your MPA!  </vt:lpstr>
      <vt:lpstr>MPA Staff</vt:lpstr>
      <vt:lpstr>PowerPoint Presentation</vt:lpstr>
      <vt:lpstr>My responsibilities as Assistant Director</vt:lpstr>
      <vt:lpstr>Navigating Evergreen </vt:lpstr>
      <vt:lpstr>PowerPoint Presentation</vt:lpstr>
      <vt:lpstr>Navigating Evergreen </vt:lpstr>
      <vt:lpstr>Campus Services</vt:lpstr>
      <vt:lpstr>Campus Services</vt:lpstr>
      <vt:lpstr>Campus Services </vt:lpstr>
      <vt:lpstr>Financial Aid and Scholarships</vt:lpstr>
      <vt:lpstr>First Peoples Multicultural, Trans, and Queer Support Services</vt:lpstr>
      <vt:lpstr>Student Wellness Services</vt:lpstr>
      <vt:lpstr>Veterans Resource Center</vt:lpstr>
      <vt:lpstr>Emergency Preparedness </vt:lpstr>
      <vt:lpstr>Student perks</vt:lpstr>
      <vt:lpstr>Career &amp; Internship Resources </vt:lpstr>
      <vt:lpstr>Writing Assistant</vt:lpstr>
      <vt:lpstr>“PNAPP” Degree Requirements</vt:lpstr>
      <vt:lpstr>Degree Requirements, cont. </vt:lpstr>
      <vt:lpstr>PowerPoint Presentation</vt:lpstr>
      <vt:lpstr>How do narrative evaluations work? </vt:lpstr>
      <vt:lpstr>Your to-do list: </vt:lpstr>
      <vt:lpstr>PowerPoint Presentation</vt:lpstr>
      <vt:lpstr>We’re so glad you are here!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MPA 101 How to navigate Evergreen and graduate with your MPA!</dc:title>
  <dc:creator>Zitzelman, Marcia</dc:creator>
  <cp:lastModifiedBy>Zitzelman, Marcia</cp:lastModifiedBy>
  <cp:revision>14</cp:revision>
  <dcterms:created xsi:type="dcterms:W3CDTF">2020-09-26T04:12:04Z</dcterms:created>
  <dcterms:modified xsi:type="dcterms:W3CDTF">2020-09-28T16:29:56Z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0x01010075F77C8EBBA9EF42B1369622C71557A7</vt:lpwstr>
  </property>
</Properties>
</file>