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6" r:id="rId2"/>
    <p:sldId id="257" r:id="rId3"/>
    <p:sldId id="263" r:id="rId4"/>
    <p:sldId id="260" r:id="rId5"/>
    <p:sldId id="289" r:id="rId6"/>
    <p:sldId id="290" r:id="rId7"/>
    <p:sldId id="259" r:id="rId8"/>
    <p:sldId id="287" r:id="rId9"/>
    <p:sldId id="267" r:id="rId10"/>
    <p:sldId id="281" r:id="rId11"/>
    <p:sldId id="279" r:id="rId12"/>
    <p:sldId id="285" r:id="rId13"/>
    <p:sldId id="288" r:id="rId14"/>
    <p:sldId id="264" r:id="rId15"/>
    <p:sldId id="266" r:id="rId16"/>
    <p:sldId id="268" r:id="rId17"/>
    <p:sldId id="286" r:id="rId18"/>
    <p:sldId id="282" r:id="rId19"/>
    <p:sldId id="262" r:id="rId20"/>
    <p:sldId id="265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80" r:id="rId32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3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92300-52A3-40F4-9102-16A95DFB49B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EB914-7DFA-4675-B7B1-3271F8AB0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86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15AF-8C01-4C56-9D98-7F6C6611E735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C4C2-3D22-44B6-82E5-B3C3EF9EF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3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15AF-8C01-4C56-9D98-7F6C6611E735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C4C2-3D22-44B6-82E5-B3C3EF9EF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18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15AF-8C01-4C56-9D98-7F6C6611E735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C4C2-3D22-44B6-82E5-B3C3EF9EF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479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15AF-8C01-4C56-9D98-7F6C6611E735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C4C2-3D22-44B6-82E5-B3C3EF9EF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015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15AF-8C01-4C56-9D98-7F6C6611E735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C4C2-3D22-44B6-82E5-B3C3EF9EF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10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15AF-8C01-4C56-9D98-7F6C6611E735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C4C2-3D22-44B6-82E5-B3C3EF9EF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42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15AF-8C01-4C56-9D98-7F6C6611E735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C4C2-3D22-44B6-82E5-B3C3EF9EF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0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15AF-8C01-4C56-9D98-7F6C6611E735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C4C2-3D22-44B6-82E5-B3C3EF9EF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6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15AF-8C01-4C56-9D98-7F6C6611E735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C4C2-3D22-44B6-82E5-B3C3EF9EF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98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15AF-8C01-4C56-9D98-7F6C6611E735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C4C2-3D22-44B6-82E5-B3C3EF9EF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88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15AF-8C01-4C56-9D98-7F6C6611E735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C4C2-3D22-44B6-82E5-B3C3EF9EF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40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815AF-8C01-4C56-9D98-7F6C6611E735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5C4C2-3D22-44B6-82E5-B3C3EF9EF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87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evergreen.edu/mesweekly/" TargetMode="External"/><Relationship Id="rId2" Type="http://schemas.openxmlformats.org/officeDocument/2006/relationships/hyperlink" Target="https://www.linkedin.com/company/mpaevergreen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mailto:Evergreenwritingassistant@gmail.co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vergreen.edu/evaluation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veterans@evergreen.ed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vergreen.edu/mpa/studenthandboo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rhoadsa@evergreen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my.evergreen.ed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chedule.evergreen.edu/scheduling/my-schedule" TargetMode="External"/><Relationship Id="rId2" Type="http://schemas.openxmlformats.org/officeDocument/2006/relationships/hyperlink" Target="https://commons.evergreen.ed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12192000" cy="176276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MPA 101</a:t>
            </a:r>
            <a:r>
              <a:rPr lang="en-US" sz="5400" dirty="0" smtClean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sz="5400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How to navigate Evergreen and graduate with your MPA! </a:t>
            </a:r>
            <a:r>
              <a:rPr lang="en-US" sz="4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en-US" sz="5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187" y="2296160"/>
            <a:ext cx="6665626" cy="444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40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Emergency Preparedness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074" y="1718114"/>
            <a:ext cx="10515600" cy="3158499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Sign up for e2Campus text alerts (e2campus.net/my/evergreen)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case of an emergency/bad weather, visit Evergreen’s home page or call the main phone number 360-867-6000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Police Services: </a:t>
            </a:r>
          </a:p>
          <a:p>
            <a:pPr lvl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Emergency?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Call 911!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 can also reach Evergreen Police Services at 360-867-6140</a:t>
            </a:r>
          </a:p>
          <a:p>
            <a:pPr lvl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Escort/Locked out of your car/jump-start: Call 360-867-6832</a:t>
            </a:r>
          </a:p>
        </p:txBody>
      </p:sp>
    </p:spTree>
    <p:extLst>
      <p:ext uri="{BB962C8B-B14F-4D97-AF65-F5344CB8AC3E}">
        <p14:creationId xmlns:p14="http://schemas.microsoft.com/office/powerpoint/2010/main" val="1228978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556"/>
            <a:ext cx="121920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Student perks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698" y="1581803"/>
            <a:ext cx="6156640" cy="468923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Organic Farm Produce Stand is 3pm – 6pm Tuesdays/Thursdays April – November.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receive 50% off!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of 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Constantino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Recreation Center (CRC) and classes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TOP Outdoor Program Rentals (tent, backpack, sleeping bags, snowshoes, etc.)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Student Wellness Services (Medical care &amp; counseling)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Image result for evergreen state college fa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376" y="1929233"/>
            <a:ext cx="5198163" cy="346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458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1983"/>
            <a:ext cx="121920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Career &amp; Internship Resources 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386" y="1597547"/>
            <a:ext cx="10651426" cy="282468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Academic and Career Advising Services: offers mock interviews and resume help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MPA Job and Internship LinkedIn Page: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https://www.linkedin.com/company/mpaevergreen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MES Job and Internship Blog: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http://blogs.evergreen.edu/mesweekly/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174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Writing Assistant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8439"/>
            <a:ext cx="10515600" cy="17304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Evergreenwritingassistant@gmail.com</a:t>
            </a:r>
            <a:endParaRPr lang="en-US" dirty="0" smtClean="0"/>
          </a:p>
          <a:p>
            <a:r>
              <a:rPr lang="en-US" dirty="0" smtClean="0"/>
              <a:t>Current MPA or MES graduate student – can help with writing process. </a:t>
            </a:r>
            <a:endParaRPr lang="en-US" dirty="0"/>
          </a:p>
        </p:txBody>
      </p:sp>
      <p:pic>
        <p:nvPicPr>
          <p:cNvPr id="1026" name="Picture 2" descr="Image result for dog wri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096" y="3466651"/>
            <a:ext cx="3715408" cy="247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81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37292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“PNAPP” Degree Requirements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144" t="120"/>
          <a:stretch/>
        </p:blipFill>
        <p:spPr>
          <a:xfrm>
            <a:off x="2385998" y="1152321"/>
            <a:ext cx="7055378" cy="542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9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5213"/>
            <a:ext cx="121920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Degree Requirements, cont. 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734129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Capstone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must take a minimum of 40 credits before taking Capstone, only offered Spring term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Concentration courses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Public Policy concentration students will need to complete Foundations of Public Policy and Advanced Research Methods/Feminist Approaches to Measurement and Evaluation 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Electives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Public policy take 16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elective credits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 Public and Nonprofit Administration take 24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elective credits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You may take Tribal Governance concentration course for elective credit. You can take up to six 2-credit MPA courses. You may take MPA electives at Evergreen Tacoma site. 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Internships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you may be required to complete an internship before you graduate, refer to your admissions letter.* Internships 2 – 4 credits. May begin Winter 2019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 Learning Contracts (ILCs)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A great opportunity to study a topic of your choosing/build your own curriculum, usually 2-4 credits. Need faculty sponsorship.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check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249" y="230188"/>
            <a:ext cx="1001101" cy="136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660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Degree planning worksheet exercise 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183" y="1517622"/>
            <a:ext cx="10515600" cy="110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Spend the next 10 minutes drafting your MPA path. </a:t>
            </a:r>
          </a:p>
        </p:txBody>
      </p:sp>
      <p:pic>
        <p:nvPicPr>
          <p:cNvPr id="1026" name="Picture 2" descr="Image result for dogs holding penc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109" y="2267771"/>
            <a:ext cx="3961415" cy="396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579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466"/>
            <a:ext cx="121920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How do narrative evaluations work? 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0185"/>
            <a:ext cx="10515600" cy="486677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Similar to a performance review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Faculty will evaluate your work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You’ll write your own self-evaluation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You’ll also get to evaluate your faculty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are you evaluated?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 of your completed assignments, classwork, and exams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you approach your work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you work with your fellow students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 and preparation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Attendance record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Highlights of your skills and abilities</a:t>
            </a:r>
          </a:p>
          <a:p>
            <a:pPr marL="457200" lvl="1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://www.evergreen.edu/evaluations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31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Financial Aid and Scholarships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845"/>
            <a:ext cx="10515600" cy="25365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Aid available to graduate students: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Loans*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Need Grants*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AmeriCorps Education Awards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MPA Scholarships*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8938" y="4853549"/>
            <a:ext cx="106548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about your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Veterans Benefits?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 the Veterans Resource Center (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veterans@evergreen.edu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360-867-6254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9993" y="4004288"/>
            <a:ext cx="10554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*To qualify for most awards, complete the FAFSA for before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February 1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799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Your to-do list: 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295" y="1690688"/>
            <a:ext cx="10515600" cy="377312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Read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MPA Handbook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Check your evergreen.edu email regularly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(or forward your evergreen.edu e-mail to a personal e-mail account and check that e-mail regularly)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Immunization form – turn in to the Health Center (or me) by the end of the Fall quarter. If you don’t, there will be a hold on your account and you won’t be able to register for Winter classes.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4435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213"/>
            <a:ext cx="121920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MPA Staff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771" y="2019030"/>
            <a:ext cx="83970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MPA Director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Michael Craw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MPA Assistant Directors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Anna Rhoads, PNAPP Olympia cohort</a:t>
            </a:r>
          </a:p>
          <a:p>
            <a:pPr lvl="1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Puanani Nihoa, Tribal Governance/PNAPP Tacoma cohort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MPA Program Assistant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Dhara Katz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979" y="1294379"/>
            <a:ext cx="4318021" cy="431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14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6106"/>
            <a:ext cx="12191999" cy="14676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3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Gisha" panose="020B0502040204020203" pitchFamily="34" charset="-79"/>
              </a:rPr>
              <a:t>MPA Handbook Quiz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200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159" y="1707383"/>
            <a:ext cx="10515600" cy="11424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dirty="0" smtClean="0"/>
              <a:t>How many credits do you need to have before you can begin Capstone?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270208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021" y="1526080"/>
            <a:ext cx="10515600" cy="15321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dirty="0" smtClean="0"/>
              <a:t>Fill in the blank: </a:t>
            </a:r>
          </a:p>
          <a:p>
            <a:pPr marL="0" indent="0">
              <a:buNone/>
            </a:pPr>
            <a:r>
              <a:rPr lang="en-US" sz="6600" dirty="0" smtClean="0"/>
              <a:t>You may take a maximum of ____ 2 credit elective courses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53744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848" y="128171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/>
              <a:t>What is the maximum number of credits you can take per quarter (without the Director’s approval?)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748874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752" y="1715266"/>
            <a:ext cx="10515600" cy="6927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dirty="0" smtClean="0"/>
              <a:t>True or false: You may receive partial credit for a Core Course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231310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8331" y="1423605"/>
            <a:ext cx="10515600" cy="10974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dirty="0" smtClean="0"/>
              <a:t>What is the maximum number of credits you may complete during the program?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264529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325" y="1336894"/>
            <a:ext cx="10515600" cy="10075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dirty="0" smtClean="0"/>
              <a:t>True or false: You may take a leave of absence if you are in good academic standing for up to one year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881543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628" y="1510315"/>
            <a:ext cx="10515600" cy="9475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dirty="0" smtClean="0"/>
              <a:t>True or false: You can’t take Tribal Governance concentration courses for elective credit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69615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089" y="1392073"/>
            <a:ext cx="10515600" cy="10524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dirty="0" smtClean="0"/>
              <a:t>Fill in the blank: Tuition for courses that you are registered for is due by the first ______ of the quarter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889386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9325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dirty="0" smtClean="0"/>
              <a:t>How many credits do you need before you can apply for graduation?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38315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77" y="3691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 little about me…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4827"/>
            <a:ext cx="12192000" cy="202856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B.S. in Environmental Policy from Humboldt State University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M.E.S. from The Evergreen State College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Thesis research focused on public transportation and housing equity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MPA Assistant Director PNAPP Olympia since October 2017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Outside of work - travel, hike, art, gluten-free baking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30" name="Picture 6" descr="Image may contain: one or more people, people standing, ocean, sky, nature, outdoor and wa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083" y="4005043"/>
            <a:ext cx="3140717" cy="245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may contain: sky, cloud, mountain, ocean, outdoor, nature and wa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31" y="3970877"/>
            <a:ext cx="3321250" cy="249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may contain: Anna Christine Rhoads, smiling, outdoor, nature and wat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1" t="43374"/>
          <a:stretch/>
        </p:blipFill>
        <p:spPr bwMode="auto">
          <a:xfrm>
            <a:off x="4340518" y="3876519"/>
            <a:ext cx="3021346" cy="27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830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911" y="1691618"/>
            <a:ext cx="10515600" cy="7976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500" dirty="0" smtClean="0"/>
              <a:t>Who would you talk to </a:t>
            </a:r>
            <a:r>
              <a:rPr lang="en-US" sz="6500" b="1" dirty="0" smtClean="0"/>
              <a:t>first</a:t>
            </a:r>
            <a:r>
              <a:rPr lang="en-US" sz="6500" dirty="0" smtClean="0"/>
              <a:t> if you were unsure about your degree requirements? </a:t>
            </a:r>
            <a:endParaRPr lang="en-US" sz="6500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9847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279" y="395106"/>
            <a:ext cx="10515600" cy="1166690"/>
          </a:xfrm>
        </p:spPr>
        <p:txBody>
          <a:bodyPr/>
          <a:lstStyle/>
          <a:p>
            <a:pPr algn="ctr"/>
            <a:r>
              <a:rPr lang="en-US" dirty="0" smtClean="0"/>
              <a:t>Thanks for listening!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279" y="1561796"/>
            <a:ext cx="10515600" cy="41779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Questions? 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rhoadsa@evergreen.edu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360-867-6554</a:t>
            </a:r>
          </a:p>
          <a:p>
            <a:pPr marL="0" indent="0">
              <a:buNone/>
            </a:pPr>
            <a:r>
              <a:rPr lang="en-US" dirty="0" smtClean="0"/>
              <a:t>Office: Lab 1, 3024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79" y="4058200"/>
            <a:ext cx="2613190" cy="973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695" y="1777369"/>
            <a:ext cx="3889948" cy="38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01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345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My responsibilities as Assistant Director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9016"/>
            <a:ext cx="10515600" cy="485782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Guide: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goal is to teach students to navigate Evergreen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MPA program and procedure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Info &amp; referral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you don’t know where to go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Help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overcome obstacles and intercede when necessary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Assist in achieving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conflict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Course enrollment management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Degree requirements: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“where am I in my program?”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Internship and job information and resources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MPA financial aid process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Orientation and graduation planning 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Managing internal and external communications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344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34" y="86711"/>
            <a:ext cx="886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84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86" y="0"/>
            <a:ext cx="8817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33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Navigating Evergreen 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046" y="1690688"/>
            <a:ext cx="8230117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 can access Canvas, your Evergreen e-mail, financial aid, pay tuition, course registration, evaluations, order transcripts, etc. through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my.evergreen.edu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Almost every office on campus operates on 8 – 4 or 9 - 5 pm hours, plan accordingly or call/email the office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Need to meet with me? Call or e-mail me to set-up an in-person or phone appointment.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E-mail faculty for office hours or to set-up an appointment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Image result for where do i 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5" y="1562710"/>
            <a:ext cx="338137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121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591" y="973469"/>
            <a:ext cx="83820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6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842"/>
            <a:ext cx="121920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Navigating Evergreen	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323" y="1606794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Parking is enforced Monday – Friday, 7 am to 9pm </a:t>
            </a:r>
          </a:p>
          <a:p>
            <a:r>
              <a:rPr lang="en-US" dirty="0" smtClean="0"/>
              <a:t>Intercity Transit bus is free as an Evergreen student – use your ID to get around town or to class</a:t>
            </a:r>
          </a:p>
          <a:p>
            <a:r>
              <a:rPr lang="en-US" dirty="0" smtClean="0"/>
              <a:t>Plan to bike to campus? Register your bike with Police Services  </a:t>
            </a:r>
          </a:p>
          <a:p>
            <a:r>
              <a:rPr lang="en-US" dirty="0" smtClean="0"/>
              <a:t>Food options are limited on campus after 6pm/weekends – plan ahead </a:t>
            </a:r>
          </a:p>
          <a:p>
            <a:r>
              <a:rPr lang="en-US" dirty="0" smtClean="0"/>
              <a:t>Fall Bookstore hours: </a:t>
            </a:r>
          </a:p>
          <a:p>
            <a:pPr marL="0" indent="0">
              <a:buNone/>
            </a:pPr>
            <a:r>
              <a:rPr lang="en-US" dirty="0" smtClean="0"/>
              <a:t>8am – 5:30 pm (Mon through Thurs)</a:t>
            </a:r>
          </a:p>
          <a:p>
            <a:pPr marL="0" indent="0">
              <a:buNone/>
            </a:pPr>
            <a:r>
              <a:rPr lang="en-US" dirty="0" smtClean="0"/>
              <a:t>8am – 5:00 pm Friday </a:t>
            </a:r>
            <a:endParaRPr lang="en-US" dirty="0"/>
          </a:p>
          <a:p>
            <a:r>
              <a:rPr lang="en-US" dirty="0" smtClean="0"/>
              <a:t>You can also rent textbooks at the library, buy/rent online, share…  </a:t>
            </a:r>
          </a:p>
          <a:p>
            <a:r>
              <a:rPr lang="en-US" dirty="0" smtClean="0">
                <a:hlinkClick r:id="rId2"/>
              </a:rPr>
              <a:t>Greener Commons 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Schedule Evergreen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996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3688</TotalTime>
  <Words>1038</Words>
  <Application>Microsoft Office PowerPoint</Application>
  <PresentationFormat>Widescreen</PresentationFormat>
  <Paragraphs>121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Gisha</vt:lpstr>
      <vt:lpstr>Verdana</vt:lpstr>
      <vt:lpstr>Office Theme</vt:lpstr>
      <vt:lpstr>MPA 101 How to navigate Evergreen and graduate with your MPA!  </vt:lpstr>
      <vt:lpstr>MPA Staff</vt:lpstr>
      <vt:lpstr>A little about me…</vt:lpstr>
      <vt:lpstr>My responsibilities as Assistant Director</vt:lpstr>
      <vt:lpstr>PowerPoint Presentation</vt:lpstr>
      <vt:lpstr>PowerPoint Presentation</vt:lpstr>
      <vt:lpstr>Navigating Evergreen </vt:lpstr>
      <vt:lpstr>PowerPoint Presentation</vt:lpstr>
      <vt:lpstr>Navigating Evergreen </vt:lpstr>
      <vt:lpstr>Emergency Preparedness </vt:lpstr>
      <vt:lpstr>Student perks</vt:lpstr>
      <vt:lpstr>Career &amp; Internship Resources </vt:lpstr>
      <vt:lpstr>Writing Assistant</vt:lpstr>
      <vt:lpstr>“PNAPP” Degree Requirements</vt:lpstr>
      <vt:lpstr>Degree Requirements, cont. </vt:lpstr>
      <vt:lpstr>Degree planning worksheet exercise </vt:lpstr>
      <vt:lpstr>How do narrative evaluations work? </vt:lpstr>
      <vt:lpstr>Financial Aid and Scholarships</vt:lpstr>
      <vt:lpstr>Your to-do list: </vt:lpstr>
      <vt:lpstr>MPA Handbook Quiz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listening! </vt:lpstr>
    </vt:vector>
  </TitlesOfParts>
  <Company>The Evergreen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MPA 101 How to navigate Evergreen and graduate MPA!</dc:title>
  <dc:creator>Rhoads, Anna (Staff)</dc:creator>
  <cp:lastModifiedBy>Rhoads, Anna (Staff)</cp:lastModifiedBy>
  <cp:revision>90</cp:revision>
  <cp:lastPrinted>2018-09-21T22:14:14Z</cp:lastPrinted>
  <dcterms:created xsi:type="dcterms:W3CDTF">2018-04-27T22:16:57Z</dcterms:created>
  <dcterms:modified xsi:type="dcterms:W3CDTF">2019-09-27T22:41:44Z</dcterms:modified>
</cp:coreProperties>
</file>