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EB28E8A-B136-47DF-B597-2AFC63ECD11C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DD1F0B8-9EAF-4DAF-817E-F2C78EF34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9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 here is where you want to share a little about yourself with the group ;*)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*Puanani: I’m a non-traditional student earning my BA at TESC in 2004 &amp; liked it so much here at TESC continued on as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an employee for several years until I decided to pursue my MPA in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Tribal Governance concentration.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Currently I’m the Assistant Director for the MPA-Tribal Governance concentration &amp; the Tacoma MPA cohort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F0B8-9EAF-4DAF-817E-F2C78EF347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4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F0B8-9EAF-4DAF-817E-F2C78EF347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55D-0319-4785-9344-5998C1CFBC95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6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55D-0319-4785-9344-5998C1CFBC95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5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55D-0319-4785-9344-5998C1CFBC95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4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55D-0319-4785-9344-5998C1CFBC95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5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55D-0319-4785-9344-5998C1CFBC95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55D-0319-4785-9344-5998C1CFBC95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0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55D-0319-4785-9344-5998C1CFBC95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1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55D-0319-4785-9344-5998C1CFBC95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1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55D-0319-4785-9344-5998C1CFBC95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0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55D-0319-4785-9344-5998C1CFBC95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8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B55D-0319-4785-9344-5998C1CFBC95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1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5B55D-0319-4785-9344-5998C1CFBC95}" type="datetimeFigureOut">
              <a:rPr lang="en-US" smtClean="0"/>
              <a:t>9/23/2017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4634-3E6A-4E96-9BE8-A3B7FABAC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7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vergreen.edu/sites/default/files/health/docs/MeaslesForm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685800"/>
            <a:ext cx="3048000" cy="1470025"/>
          </a:xfrm>
        </p:spPr>
        <p:txBody>
          <a:bodyPr>
            <a:normAutofit/>
          </a:bodyPr>
          <a:lstStyle/>
          <a:p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MPA 101</a:t>
            </a:r>
            <a:endParaRPr lang="en-US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6750" y="1932940"/>
            <a:ext cx="3581400" cy="972820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 Somerville, Assistant Director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ublic &amp;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onprofit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dministration and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ublic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olicy Concentrations</a:t>
            </a:r>
            <a:endParaRPr lang="en-US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PNAPP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3275" r="6094"/>
          <a:stretch/>
        </p:blipFill>
        <p:spPr>
          <a:xfrm>
            <a:off x="316476" y="2828673"/>
            <a:ext cx="2625752" cy="18719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283" y="5350467"/>
            <a:ext cx="4038600" cy="10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48" y="5270425"/>
            <a:ext cx="2154948" cy="144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may contain: 2 people, people smiling, people standi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3" r="23849"/>
          <a:stretch/>
        </p:blipFill>
        <p:spPr bwMode="auto">
          <a:xfrm>
            <a:off x="6400800" y="305219"/>
            <a:ext cx="2590800" cy="432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24320" y="4652688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Timieko &amp; Ty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815" y="4769248"/>
            <a:ext cx="2123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MPA-PNAPP Capstone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3228" y="3175337"/>
            <a:ext cx="26965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Puanani Nihoa, Assistant Director</a:t>
            </a:r>
          </a:p>
          <a:p>
            <a:r>
              <a:rPr lang="en-US" sz="1400" b="1" i="1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i="1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ribal </a:t>
            </a:r>
            <a:r>
              <a:rPr lang="en-US" sz="1400" b="1" i="1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i="1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overnance Concentration </a:t>
            </a:r>
          </a:p>
          <a:p>
            <a:pPr algn="ctr"/>
            <a:r>
              <a:rPr lang="en-US" sz="1400" b="1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6367046"/>
            <a:ext cx="2269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MPA-Tribal Governance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6" y="108585"/>
            <a:ext cx="2468404" cy="24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243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TESC must have the following forms filled out and 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turned in to us today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>
              <a:buBlip>
                <a:blip r:embed="rId3"/>
              </a:buBlip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Measles immunization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 – we have some form here for you to fill out otherwise you can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this form here: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www.evergreen.edu/sites/default/files/health/docs/MeaslesForm.pdf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the second page of this pdf is the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Measles Immunization Waiver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what ever you decide the College 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this form signed </a:t>
            </a:r>
            <a:r>
              <a:rPr lang="en-US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*IMPORTANT!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this form 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not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filled out there will be a </a:t>
            </a:r>
            <a:r>
              <a:rPr 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Hold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your student account preventing you from registering for winter quarter. Please know that your MPA staff will deliver your signed forms to the Health Center for processing</a:t>
            </a:r>
          </a:p>
          <a:p>
            <a:pPr marL="457200" lvl="1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121810" y="228600"/>
            <a:ext cx="4900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are your support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5215" y="1111900"/>
            <a:ext cx="31935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MANDATORY FORMS </a:t>
            </a:r>
            <a:endParaRPr lang="en-US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91000"/>
            <a:ext cx="80608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Blip>
                <a:blip r:embed="rId3"/>
              </a:buBlip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Permission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(see lavender sheet)– periodically throughout your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journey TESC will have the College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photographer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photographs of you. If anyone choses not to have their photo taken the College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photographer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respect your wish the photographer always ask before taking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files your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permission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 in our files for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purposes. </a:t>
            </a:r>
          </a:p>
        </p:txBody>
      </p:sp>
    </p:spTree>
    <p:extLst>
      <p:ext uri="{BB962C8B-B14F-4D97-AF65-F5344CB8AC3E}">
        <p14:creationId xmlns:p14="http://schemas.microsoft.com/office/powerpoint/2010/main" val="133265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292827"/>
            <a:ext cx="6896100" cy="762000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MPA full-time status is 8 graduate credits each quarter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18" y="1357163"/>
            <a:ext cx="8229600" cy="1311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students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take a 6-credit core course each qtr. you have the option of registering for either a 2-credit or 4-credit elective not to exceed 12-credits per qtr.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800231"/>
            <a:ext cx="2743200" cy="267765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*If you </a:t>
            </a:r>
            <a:r>
              <a:rPr lang="en-US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desire</a:t>
            </a:r>
            <a:r>
              <a:rPr lang="en-US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register for more than 12-graduate credits for </a:t>
            </a:r>
          </a:p>
          <a:p>
            <a:r>
              <a:rPr lang="en-US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qtr. you will need to request permission from the MPA Director, Doreen Swetkis</a:t>
            </a:r>
            <a:endParaRPr lang="en-US" sz="2400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nihoap\AppData\Local\Microsoft\Windows\Temporary Internet Files\Content.IE5\B02AXKFW\104328893_f501da5ed6_z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" b="7917"/>
          <a:stretch/>
        </p:blipFill>
        <p:spPr bwMode="auto">
          <a:xfrm>
            <a:off x="228600" y="228600"/>
            <a:ext cx="1714500" cy="121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hoap\AppData\Local\Microsoft\Windows\Temporary Internet Files\Content.IE5\BSJDC3SP\115483237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0" r="8079" b="19000"/>
          <a:stretch/>
        </p:blipFill>
        <p:spPr bwMode="auto">
          <a:xfrm>
            <a:off x="7391400" y="2133600"/>
            <a:ext cx="1066800" cy="63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10000" y="2412763"/>
            <a:ext cx="3886200" cy="511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studies offers 2 &amp; 4 credit electives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Below is an example of a few of our MPA electives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95600"/>
            <a:ext cx="478310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60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609600"/>
            <a:ext cx="3108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Contracts</a:t>
            </a:r>
            <a:endParaRPr lang="en-US" sz="5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599"/>
            <a:ext cx="2630210" cy="22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2286000"/>
            <a:ext cx="91759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contracts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(ILC) You can start beginning Winter 2018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completing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quarter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see.evergreen.edu/evergreen_pictures/api/v1/asset/362378/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9" t="20568" r="12744" b="50000"/>
          <a:stretch/>
        </p:blipFill>
        <p:spPr bwMode="auto">
          <a:xfrm>
            <a:off x="304800" y="4495800"/>
            <a:ext cx="3495675" cy="21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3247" y="4763452"/>
            <a:ext cx="50161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the individual study page link for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info. *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note: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take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to 12 credits towards your MPA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 using ILC’s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6629400"/>
          </a:xfrm>
        </p:spPr>
        <p:txBody>
          <a:bodyPr>
            <a:noAutofit/>
          </a:bodyPr>
          <a:lstStyle/>
          <a:p>
            <a:r>
              <a:rPr lang="en-US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Official Transcripts must be 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by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and Records no later than November </a:t>
            </a:r>
            <a:r>
              <a:rPr lang="en-US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66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8849" y="533400"/>
            <a:ext cx="6221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Let’s Talk About…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38487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2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0597"/>
            <a:ext cx="2819400" cy="391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67" y="0"/>
            <a:ext cx="2247900" cy="3981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57" y="423862"/>
            <a:ext cx="2628900" cy="3133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4343400"/>
            <a:ext cx="54692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QUESTIONS???</a:t>
            </a:r>
            <a:endParaRPr lang="en-US" sz="6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76560"/>
            <a:ext cx="1752600" cy="128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409</Words>
  <Application>Microsoft Office PowerPoint</Application>
  <PresentationFormat>On-screen Show (4:3)</PresentationFormat>
  <Paragraphs>44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MPA 101</vt:lpstr>
      <vt:lpstr>We are your support </vt:lpstr>
      <vt:lpstr>MPA full-time status is 8 graduate credits each quarter </vt:lpstr>
      <vt:lpstr>PowerPoint Presentation</vt:lpstr>
      <vt:lpstr>Official Transcripts must be RECEIVED by Registration and Records no later than November 1st</vt:lpstr>
      <vt:lpstr>PowerPoint Presentation</vt:lpstr>
      <vt:lpstr>PowerPoint Presentation</vt:lpstr>
    </vt:vector>
  </TitlesOfParts>
  <Company>The Evergreen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MPA 101</dc:title>
  <dc:creator>Nihoa, Puanani (staff)</dc:creator>
  <cp:lastModifiedBy>Somerville, Tyrone (Staff)</cp:lastModifiedBy>
  <cp:revision>42</cp:revision>
  <cp:lastPrinted>2017-09-20T22:55:50Z</cp:lastPrinted>
  <dcterms:created xsi:type="dcterms:W3CDTF">2017-09-15T19:39:39Z</dcterms:created>
  <dcterms:modified xsi:type="dcterms:W3CDTF">2017-09-23T18:05:40Z</dcterms:modified>
</cp:coreProperties>
</file>