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EB28E8A-B136-47DF-B597-2AFC63ECD11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DD1F0B8-9EAF-4DAF-817E-F2C78EF34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9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 here is where you want to share a little about yourself with the group ;*)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*Puanani: I’m a non-traditional student earning my BA at TESC in 2004 &amp; liked it so much here at TESC continued on as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 employee for several years until I decided to pursue my MPA in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Governance concentration.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Currently I’m the Assistant Director for the MPA-Tribal Governance concentration &amp; the Tacoma MPA cohort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F0B8-9EAF-4DAF-817E-F2C78EF34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F0B8-9EAF-4DAF-817E-F2C78EF34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6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4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5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8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B55D-0319-4785-9344-5998C1CFBC95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ergreen.edu/sites/default/files/health/docs/MeaslesForm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3048000" cy="1470025"/>
          </a:xfrm>
        </p:spPr>
        <p:txBody>
          <a:bodyPr>
            <a:normAutofit/>
          </a:bodyPr>
          <a:lstStyle/>
          <a:p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 101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750" y="1932940"/>
            <a:ext cx="3581400" cy="972820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 Somerville, Assistant Director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ublic &amp;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onprofit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dministration and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ublic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olicy Concentrations</a:t>
            </a:r>
            <a:endPara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PNAPP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2" r="3125"/>
          <a:stretch/>
        </p:blipFill>
        <p:spPr>
          <a:xfrm>
            <a:off x="685800" y="571500"/>
            <a:ext cx="192024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26667" r="54844" b="31696"/>
          <a:stretch/>
        </p:blipFill>
        <p:spPr>
          <a:xfrm>
            <a:off x="1132840" y="2905760"/>
            <a:ext cx="924560" cy="904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3275" r="6094"/>
          <a:stretch/>
        </p:blipFill>
        <p:spPr>
          <a:xfrm>
            <a:off x="422248" y="4003653"/>
            <a:ext cx="2625752" cy="18719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83" y="5350467"/>
            <a:ext cx="4038600" cy="10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56" y="4190999"/>
            <a:ext cx="1231140" cy="10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may contain: 2 people, people smiling, people standi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849"/>
          <a:stretch/>
        </p:blipFill>
        <p:spPr bwMode="auto">
          <a:xfrm>
            <a:off x="6400800" y="305219"/>
            <a:ext cx="1956417" cy="43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4320" y="465268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Timieko &amp; Ty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788" y="5867400"/>
            <a:ext cx="2123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MPA-PNAPP Capstone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3228" y="3175337"/>
            <a:ext cx="2696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Puanani Nihoa, Assistant Director</a:t>
            </a:r>
          </a:p>
          <a:p>
            <a:r>
              <a:rPr lang="en-US" sz="1400" b="1" i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i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ribal </a:t>
            </a:r>
            <a:r>
              <a:rPr lang="en-US" sz="1400" b="1" i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i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overnance Concentration </a:t>
            </a:r>
          </a:p>
          <a:p>
            <a:pPr algn="ctr"/>
            <a:r>
              <a:rPr lang="en-US" sz="1400" b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367046"/>
            <a:ext cx="2269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MPA-Tribal Governance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TESC must have the following forms filled out and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turned in to us today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Blip>
                <a:blip r:embed="rId3"/>
              </a:buBlip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Measles immunization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 – we have some form here for you to fill out otherwise you can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this form here: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www.evergreen.edu/sites/default/files/health/docs/MeaslesForm.pdf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second page of this pdf is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Measles Immunization Waiver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what ever you decide the College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this form signed </a:t>
            </a:r>
            <a:r>
              <a:rPr lang="en-US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*IMPORTANT!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this form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filled out there will be a 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your student account preventing you from registering for winter quarter. Please know that your MPA staff will deliver your signed forms to the Health Center for processing</a:t>
            </a: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21810" y="228600"/>
            <a:ext cx="4900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your support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066800"/>
            <a:ext cx="2151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forms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0457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Blip>
                <a:blip r:embed="rId3"/>
              </a:buBlip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Permission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(see lavender sheet)– periodically throughout your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journey TESC will have the College photographer taking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photographs of you. If anyone choses not to have their photo taken the College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respect your wish the photographer always ask before taking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files your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permission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in our files for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purposes. </a:t>
            </a:r>
          </a:p>
        </p:txBody>
      </p:sp>
    </p:spTree>
    <p:extLst>
      <p:ext uri="{BB962C8B-B14F-4D97-AF65-F5344CB8AC3E}">
        <p14:creationId xmlns:p14="http://schemas.microsoft.com/office/powerpoint/2010/main" val="13326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896100" cy="762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 full-time status is 8 graduate credits each quarter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9158"/>
            <a:ext cx="8229600" cy="131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 a 6-credit core course each qtr. you have the option of registering for either a 2-credit or 4-credit elective not to exceed 12-credits per qtr.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84944"/>
            <a:ext cx="2743200" cy="26776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*If you chose to register for more than 12-graduate credits for </a:t>
            </a:r>
          </a:p>
          <a:p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qtr. you will need to request permission from the MPA Director, Doreen Swetkis</a:t>
            </a:r>
            <a:endParaRPr lang="en-US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nihoap\AppData\Local\Microsoft\Windows\Temporary Internet Files\Content.IE5\B02AXKFW\104328893_f501da5ed6_z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" b="7917"/>
          <a:stretch/>
        </p:blipFill>
        <p:spPr bwMode="auto">
          <a:xfrm>
            <a:off x="228600" y="228600"/>
            <a:ext cx="1714500" cy="12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hoap\AppData\Local\Microsoft\Windows\Temporary Internet Files\Content.IE5\BSJDC3SP\11548323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8079" b="19000"/>
          <a:stretch/>
        </p:blipFill>
        <p:spPr bwMode="auto">
          <a:xfrm>
            <a:off x="7391400" y="2133600"/>
            <a:ext cx="1066800" cy="6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2412763"/>
            <a:ext cx="3886200" cy="511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studies offers 2 &amp; 4 credit electives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is an example of a few of our MPA electives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478310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6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71581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859631"/>
            <a:ext cx="6306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learning opportunity! You can start beginning Winter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after completing 1 quarter of your CORE course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ee.evergreen.edu/evergreen_pictures/api/v1/asset/362378/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9" t="20568" r="12744" b="50000"/>
          <a:stretch/>
        </p:blipFill>
        <p:spPr bwMode="auto">
          <a:xfrm>
            <a:off x="685800" y="1700212"/>
            <a:ext cx="3495675" cy="2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Transcripts must be submitted to </a:t>
            </a:r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and Records no later than November 1</a:t>
            </a:r>
            <a:r>
              <a:rPr lang="en-US" sz="3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(as stated in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ee.evergreen.edu/evergreen_pictures/api/v1/asset/362651/thumbn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/>
          <a:stretch/>
        </p:blipFill>
        <p:spPr bwMode="auto">
          <a:xfrm>
            <a:off x="533401" y="990600"/>
            <a:ext cx="1219200" cy="10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380</Words>
  <Application>Microsoft Office PowerPoint</Application>
  <PresentationFormat>On-screen Show (4:3)</PresentationFormat>
  <Paragraphs>37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MPA 101</vt:lpstr>
      <vt:lpstr>We are your support </vt:lpstr>
      <vt:lpstr>MPA full-time status is 8 graduate credits each quarter </vt:lpstr>
      <vt:lpstr>PowerPoint Presentation</vt:lpstr>
      <vt:lpstr>Official Transcripts must be submitted to Registration and Records no later than November 1st (as stated in </vt:lpstr>
      <vt:lpstr>PowerPoint Presentation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 101</dc:title>
  <dc:creator>Nihoa, Puanani (staff)</dc:creator>
  <cp:lastModifiedBy>Nihoa, Puanani (staff)</cp:lastModifiedBy>
  <cp:revision>32</cp:revision>
  <cp:lastPrinted>2017-09-20T22:55:50Z</cp:lastPrinted>
  <dcterms:created xsi:type="dcterms:W3CDTF">2017-09-15T19:39:39Z</dcterms:created>
  <dcterms:modified xsi:type="dcterms:W3CDTF">2017-09-21T20:44:27Z</dcterms:modified>
</cp:coreProperties>
</file>