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7E405-C9D0-4567-8684-052428F98A32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9B7E4-92B7-49BA-9123-8142FD33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advent of the reservation system has resulted in poverty for Native Americans</a:t>
            </a:r>
          </a:p>
          <a:p>
            <a:r>
              <a:rPr lang="en-US" baseline="0" dirty="0" smtClean="0"/>
              <a:t>In 2011  poverty rate for Washington State was 11.3%</a:t>
            </a:r>
          </a:p>
          <a:p>
            <a:r>
              <a:rPr lang="en-US" baseline="0" dirty="0" smtClean="0"/>
              <a:t>Poverty rate for Tribes was 23%</a:t>
            </a:r>
          </a:p>
          <a:p>
            <a:r>
              <a:rPr lang="en-US" baseline="0" dirty="0" smtClean="0"/>
              <a:t>Poverty rate for Tribes in US was 31.2%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B7E4-92B7-49BA-9123-8142FD33514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2005,</a:t>
            </a:r>
            <a:r>
              <a:rPr lang="en-US" baseline="0" dirty="0" smtClean="0"/>
              <a:t> the American Indian Population Labor Force Report by the BIA stated that unemployment in Indian Country remained constant at 49% unemployed</a:t>
            </a:r>
          </a:p>
          <a:p>
            <a:r>
              <a:rPr lang="en-US" baseline="0" dirty="0" smtClean="0"/>
              <a:t>These are pre-recession figures and include reservations in the East that can have an unemployment rate of 70%</a:t>
            </a:r>
          </a:p>
          <a:p>
            <a:r>
              <a:rPr lang="en-US" baseline="0" dirty="0" smtClean="0"/>
              <a:t>In Washington State stats aren’t kept on Native unemployment only on counties.  Currently the national average </a:t>
            </a:r>
            <a:r>
              <a:rPr lang="en-US" baseline="0" dirty="0" err="1" smtClean="0"/>
              <a:t>iw</a:t>
            </a:r>
            <a:r>
              <a:rPr lang="en-US" baseline="0" dirty="0" smtClean="0"/>
              <a:t> 8.1% and Washington state is slightly above at 8.3%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B7E4-92B7-49BA-9123-8142FD33514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Native Americans are sent</a:t>
            </a:r>
            <a:r>
              <a:rPr lang="en-US" baseline="0" dirty="0" smtClean="0"/>
              <a:t> to prison at a 38% rate higher than other Americans</a:t>
            </a:r>
          </a:p>
          <a:p>
            <a:r>
              <a:rPr lang="en-US" baseline="0" dirty="0" smtClean="0"/>
              <a:t>This is important because generally </a:t>
            </a:r>
            <a:r>
              <a:rPr lang="en-US" baseline="0" dirty="0" err="1" smtClean="0"/>
              <a:t>exprisoners</a:t>
            </a:r>
            <a:r>
              <a:rPr lang="en-US" baseline="0" dirty="0" smtClean="0"/>
              <a:t> have a harder time finding jobs which means they may be unable to support their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B7E4-92B7-49BA-9123-8142FD33514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68BC1F-BB96-4CC6-AFBF-D0E9DA30F420}" type="datetimeFigureOut">
              <a:rPr lang="en-US" smtClean="0"/>
              <a:t>5/12/2012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F19B00-691E-4F70-BC6E-23B05DE836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Gender Differences in Educational Levels in Tribes and Its Effect on Economic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7724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Mary Bahr</a:t>
            </a:r>
          </a:p>
          <a:p>
            <a:r>
              <a:rPr lang="en-US" sz="2400" dirty="0" smtClean="0"/>
              <a:t>Masters of Public Administration</a:t>
            </a:r>
          </a:p>
          <a:p>
            <a:r>
              <a:rPr lang="en-US" sz="2400" dirty="0" smtClean="0"/>
              <a:t>Tribal Governance Concentration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Native Americans and Colonization</a:t>
            </a:r>
            <a:endParaRPr lang="en-US" dirty="0"/>
          </a:p>
        </p:txBody>
      </p:sp>
      <p:pic>
        <p:nvPicPr>
          <p:cNvPr id="7" name="Content Placeholder 6" descr="S4wNativeAmerican219CaptainLewisMeetingTheShoshoneIndia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Unemployment in Indian Country</a:t>
            </a:r>
            <a:endParaRPr lang="en-US" sz="2800" dirty="0"/>
          </a:p>
        </p:txBody>
      </p:sp>
      <p:pic>
        <p:nvPicPr>
          <p:cNvPr id="8" name="Content Placeholder 7" descr="cre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0757" y="530225"/>
            <a:ext cx="6128524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Incarceration Rates of Native Americans and the General Population</a:t>
            </a:r>
            <a:endParaRPr lang="en-US" sz="2800" dirty="0"/>
          </a:p>
        </p:txBody>
      </p:sp>
      <p:pic>
        <p:nvPicPr>
          <p:cNvPr id="4" name="Content Placeholder 3" descr="600-prison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37519" y="1123950"/>
            <a:ext cx="5715000" cy="300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343400"/>
            <a:ext cx="8183880" cy="169164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Education Levels of Tribal Members</a:t>
            </a:r>
            <a:endParaRPr lang="en-US" sz="2800" dirty="0"/>
          </a:p>
        </p:txBody>
      </p:sp>
      <p:pic>
        <p:nvPicPr>
          <p:cNvPr id="1026" name="Picture 2" descr="http://tommcknight.com/friends/seattle/Understanding/P608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4980531" cy="373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Temporary Aid </a:t>
            </a:r>
            <a:r>
              <a:rPr lang="en-US" sz="2800" smtClean="0"/>
              <a:t>to Needy </a:t>
            </a:r>
            <a:r>
              <a:rPr lang="en-US" sz="2800" dirty="0" smtClean="0"/>
              <a:t>Families</a:t>
            </a:r>
            <a:endParaRPr lang="en-US" sz="2800" dirty="0"/>
          </a:p>
        </p:txBody>
      </p:sp>
      <p:pic>
        <p:nvPicPr>
          <p:cNvPr id="4" name="Content Placeholder 3" descr="children-playing-ga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066800"/>
            <a:ext cx="41910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Tribal Businesses</a:t>
            </a:r>
            <a:endParaRPr lang="en-US" dirty="0"/>
          </a:p>
        </p:txBody>
      </p:sp>
      <p:pic>
        <p:nvPicPr>
          <p:cNvPr id="4" name="Content Placeholder 3" descr="suquamish_cas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0049" y="530225"/>
            <a:ext cx="5729939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Native Americans and Research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Personal relationship with respondents is necessary for data collection when researching Native Americans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Small sample size makes it difficult to draw conclusions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Washington State fails to collect adequate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 even the </a:t>
            </a:r>
            <a:r>
              <a:rPr lang="en-US" dirty="0" smtClean="0"/>
              <a:t>Feds </a:t>
            </a:r>
            <a:r>
              <a:rPr lang="en-US" dirty="0" smtClean="0"/>
              <a:t>can collect adequate data on Native Americans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Data collection is important for determining policy</a:t>
            </a:r>
            <a:endParaRPr lang="en-US" dirty="0"/>
          </a:p>
        </p:txBody>
      </p:sp>
      <p:pic>
        <p:nvPicPr>
          <p:cNvPr id="7" name="Picture Placeholder 6" descr="us-tribes-200x2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354" b="133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Woulda</a:t>
            </a:r>
            <a:r>
              <a:rPr lang="en-US" dirty="0" smtClean="0"/>
              <a:t> , </a:t>
            </a:r>
            <a:r>
              <a:rPr lang="en-US" dirty="0" err="1" smtClean="0"/>
              <a:t>Shoulda</a:t>
            </a:r>
            <a:r>
              <a:rPr lang="en-US" dirty="0" smtClean="0"/>
              <a:t>, </a:t>
            </a:r>
            <a:r>
              <a:rPr lang="en-US" dirty="0" err="1" smtClean="0"/>
              <a:t>Coulda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914400"/>
          </a:xfrm>
        </p:spPr>
        <p:txBody>
          <a:bodyPr>
            <a:normAutofit lnSpcReduction="10000"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Tribes in other states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Contact educators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Research data is three years old</a:t>
            </a:r>
          </a:p>
          <a:p>
            <a:pPr algn="ctr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</TotalTime>
  <Words>271</Words>
  <Application>Microsoft Office PowerPoint</Application>
  <PresentationFormat>On-screen Show (4:3)</PresentationFormat>
  <Paragraphs>32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Gender Differences in Educational Levels in Tribes and Its Effect on Economic Success</vt:lpstr>
      <vt:lpstr>Native Americans and Colonization</vt:lpstr>
      <vt:lpstr>Unemployment in Indian Country</vt:lpstr>
      <vt:lpstr>Incarceration Rates of Native Americans and the General Population</vt:lpstr>
      <vt:lpstr>Education Levels of Tribal Members</vt:lpstr>
      <vt:lpstr>Temporary Aid to Needy Families</vt:lpstr>
      <vt:lpstr>Tribal Businesses</vt:lpstr>
      <vt:lpstr>Native Americans and Research</vt:lpstr>
      <vt:lpstr>Woulda , Shoulda, Coulda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</dc:title>
  <dc:creator>Academic Computing</dc:creator>
  <cp:lastModifiedBy>Owner</cp:lastModifiedBy>
  <cp:revision>77</cp:revision>
  <dcterms:created xsi:type="dcterms:W3CDTF">2012-05-11T17:50:21Z</dcterms:created>
  <dcterms:modified xsi:type="dcterms:W3CDTF">2012-05-12T15:15:20Z</dcterms:modified>
</cp:coreProperties>
</file>