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9.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3.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4.xml"/>
  <Override ContentType="application/vnd.openxmlformats-officedocument.theme+xml" PartName="/ppt/theme/theme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4.xml"/>
  <Override ContentType="application/vnd.openxmlformats-officedocument.presentationml.slide+xml" PartName="/ppt/slides/slide11.xml"/>
  <Override ContentType="application/vnd.openxmlformats-officedocument.presentationml.slide+xml" PartName="/ppt/slides/slide5.xml"/>
  <Override ContentType="application/vnd.openxmlformats-officedocument.presentationml.tableStyles+xml" PartName="/ppt/tableStyles.xml"/>
</Types>
</file>

<file path=_rels/.rels><?xml version="1.0" encoding="UTF-8" standalone="yes"?><Relationships xmlns="http://schemas.openxmlformats.org/package/2006/relationships"><Relationship Type="http://schemas.openxmlformats.org/officeDocument/2006/relationships/officeDocument" Id="rId1"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c:Ignorable="mv" autoCompressPictures="0" mc:PreserveAttributes="mv:*" saveSubsetFonts="1">
  <p:sldMasterIdLst>
    <p:sldMasterId id="2147483660" r:id="rId4"/>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y="9144000" cx="6858000"/>
  <p:defaultText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ype="http://schemas.openxmlformats.org/officeDocument/2006/relationships/slide" Id="rId19" Target="slides/slide13.xml"/><Relationship Type="http://schemas.openxmlformats.org/officeDocument/2006/relationships/slide" Id="rId18" Target="slides/slide12.xml"/><Relationship Type="http://schemas.openxmlformats.org/officeDocument/2006/relationships/slide" Id="rId17" Target="slides/slide11.xml"/><Relationship Type="http://schemas.openxmlformats.org/officeDocument/2006/relationships/slide" Id="rId16" Target="slides/slide10.xml"/><Relationship Type="http://schemas.openxmlformats.org/officeDocument/2006/relationships/slide" Id="rId15" Target="slides/slide9.xml"/><Relationship Type="http://schemas.openxmlformats.org/officeDocument/2006/relationships/slide" Id="rId14" Target="slides/slide8.xml"/><Relationship Type="http://schemas.openxmlformats.org/officeDocument/2006/relationships/slide" Id="rId21" Target="slides/slide15.xml"/><Relationship Type="http://schemas.openxmlformats.org/officeDocument/2006/relationships/presProps" Id="rId2" Target="presProps.xml"/><Relationship Type="http://schemas.openxmlformats.org/officeDocument/2006/relationships/slide" Id="rId12" Target="slides/slide6.xml"/><Relationship Type="http://schemas.openxmlformats.org/officeDocument/2006/relationships/theme" Id="rId1" Target="theme/theme1.xml"/><Relationship Type="http://schemas.openxmlformats.org/officeDocument/2006/relationships/slide" Id="rId13" Target="slides/slide7.xml"/><Relationship Type="http://schemas.openxmlformats.org/officeDocument/2006/relationships/slideMaster" Id="rId4" Target="slideMasters/slideMaster1.xml"/><Relationship Type="http://schemas.openxmlformats.org/officeDocument/2006/relationships/slide" Id="rId10" Target="slides/slide4.xml"/><Relationship Type="http://schemas.openxmlformats.org/officeDocument/2006/relationships/tableStyles" Id="rId3" Target="tableStyles.xml"/><Relationship Type="http://schemas.openxmlformats.org/officeDocument/2006/relationships/slide" Id="rId11" Target="slides/slide5.xml"/><Relationship Type="http://schemas.openxmlformats.org/officeDocument/2006/relationships/slide" Id="rId20" Target="slides/slide14.xml"/><Relationship Type="http://schemas.openxmlformats.org/officeDocument/2006/relationships/slide" Id="rId9" Target="slides/slide3.xml"/><Relationship Type="http://schemas.openxmlformats.org/officeDocument/2006/relationships/notesMaster" Id="rId6" Target="notesMasters/notesMaster1.xml"/><Relationship Type="http://schemas.openxmlformats.org/officeDocument/2006/relationships/slideMaster" Id="rId5" Target="slideMasters/slideMaster2.xml"/><Relationship Type="http://schemas.openxmlformats.org/officeDocument/2006/relationships/slide" Id="rId8" Target="slides/slide2.xml"/><Relationship Type="http://schemas.openxmlformats.org/officeDocument/2006/relationships/slide" Id="rId7" Target="slides/slide1.xml"/></Relationships>
</file>

<file path=ppt/notesMasters/_rels/notesMaster1.xml.rels><?xml version="1.0" encoding="UTF-8" standalone="yes"?><Relationships xmlns="http://schemas.openxmlformats.org/package/2006/relationships"><Relationship Type="http://schemas.openxmlformats.org/officeDocument/2006/relationships/theme" Id="rId1"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 id="1"/>
        <p:cNvGrpSpPr/>
        <p:nvPr/>
      </p:nvGrpSpPr>
      <p:grpSpPr>
        <a:xfrm>
          <a:off x="0" y="0"/>
          <a:ext cx="0" cy="0"/>
          <a:chOff x="0" y="0"/>
          <a:chExt cx="0" cy="0"/>
        </a:xfrm>
      </p:grpSpPr>
      <p:sp>
        <p:nvSpPr>
          <p:cNvPr name="Shape 2" id="2"/>
          <p:cNvSpPr/>
          <p:nvPr>
            <p:ph idx="2" type="sldImg"/>
          </p:nvPr>
        </p:nvSpPr>
        <p:spPr>
          <a:xfrm>
            <a:off x="1143225" y="685800"/>
            <a:ext cx="4572225" cy="3429000"/>
          </a:xfrm>
          <a:custGeom>
            <a:pathLst>
              <a:path w="120000" h="120000" extrusionOk="0">
                <a:moveTo>
                  <a:pt x="0" y="0"/>
                </a:moveTo>
                <a:lnTo>
                  <a:pt x="120000" y="0"/>
                </a:lnTo>
                <a:lnTo>
                  <a:pt x="120000" y="120000"/>
                </a:lnTo>
                <a:lnTo>
                  <a:pt x="0" y="120000"/>
                </a:lnTo>
                <a:close/>
              </a:path>
            </a:pathLst>
          </a:custGeom>
        </p:spPr>
      </p:sp>
      <p:sp>
        <p:nvSpPr>
          <p:cNvPr name="Shape 3" id="3"/>
          <p:cNvSpPr txBox="1"/>
          <p:nvPr>
            <p:ph idx="1" type="body"/>
          </p:nvPr>
        </p:nvSpPr>
        <p:spPr>
          <a:xfrm>
            <a:off x="685800" y="4343400"/>
            <a:ext cx="5486399" cy="4114800"/>
          </a:xfrm>
          <a:prstGeom prst="rect">
            <a:avLst/>
          </a:prstGeom>
        </p:spPr>
        <p:txBody>
          <a:bodyPr anchorCtr="0" bIns="91425" tIns="91425" anchor="t" lIns="91425" rIns="91425"/>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6="accent6" tx2="lt2" accent5="accent5" bg2="dk2" tx1="dk1" accent4="accent4" bg1="lt1" accent3="accent3" accent2="accent2" accent1="accent1" folHlink="folHlink" hlink="hlink"/>
</p:notesMaster>
</file>

<file path=ppt/notesSlides/_rels/notesSlide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0.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6.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7.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8.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9.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45" id="45"/>
        <p:cNvGrpSpPr/>
        <p:nvPr/>
      </p:nvGrpSpPr>
      <p:grpSpPr>
        <a:xfrm>
          <a:off y="0" x="0"/>
          <a:ext cy="0" cx="0"/>
          <a:chOff y="0" x="0"/>
          <a:chExt cy="0" cx="0"/>
        </a:xfrm>
      </p:grpSpPr>
      <p:sp>
        <p:nvSpPr>
          <p:cNvPr name="Shape 46" id="46"/>
          <p:cNvSpPr/>
          <p:nvPr>
            <p:ph type="sldImg" idx="2"/>
          </p:nvPr>
        </p:nvSpPr>
        <p:spPr>
          <a:xfrm>
            <a:off y="685800" x="1143225"/>
            <a:ext cy="3429000" cx="4572225"/>
          </a:xfrm>
          <a:custGeom>
            <a:pathLst>
              <a:path extrusionOk="0" h="120000" w="120000">
                <a:moveTo>
                  <a:pt y="0" x="0"/>
                </a:moveTo>
                <a:lnTo>
                  <a:pt y="0" x="120000"/>
                </a:lnTo>
                <a:lnTo>
                  <a:pt y="120000" x="120000"/>
                </a:lnTo>
                <a:lnTo>
                  <a:pt y="120000" x="0"/>
                </a:lnTo>
                <a:close/>
              </a:path>
            </a:pathLst>
          </a:custGeom>
        </p:spPr>
      </p:sp>
      <p:sp>
        <p:nvSpPr>
          <p:cNvPr name="Shape 47" id="47"/>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02" id="102"/>
        <p:cNvGrpSpPr/>
        <p:nvPr/>
      </p:nvGrpSpPr>
      <p:grpSpPr>
        <a:xfrm>
          <a:off y="0" x="0"/>
          <a:ext cy="0" cx="0"/>
          <a:chOff y="0" x="0"/>
          <a:chExt cy="0" cx="0"/>
        </a:xfrm>
      </p:grpSpPr>
      <p:sp>
        <p:nvSpPr>
          <p:cNvPr name="Shape 103" id="103"/>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104" id="104"/>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08" id="108"/>
        <p:cNvGrpSpPr/>
        <p:nvPr/>
      </p:nvGrpSpPr>
      <p:grpSpPr>
        <a:xfrm>
          <a:off y="0" x="0"/>
          <a:ext cy="0" cx="0"/>
          <a:chOff y="0" x="0"/>
          <a:chExt cy="0" cx="0"/>
        </a:xfrm>
      </p:grpSpPr>
      <p:sp>
        <p:nvSpPr>
          <p:cNvPr name="Shape 109" id="109"/>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110" id="110"/>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14" id="114"/>
        <p:cNvGrpSpPr/>
        <p:nvPr/>
      </p:nvGrpSpPr>
      <p:grpSpPr>
        <a:xfrm>
          <a:off y="0" x="0"/>
          <a:ext cy="0" cx="0"/>
          <a:chOff y="0" x="0"/>
          <a:chExt cy="0" cx="0"/>
        </a:xfrm>
      </p:grpSpPr>
      <p:sp>
        <p:nvSpPr>
          <p:cNvPr name="Shape 115" id="115"/>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116" id="116"/>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20" id="120"/>
        <p:cNvGrpSpPr/>
        <p:nvPr/>
      </p:nvGrpSpPr>
      <p:grpSpPr>
        <a:xfrm>
          <a:off y="0" x="0"/>
          <a:ext cy="0" cx="0"/>
          <a:chOff y="0" x="0"/>
          <a:chExt cy="0" cx="0"/>
        </a:xfrm>
      </p:grpSpPr>
      <p:sp>
        <p:nvSpPr>
          <p:cNvPr name="Shape 121" id="121"/>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122" id="122"/>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26" id="126"/>
        <p:cNvGrpSpPr/>
        <p:nvPr/>
      </p:nvGrpSpPr>
      <p:grpSpPr>
        <a:xfrm>
          <a:off y="0" x="0"/>
          <a:ext cy="0" cx="0"/>
          <a:chOff y="0" x="0"/>
          <a:chExt cy="0" cx="0"/>
        </a:xfrm>
      </p:grpSpPr>
      <p:sp>
        <p:nvSpPr>
          <p:cNvPr name="Shape 127" id="127"/>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128" id="128"/>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33" id="133"/>
        <p:cNvGrpSpPr/>
        <p:nvPr/>
      </p:nvGrpSpPr>
      <p:grpSpPr>
        <a:xfrm>
          <a:off y="0" x="0"/>
          <a:ext cy="0" cx="0"/>
          <a:chOff y="0" x="0"/>
          <a:chExt cy="0" cx="0"/>
        </a:xfrm>
      </p:grpSpPr>
      <p:sp>
        <p:nvSpPr>
          <p:cNvPr name="Shape 134" id="134"/>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135" id="135"/>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51" id="51"/>
        <p:cNvGrpSpPr/>
        <p:nvPr/>
      </p:nvGrpSpPr>
      <p:grpSpPr>
        <a:xfrm>
          <a:off y="0" x="0"/>
          <a:ext cy="0" cx="0"/>
          <a:chOff y="0" x="0"/>
          <a:chExt cy="0" cx="0"/>
        </a:xfrm>
      </p:grpSpPr>
      <p:sp>
        <p:nvSpPr>
          <p:cNvPr name="Shape 52" id="52"/>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53" id="53"/>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58" id="58"/>
        <p:cNvGrpSpPr/>
        <p:nvPr/>
      </p:nvGrpSpPr>
      <p:grpSpPr>
        <a:xfrm>
          <a:off y="0" x="0"/>
          <a:ext cy="0" cx="0"/>
          <a:chOff y="0" x="0"/>
          <a:chExt cy="0" cx="0"/>
        </a:xfrm>
      </p:grpSpPr>
      <p:sp>
        <p:nvSpPr>
          <p:cNvPr name="Shape 59" id="59"/>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60" id="60"/>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64" id="64"/>
        <p:cNvGrpSpPr/>
        <p:nvPr/>
      </p:nvGrpSpPr>
      <p:grpSpPr>
        <a:xfrm>
          <a:off y="0" x="0"/>
          <a:ext cy="0" cx="0"/>
          <a:chOff y="0" x="0"/>
          <a:chExt cy="0" cx="0"/>
        </a:xfrm>
      </p:grpSpPr>
      <p:sp>
        <p:nvSpPr>
          <p:cNvPr name="Shape 65" id="65"/>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66" id="66"/>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70" id="70"/>
        <p:cNvGrpSpPr/>
        <p:nvPr/>
      </p:nvGrpSpPr>
      <p:grpSpPr>
        <a:xfrm>
          <a:off y="0" x="0"/>
          <a:ext cy="0" cx="0"/>
          <a:chOff y="0" x="0"/>
          <a:chExt cy="0" cx="0"/>
        </a:xfrm>
      </p:grpSpPr>
      <p:sp>
        <p:nvSpPr>
          <p:cNvPr name="Shape 71" id="71"/>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72" id="72"/>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76" id="76"/>
        <p:cNvGrpSpPr/>
        <p:nvPr/>
      </p:nvGrpSpPr>
      <p:grpSpPr>
        <a:xfrm>
          <a:off y="0" x="0"/>
          <a:ext cy="0" cx="0"/>
          <a:chOff y="0" x="0"/>
          <a:chExt cy="0" cx="0"/>
        </a:xfrm>
      </p:grpSpPr>
      <p:sp>
        <p:nvSpPr>
          <p:cNvPr name="Shape 77" id="77"/>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78" id="78"/>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83" id="83"/>
        <p:cNvGrpSpPr/>
        <p:nvPr/>
      </p:nvGrpSpPr>
      <p:grpSpPr>
        <a:xfrm>
          <a:off y="0" x="0"/>
          <a:ext cy="0" cx="0"/>
          <a:chOff y="0" x="0"/>
          <a:chExt cy="0" cx="0"/>
        </a:xfrm>
      </p:grpSpPr>
      <p:sp>
        <p:nvSpPr>
          <p:cNvPr name="Shape 84" id="84"/>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85" id="85"/>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89" id="89"/>
        <p:cNvGrpSpPr/>
        <p:nvPr/>
      </p:nvGrpSpPr>
      <p:grpSpPr>
        <a:xfrm>
          <a:off y="0" x="0"/>
          <a:ext cy="0" cx="0"/>
          <a:chOff y="0" x="0"/>
          <a:chExt cy="0" cx="0"/>
        </a:xfrm>
      </p:grpSpPr>
      <p:sp>
        <p:nvSpPr>
          <p:cNvPr name="Shape 90" id="90"/>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91" id="91"/>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95" id="95"/>
        <p:cNvGrpSpPr/>
        <p:nvPr/>
      </p:nvGrpSpPr>
      <p:grpSpPr>
        <a:xfrm>
          <a:off y="0" x="0"/>
          <a:ext cy="0" cx="0"/>
          <a:chOff y="0" x="0"/>
          <a:chExt cy="0" cx="0"/>
        </a:xfrm>
      </p:grpSpPr>
      <p:sp>
        <p:nvSpPr>
          <p:cNvPr name="Shape 96" id="96"/>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97" id="97"/>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10.xml.rels><?xml version="1.0" encoding="UTF-8" standalone="yes"?><Relationships xmlns="http://schemas.openxmlformats.org/package/2006/relationships"><Relationship Type="http://schemas.openxmlformats.org/officeDocument/2006/relationships/slideMaster" Id="rId1" Target="../slideMasters/slideMaster2.xml"/></Relationships>
</file>

<file path=ppt/slideLayouts/_rels/slideLayout11.xml.rels><?xml version="1.0" encoding="UTF-8" standalone="yes"?><Relationships xmlns="http://schemas.openxmlformats.org/package/2006/relationships"><Relationship Type="http://schemas.openxmlformats.org/officeDocument/2006/relationships/slideMaster" Id="rId1" Target="../slideMasters/slideMaster2.xml"/></Relationships>
</file>

<file path=ppt/slideLayouts/_rels/slideLayout12.xml.rels><?xml version="1.0" encoding="UTF-8" standalone="yes"?><Relationships xmlns="http://schemas.openxmlformats.org/package/2006/relationships"><Relationship Type="http://schemas.openxmlformats.org/officeDocument/2006/relationships/slideMaster" Id="rId1" Target="../slideMasters/slideMaster2.xml"/></Relationships>
</file>

<file path=ppt/slideLayouts/_rels/slideLayout2.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3.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4.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5.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6.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7.xml.rels><?xml version="1.0" encoding="UTF-8" standalone="yes"?><Relationships xmlns="http://schemas.openxmlformats.org/package/2006/relationships"><Relationship Type="http://schemas.openxmlformats.org/officeDocument/2006/relationships/slideMaster" Id="rId1" Target="../slideMasters/slideMaster2.xml"/></Relationships>
</file>

<file path=ppt/slideLayouts/_rels/slideLayout8.xml.rels><?xml version="1.0" encoding="UTF-8" standalone="yes"?><Relationships xmlns="http://schemas.openxmlformats.org/package/2006/relationships"><Relationship Type="http://schemas.openxmlformats.org/officeDocument/2006/relationships/slideMaster" Id="rId1" Target="../slideMasters/slideMaster2.xml"/></Relationships>
</file>

<file path=ppt/slideLayouts/_rels/slideLayout9.xml.rels><?xml version="1.0" encoding="UTF-8" standalone="yes"?><Relationships xmlns="http://schemas.openxmlformats.org/package/2006/relationships"><Relationship Type="http://schemas.openxmlformats.org/officeDocument/2006/relationships/slideMaster" Id="rId1"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name="Shape 7" id="7"/>
        <p:cNvGrpSpPr/>
        <p:nvPr/>
      </p:nvGrpSpPr>
      <p:grpSpPr>
        <a:xfrm>
          <a:off y="0" x="0"/>
          <a:ext cy="0" cx="0"/>
          <a:chOff y="0" x="0"/>
          <a:chExt cy="0" cx="0"/>
        </a:xfrm>
      </p:grpSpPr>
      <p:sp>
        <p:nvSpPr>
          <p:cNvPr name="Shape 8" id="8"/>
          <p:cNvSpPr txBox="1"/>
          <p:nvPr>
            <p:ph type="subTitle" idx="1"/>
          </p:nvPr>
        </p:nvSpPr>
        <p:spPr>
          <a:xfrm>
            <a:off y="3786737" x="685800"/>
            <a:ext cy="1046400" cx="7772400"/>
          </a:xfrm>
          <a:prstGeom prst="rect">
            <a:avLst/>
          </a:prstGeom>
          <a:noFill/>
          <a:ln>
            <a:noFill/>
          </a:ln>
        </p:spPr>
        <p:txBody>
          <a:bodyPr bIns="91425" tIns="91425" lIns="91425" anchor="t" anchorCtr="0" rIns="91425"/>
          <a:lstStyle>
            <a:lvl1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1pPr>
            <a:lvl2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2pPr>
            <a:lvl3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3pPr>
            <a:lvl4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4pPr>
            <a:lvl5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5pPr>
            <a:lvl6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6pPr>
            <a:lvl7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7pPr>
            <a:lvl8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8pPr>
            <a:lvl9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9pPr>
          </a:lstStyle>
          <a:p/>
        </p:txBody>
      </p:sp>
      <p:sp>
        <p:nvSpPr>
          <p:cNvPr name="Shape 9" id="9"/>
          <p:cNvSpPr txBox="1"/>
          <p:nvPr>
            <p:ph type="ctrTitle"/>
          </p:nvPr>
        </p:nvSpPr>
        <p:spPr>
          <a:xfrm>
            <a:off y="2111123" x="685800"/>
            <a:ext cy="1546500" cx="7772400"/>
          </a:xfrm>
          <a:prstGeom prst="rect">
            <a:avLst/>
          </a:prstGeom>
          <a:noFill/>
          <a:ln>
            <a:noFill/>
          </a:ln>
        </p:spPr>
        <p:txBody>
          <a:bodyPr bIns="91425" tIns="91425" lIns="91425" anchor="b" anchorCtr="0" rIns="91425"/>
          <a:lstStyle>
            <a:lvl1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1pPr>
            <a:lvl2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2pPr>
            <a:lvl3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3pPr>
            <a:lvl4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4pPr>
            <a:lvl5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5pPr>
            <a:lvl6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6pPr>
            <a:lvl7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7pPr>
            <a:lvl8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8pPr>
            <a:lvl9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name="Shape 35" id="35"/>
        <p:cNvGrpSpPr/>
        <p:nvPr/>
      </p:nvGrpSpPr>
      <p:grpSpPr>
        <a:xfrm>
          <a:off y="0" x="0"/>
          <a:ext cy="0" cx="0"/>
          <a:chOff y="0" x="0"/>
          <a:chExt cy="0" cx="0"/>
        </a:xfrm>
      </p:grpSpPr>
      <p:sp>
        <p:nvSpPr>
          <p:cNvPr name="Shape 36" id="36"/>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name="Shape 37" id="37"/>
        <p:cNvGrpSpPr/>
        <p:nvPr/>
      </p:nvGrpSpPr>
      <p:grpSpPr>
        <a:xfrm>
          <a:off y="0" x="0"/>
          <a:ext cy="0" cx="0"/>
          <a:chOff y="0" x="0"/>
          <a:chExt cy="0" cx="0"/>
        </a:xfrm>
      </p:grpSpPr>
      <p:sp>
        <p:nvSpPr>
          <p:cNvPr name="Shape 38" id="38"/>
          <p:cNvSpPr txBox="1"/>
          <p:nvPr>
            <p:ph type="body" idx="1"/>
          </p:nvPr>
        </p:nvSpPr>
        <p:spPr>
          <a:xfrm>
            <a:off y="5875078" x="457200"/>
            <a:ext cy="692693" cx="8229600"/>
          </a:xfrm>
          <a:prstGeom prst="rect">
            <a:avLst/>
          </a:prstGeom>
          <a:noFill/>
          <a:ln>
            <a:noFill/>
          </a:ln>
        </p:spPr>
        <p:txBody>
          <a:bodyPr bIns="91425" tIns="91425" lIns="91425" anchor="t" anchorCtr="0" rIns="91425"/>
          <a:lstStyle>
            <a:lvl1pPr indent="-285750" algn="ctr" marL="285750" rtl="0">
              <a:lnSpc>
                <a:spcPct val="100000"/>
              </a:lnSpc>
              <a:spcBef>
                <a:spcPts val="360"/>
              </a:spcBef>
              <a:spcAft>
                <a:spcPts val="0"/>
              </a:spcAft>
              <a:buClr>
                <a:schemeClr val="dk1"/>
              </a:buClr>
              <a:buSzPct val="166666"/>
              <a:buFont typeface="Arial"/>
              <a:buChar char="•"/>
              <a:defRPr sz="1800">
                <a:solidFill>
                  <a:schemeClr val="dk1"/>
                </a:solidFill>
              </a:defRPr>
            </a:lvl1pPr>
            <a:lvl2pPr indent="-285750" algn="ctr" marL="285750" rtl="0">
              <a:lnSpc>
                <a:spcPct val="100000"/>
              </a:lnSpc>
              <a:spcBef>
                <a:spcPts val="360"/>
              </a:spcBef>
              <a:spcAft>
                <a:spcPts val="0"/>
              </a:spcAft>
              <a:buClr>
                <a:schemeClr val="dk1"/>
              </a:buClr>
              <a:buSzPct val="100000"/>
              <a:buFont typeface="Courier New"/>
              <a:buChar char="o"/>
              <a:defRPr sz="1800">
                <a:solidFill>
                  <a:schemeClr val="dk1"/>
                </a:solidFill>
              </a:defRPr>
            </a:lvl2pPr>
            <a:lvl3pPr indent="-285750" algn="ctr" marL="285750" rtl="0">
              <a:lnSpc>
                <a:spcPct val="100000"/>
              </a:lnSpc>
              <a:spcBef>
                <a:spcPts val="360"/>
              </a:spcBef>
              <a:spcAft>
                <a:spcPts val="0"/>
              </a:spcAft>
              <a:buClr>
                <a:schemeClr val="dk1"/>
              </a:buClr>
              <a:buSzPct val="100000"/>
              <a:buFont typeface="Wingdings"/>
              <a:buChar char="§"/>
              <a:defRPr sz="1800">
                <a:solidFill>
                  <a:schemeClr val="dk1"/>
                </a:solidFill>
              </a:defRPr>
            </a:lvl3pPr>
            <a:lvl4pPr indent="-285750" algn="ctr" marL="285750" rtl="0">
              <a:lnSpc>
                <a:spcPct val="100000"/>
              </a:lnSpc>
              <a:spcBef>
                <a:spcPts val="360"/>
              </a:spcBef>
              <a:spcAft>
                <a:spcPts val="0"/>
              </a:spcAft>
              <a:buClr>
                <a:schemeClr val="dk1"/>
              </a:buClr>
              <a:buSzPct val="166666"/>
              <a:buFont typeface="Arial"/>
              <a:buChar char="•"/>
              <a:defRPr sz="1800">
                <a:solidFill>
                  <a:schemeClr val="dk1"/>
                </a:solidFill>
              </a:defRPr>
            </a:lvl4pPr>
            <a:lvl5pPr indent="-285750" algn="ctr" marL="285750" rtl="0">
              <a:lnSpc>
                <a:spcPct val="100000"/>
              </a:lnSpc>
              <a:spcBef>
                <a:spcPts val="360"/>
              </a:spcBef>
              <a:spcAft>
                <a:spcPts val="0"/>
              </a:spcAft>
              <a:buClr>
                <a:schemeClr val="dk1"/>
              </a:buClr>
              <a:buSzPct val="100000"/>
              <a:buFont typeface="Courier New"/>
              <a:buChar char="o"/>
              <a:defRPr sz="1800">
                <a:solidFill>
                  <a:schemeClr val="dk1"/>
                </a:solidFill>
              </a:defRPr>
            </a:lvl5pPr>
            <a:lvl6pPr indent="-285750" algn="ctr" marL="285750" rtl="0">
              <a:lnSpc>
                <a:spcPct val="100000"/>
              </a:lnSpc>
              <a:spcBef>
                <a:spcPts val="360"/>
              </a:spcBef>
              <a:spcAft>
                <a:spcPts val="0"/>
              </a:spcAft>
              <a:buClr>
                <a:schemeClr val="dk1"/>
              </a:buClr>
              <a:buSzPct val="100000"/>
              <a:buFont typeface="Wingdings"/>
              <a:buChar char="§"/>
              <a:defRPr sz="1800">
                <a:solidFill>
                  <a:schemeClr val="dk1"/>
                </a:solidFill>
              </a:defRPr>
            </a:lvl6pPr>
            <a:lvl7pPr indent="-285750" algn="ctr" marL="285750" rtl="0">
              <a:lnSpc>
                <a:spcPct val="100000"/>
              </a:lnSpc>
              <a:spcBef>
                <a:spcPts val="360"/>
              </a:spcBef>
              <a:spcAft>
                <a:spcPts val="0"/>
              </a:spcAft>
              <a:buClr>
                <a:schemeClr val="dk1"/>
              </a:buClr>
              <a:buSzPct val="166666"/>
              <a:buFont typeface="Arial"/>
              <a:buChar char="•"/>
              <a:defRPr sz="1800">
                <a:solidFill>
                  <a:schemeClr val="dk1"/>
                </a:solidFill>
              </a:defRPr>
            </a:lvl7pPr>
            <a:lvl8pPr indent="-285750" algn="ctr" marL="285750" rtl="0">
              <a:lnSpc>
                <a:spcPct val="100000"/>
              </a:lnSpc>
              <a:spcBef>
                <a:spcPts val="360"/>
              </a:spcBef>
              <a:spcAft>
                <a:spcPts val="0"/>
              </a:spcAft>
              <a:buClr>
                <a:schemeClr val="dk1"/>
              </a:buClr>
              <a:buSzPct val="100000"/>
              <a:buFont typeface="Courier New"/>
              <a:buChar char="o"/>
              <a:defRPr sz="1800">
                <a:solidFill>
                  <a:schemeClr val="dk1"/>
                </a:solidFill>
              </a:defRPr>
            </a:lvl8pPr>
            <a:lvl9pPr indent="-285750" algn="ctr" marL="285750" rtl="0">
              <a:lnSpc>
                <a:spcPct val="100000"/>
              </a:lnSpc>
              <a:spcBef>
                <a:spcPts val="360"/>
              </a:spcBef>
              <a:spcAft>
                <a:spcPts val="0"/>
              </a:spcAft>
              <a:buClr>
                <a:schemeClr val="dk1"/>
              </a:buClr>
              <a:buSzPct val="100000"/>
              <a:buFont typeface="Wingdings"/>
              <a:buChar char="§"/>
              <a:defRPr sz="1800">
                <a:solidFill>
                  <a:schemeClr val="dk1"/>
                </a:solidFi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name="Shape 39" id="39"/>
        <p:cNvGrpSpPr/>
        <p:nvPr/>
      </p:nvGrpSpPr>
      <p:grpSpPr>
        <a:xfrm>
          <a:off y="0" x="0"/>
          <a:ext cy="0" cx="0"/>
          <a:chOff y="0" x="0"/>
          <a:chExt cy="0" cx="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name="Shape 10" id="10"/>
        <p:cNvGrpSpPr/>
        <p:nvPr/>
      </p:nvGrpSpPr>
      <p:grpSpPr>
        <a:xfrm>
          <a:off y="0" x="0"/>
          <a:ext cy="0" cx="0"/>
          <a:chOff y="0" x="0"/>
          <a:chExt cy="0" cx="0"/>
        </a:xfrm>
      </p:grpSpPr>
      <p:sp>
        <p:nvSpPr>
          <p:cNvPr name="Shape 11" id="11"/>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
        <p:nvSpPr>
          <p:cNvPr name="Shape 12" id="12"/>
          <p:cNvSpPr txBox="1"/>
          <p:nvPr>
            <p:ph type="body" idx="1"/>
          </p:nvPr>
        </p:nvSpPr>
        <p:spPr>
          <a:xfrm>
            <a:off y="1600200" x="457200"/>
            <a:ext cy="4967700" cx="8229600"/>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name="Shape 13" id="13"/>
        <p:cNvGrpSpPr/>
        <p:nvPr/>
      </p:nvGrpSpPr>
      <p:grpSpPr>
        <a:xfrm>
          <a:off y="0" x="0"/>
          <a:ext cy="0" cx="0"/>
          <a:chOff y="0" x="0"/>
          <a:chExt cy="0" cx="0"/>
        </a:xfrm>
      </p:grpSpPr>
      <p:sp>
        <p:nvSpPr>
          <p:cNvPr name="Shape 14" id="14"/>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
        <p:nvSpPr>
          <p:cNvPr name="Shape 15" id="15"/>
          <p:cNvSpPr txBox="1"/>
          <p:nvPr>
            <p:ph type="body" idx="1"/>
          </p:nvPr>
        </p:nvSpPr>
        <p:spPr>
          <a:xfrm>
            <a:off y="1600200" x="457200"/>
            <a:ext cy="4967700" cx="3994500"/>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name="Shape 16" id="16"/>
          <p:cNvSpPr txBox="1"/>
          <p:nvPr>
            <p:ph type="body" idx="2"/>
          </p:nvPr>
        </p:nvSpPr>
        <p:spPr>
          <a:xfrm>
            <a:off y="1600200" x="4692273"/>
            <a:ext cy="4967700" cx="3994500"/>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name="Shape 17" id="17"/>
        <p:cNvGrpSpPr/>
        <p:nvPr/>
      </p:nvGrpSpPr>
      <p:grpSpPr>
        <a:xfrm>
          <a:off y="0" x="0"/>
          <a:ext cy="0" cx="0"/>
          <a:chOff y="0" x="0"/>
          <a:chExt cy="0" cx="0"/>
        </a:xfrm>
      </p:grpSpPr>
      <p:sp>
        <p:nvSpPr>
          <p:cNvPr name="Shape 18" id="18"/>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name="Shape 19" id="19"/>
        <p:cNvGrpSpPr/>
        <p:nvPr/>
      </p:nvGrpSpPr>
      <p:grpSpPr>
        <a:xfrm>
          <a:off y="0" x="0"/>
          <a:ext cy="0" cx="0"/>
          <a:chOff y="0" x="0"/>
          <a:chExt cy="0" cx="0"/>
        </a:xfrm>
      </p:grpSpPr>
      <p:sp>
        <p:nvSpPr>
          <p:cNvPr name="Shape 20" id="20"/>
          <p:cNvSpPr txBox="1"/>
          <p:nvPr>
            <p:ph type="body" idx="1"/>
          </p:nvPr>
        </p:nvSpPr>
        <p:spPr>
          <a:xfrm>
            <a:off y="5875078" x="457200"/>
            <a:ext cy="692700" cx="8229600"/>
          </a:xfrm>
          <a:prstGeom prst="rect">
            <a:avLst/>
          </a:prstGeom>
          <a:noFill/>
          <a:ln>
            <a:noFill/>
          </a:ln>
        </p:spPr>
        <p:txBody>
          <a:bodyPr bIns="91425" tIns="91425" lIns="91425" anchor="t" anchorCtr="0" rIns="91425"/>
          <a:lstStyle>
            <a:lvl1pPr indent="-285750" algn="ctr" marL="285750" rtl="0">
              <a:lnSpc>
                <a:spcPct val="100000"/>
              </a:lnSpc>
              <a:spcBef>
                <a:spcPts val="0"/>
              </a:spcBef>
              <a:spcAft>
                <a:spcPts val="0"/>
              </a:spcAft>
              <a:buClr>
                <a:schemeClr val="dk1"/>
              </a:buClr>
              <a:buSzPct val="166666"/>
              <a:buFont typeface="Arial"/>
              <a:buChar char="•"/>
              <a:defRPr sz="1800">
                <a:solidFill>
                  <a:schemeClr val="dk1"/>
                </a:solidFill>
              </a:defRPr>
            </a:lvl1pPr>
            <a:lvl2pPr indent="-285750" algn="ctr" marL="285750" rtl="0">
              <a:lnSpc>
                <a:spcPct val="100000"/>
              </a:lnSpc>
              <a:spcBef>
                <a:spcPts val="0"/>
              </a:spcBef>
              <a:spcAft>
                <a:spcPts val="0"/>
              </a:spcAft>
              <a:buClr>
                <a:schemeClr val="dk1"/>
              </a:buClr>
              <a:buSzPct val="100000"/>
              <a:buFont typeface="Courier New"/>
              <a:buChar char="o"/>
              <a:defRPr sz="1800">
                <a:solidFill>
                  <a:schemeClr val="dk1"/>
                </a:solidFill>
              </a:defRPr>
            </a:lvl2pPr>
            <a:lvl3pPr indent="-285750" algn="ctr" marL="285750" rtl="0">
              <a:lnSpc>
                <a:spcPct val="100000"/>
              </a:lnSpc>
              <a:spcBef>
                <a:spcPts val="0"/>
              </a:spcBef>
              <a:spcAft>
                <a:spcPts val="0"/>
              </a:spcAft>
              <a:buClr>
                <a:schemeClr val="dk1"/>
              </a:buClr>
              <a:buSzPct val="100000"/>
              <a:buFont typeface="Wingdings"/>
              <a:buChar char="§"/>
              <a:defRPr sz="1800">
                <a:solidFill>
                  <a:schemeClr val="dk1"/>
                </a:solidFill>
              </a:defRPr>
            </a:lvl3pPr>
            <a:lvl4pPr indent="-285750" algn="ctr" marL="285750" rtl="0">
              <a:lnSpc>
                <a:spcPct val="100000"/>
              </a:lnSpc>
              <a:spcBef>
                <a:spcPts val="0"/>
              </a:spcBef>
              <a:spcAft>
                <a:spcPts val="0"/>
              </a:spcAft>
              <a:buClr>
                <a:schemeClr val="dk1"/>
              </a:buClr>
              <a:buSzPct val="166666"/>
              <a:buFont typeface="Arial"/>
              <a:buChar char="•"/>
              <a:defRPr sz="1800">
                <a:solidFill>
                  <a:schemeClr val="dk1"/>
                </a:solidFill>
              </a:defRPr>
            </a:lvl4pPr>
            <a:lvl5pPr indent="-285750" algn="ctr" marL="285750" rtl="0">
              <a:lnSpc>
                <a:spcPct val="100000"/>
              </a:lnSpc>
              <a:spcBef>
                <a:spcPts val="0"/>
              </a:spcBef>
              <a:spcAft>
                <a:spcPts val="0"/>
              </a:spcAft>
              <a:buClr>
                <a:schemeClr val="dk1"/>
              </a:buClr>
              <a:buSzPct val="100000"/>
              <a:buFont typeface="Courier New"/>
              <a:buChar char="o"/>
              <a:defRPr sz="1800">
                <a:solidFill>
                  <a:schemeClr val="dk1"/>
                </a:solidFill>
              </a:defRPr>
            </a:lvl5pPr>
            <a:lvl6pPr indent="-285750" algn="ctr" marL="285750" rtl="0">
              <a:lnSpc>
                <a:spcPct val="100000"/>
              </a:lnSpc>
              <a:spcBef>
                <a:spcPts val="0"/>
              </a:spcBef>
              <a:spcAft>
                <a:spcPts val="0"/>
              </a:spcAft>
              <a:buClr>
                <a:schemeClr val="dk1"/>
              </a:buClr>
              <a:buSzPct val="100000"/>
              <a:buFont typeface="Wingdings"/>
              <a:buChar char="§"/>
              <a:defRPr sz="1800">
                <a:solidFill>
                  <a:schemeClr val="dk1"/>
                </a:solidFill>
              </a:defRPr>
            </a:lvl6pPr>
            <a:lvl7pPr indent="-285750" algn="ctr" marL="285750" rtl="0">
              <a:lnSpc>
                <a:spcPct val="100000"/>
              </a:lnSpc>
              <a:spcBef>
                <a:spcPts val="0"/>
              </a:spcBef>
              <a:spcAft>
                <a:spcPts val="0"/>
              </a:spcAft>
              <a:buClr>
                <a:schemeClr val="dk1"/>
              </a:buClr>
              <a:buSzPct val="166666"/>
              <a:buFont typeface="Arial"/>
              <a:buChar char="•"/>
              <a:defRPr sz="1800">
                <a:solidFill>
                  <a:schemeClr val="dk1"/>
                </a:solidFill>
              </a:defRPr>
            </a:lvl7pPr>
            <a:lvl8pPr indent="-285750" algn="ctr" marL="285750" rtl="0">
              <a:lnSpc>
                <a:spcPct val="100000"/>
              </a:lnSpc>
              <a:spcBef>
                <a:spcPts val="0"/>
              </a:spcBef>
              <a:spcAft>
                <a:spcPts val="0"/>
              </a:spcAft>
              <a:buClr>
                <a:schemeClr val="dk1"/>
              </a:buClr>
              <a:buSzPct val="100000"/>
              <a:buFont typeface="Courier New"/>
              <a:buChar char="o"/>
              <a:defRPr sz="1800">
                <a:solidFill>
                  <a:schemeClr val="dk1"/>
                </a:solidFill>
              </a:defRPr>
            </a:lvl8pPr>
            <a:lvl9pPr indent="-285750" algn="ctr" marL="285750" rtl="0">
              <a:lnSpc>
                <a:spcPct val="100000"/>
              </a:lnSpc>
              <a:spcBef>
                <a:spcPts val="0"/>
              </a:spcBef>
              <a:spcAft>
                <a:spcPts val="0"/>
              </a:spcAft>
              <a:buClr>
                <a:schemeClr val="dk1"/>
              </a:buClr>
              <a:buSzPct val="100000"/>
              <a:buFont typeface="Wingdings"/>
              <a:buChar char="§"/>
              <a:defRPr sz="1800">
                <a:solidFill>
                  <a:schemeClr val="dk1"/>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name="Shape 21" id="21"/>
        <p:cNvGrpSpPr/>
        <p:nvPr/>
      </p:nvGrpSpPr>
      <p:grpSpPr>
        <a:xfrm>
          <a:off y="0" x="0"/>
          <a:ext cy="0" cx="0"/>
          <a:chOff y="0" x="0"/>
          <a:chExt cy="0" cx="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name="Shape 25" id="25"/>
        <p:cNvGrpSpPr/>
        <p:nvPr/>
      </p:nvGrpSpPr>
      <p:grpSpPr>
        <a:xfrm>
          <a:off y="0" x="0"/>
          <a:ext cy="0" cx="0"/>
          <a:chOff y="0" x="0"/>
          <a:chExt cy="0" cx="0"/>
        </a:xfrm>
      </p:grpSpPr>
      <p:sp>
        <p:nvSpPr>
          <p:cNvPr name="Shape 26" id="26"/>
          <p:cNvSpPr txBox="1"/>
          <p:nvPr>
            <p:ph type="ctrTitle"/>
          </p:nvPr>
        </p:nvSpPr>
        <p:spPr>
          <a:xfrm>
            <a:off y="2111123" x="685800"/>
            <a:ext cy="1546474" cx="7772400"/>
          </a:xfrm>
          <a:prstGeom prst="rect">
            <a:avLst/>
          </a:prstGeom>
          <a:noFill/>
          <a:ln>
            <a:noFill/>
          </a:ln>
        </p:spPr>
        <p:txBody>
          <a:bodyPr bIns="91425" tIns="91425" lIns="91425" anchor="b" anchorCtr="0" rIns="91425"/>
          <a:lstStyle>
            <a:lvl1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1pPr>
            <a:lvl2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2pPr>
            <a:lvl3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3pPr>
            <a:lvl4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4pPr>
            <a:lvl5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5pPr>
            <a:lvl6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6pPr>
            <a:lvl7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7pPr>
            <a:lvl8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8pPr>
            <a:lvl9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9pPr>
          </a:lstStyle>
          <a:p/>
        </p:txBody>
      </p:sp>
      <p:sp>
        <p:nvSpPr>
          <p:cNvPr name="Shape 27" id="27"/>
          <p:cNvSpPr txBox="1"/>
          <p:nvPr>
            <p:ph type="subTitle" idx="1"/>
          </p:nvPr>
        </p:nvSpPr>
        <p:spPr>
          <a:xfrm>
            <a:off y="3786737" x="685800"/>
            <a:ext cy="1046317" cx="7772400"/>
          </a:xfrm>
          <a:prstGeom prst="rect">
            <a:avLst/>
          </a:prstGeom>
          <a:noFill/>
          <a:ln>
            <a:noFill/>
          </a:ln>
        </p:spPr>
        <p:txBody>
          <a:bodyPr bIns="91425" tIns="91425" lIns="91425" anchor="t" anchorCtr="0" rIns="91425"/>
          <a:lstStyle>
            <a:lvl1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1pPr>
            <a:lvl2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2pPr>
            <a:lvl3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3pPr>
            <a:lvl4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4pPr>
            <a:lvl5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5pPr>
            <a:lvl6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6pPr>
            <a:lvl7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7pPr>
            <a:lvl8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8pPr>
            <a:lvl9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name="Shape 28" id="28"/>
        <p:cNvGrpSpPr/>
        <p:nvPr/>
      </p:nvGrpSpPr>
      <p:grpSpPr>
        <a:xfrm>
          <a:off y="0" x="0"/>
          <a:ext cy="0" cx="0"/>
          <a:chOff y="0" x="0"/>
          <a:chExt cy="0" cx="0"/>
        </a:xfrm>
      </p:grpSpPr>
      <p:sp>
        <p:nvSpPr>
          <p:cNvPr name="Shape 29" id="29"/>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
        <p:nvSpPr>
          <p:cNvPr name="Shape 30" id="30"/>
          <p:cNvSpPr txBox="1"/>
          <p:nvPr>
            <p:ph type="body" idx="1"/>
          </p:nvPr>
        </p:nvSpPr>
        <p:spPr>
          <a:xfrm>
            <a:off y="1600200" x="457200"/>
            <a:ext cy="4967574" cx="8229600"/>
          </a:xfrm>
          <a:prstGeom prst="rect">
            <a:avLst/>
          </a:prstGeom>
          <a:noFill/>
          <a:ln>
            <a:noFill/>
          </a:ln>
        </p:spPr>
        <p:txBody>
          <a:bodyPr bIns="91425" tIns="91425" lIns="91425" anchor="t" anchorCtr="0" rIns="91425"/>
          <a:lstStyle>
            <a:lvl1pPr rtl="0">
              <a:defRPr/>
            </a:lvl1pPr>
            <a:lvl2pPr indent="-285750" marL="742950" rtl="0">
              <a:defRPr/>
            </a:lvl2pPr>
            <a:lvl3pPr indent="-228600" marL="1143000" rtl="0">
              <a:defRPr/>
            </a:lvl3pPr>
            <a:lvl4pPr indent="-228600" marL="1600200"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name="Shape 31" id="31"/>
        <p:cNvGrpSpPr/>
        <p:nvPr/>
      </p:nvGrpSpPr>
      <p:grpSpPr>
        <a:xfrm>
          <a:off y="0" x="0"/>
          <a:ext cy="0" cx="0"/>
          <a:chOff y="0" x="0"/>
          <a:chExt cy="0" cx="0"/>
        </a:xfrm>
      </p:grpSpPr>
      <p:sp>
        <p:nvSpPr>
          <p:cNvPr name="Shape 32" id="32"/>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
        <p:nvSpPr>
          <p:cNvPr name="Shape 33" id="33"/>
          <p:cNvSpPr txBox="1"/>
          <p:nvPr>
            <p:ph type="body" idx="1"/>
          </p:nvPr>
        </p:nvSpPr>
        <p:spPr>
          <a:xfrm>
            <a:off y="1600200" x="457200"/>
            <a:ext cy="4967574" cx="3994525"/>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name="Shape 34" id="34"/>
          <p:cNvSpPr txBox="1"/>
          <p:nvPr>
            <p:ph type="body" idx="2"/>
          </p:nvPr>
        </p:nvSpPr>
        <p:spPr>
          <a:xfrm>
            <a:off y="1600200" x="4692273"/>
            <a:ext cy="4967574" cx="3994525"/>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Type="http://schemas.openxmlformats.org/officeDocument/2006/relationships/slideLayout" Id="rId2" Target="../slideLayouts/slideLayout2.xml"/><Relationship Type="http://schemas.openxmlformats.org/officeDocument/2006/relationships/slideLayout" Id="rId1" Target="../slideLayouts/slideLayout1.xml"/><Relationship Type="http://schemas.openxmlformats.org/officeDocument/2006/relationships/slideLayout" Id="rId4" Target="../slideLayouts/slideLayout4.xml"/><Relationship Type="http://schemas.openxmlformats.org/officeDocument/2006/relationships/slideLayout" Id="rId3" Target="../slideLayouts/slideLayout3.xml"/><Relationship Type="http://schemas.openxmlformats.org/officeDocument/2006/relationships/slideLayout" Id="rId6" Target="../slideLayouts/slideLayout6.xml"/><Relationship Type="http://schemas.openxmlformats.org/officeDocument/2006/relationships/slideLayout" Id="rId5" Target="../slideLayouts/slideLayout5.xml"/><Relationship Type="http://schemas.openxmlformats.org/officeDocument/2006/relationships/theme" Id="rId7" Target="../theme/theme4.xml"/></Relationships>
</file>

<file path=ppt/slideMasters/_rels/slideMaster2.xml.rels><?xml version="1.0" encoding="UTF-8" standalone="yes"?><Relationships xmlns="http://schemas.openxmlformats.org/package/2006/relationships"><Relationship Type="http://schemas.openxmlformats.org/officeDocument/2006/relationships/slideLayout" Id="rId2" Target="../slideLayouts/slideLayout8.xml"/><Relationship Type="http://schemas.openxmlformats.org/officeDocument/2006/relationships/slideLayout" Id="rId1" Target="../slideLayouts/slideLayout7.xml"/><Relationship Type="http://schemas.openxmlformats.org/officeDocument/2006/relationships/slideLayout" Id="rId4" Target="../slideLayouts/slideLayout10.xml"/><Relationship Type="http://schemas.openxmlformats.org/officeDocument/2006/relationships/slideLayout" Id="rId3" Target="../slideLayouts/slideLayout9.xml"/><Relationship Type="http://schemas.openxmlformats.org/officeDocument/2006/relationships/slideLayout" Id="rId6" Target="../slideLayouts/slideLayout12.xml"/><Relationship Type="http://schemas.openxmlformats.org/officeDocument/2006/relationships/slideLayout" Id="rId5" Target="../slideLayouts/slideLayout11.xml"/><Relationship Type="http://schemas.openxmlformats.org/officeDocument/2006/relationships/theme" Id="rId7"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1"/>
            </a:gs>
            <a:gs pos="30000">
              <a:schemeClr val="lt1"/>
            </a:gs>
            <a:gs pos="100000">
              <a:schemeClr val="lt2"/>
            </a:gs>
          </a:gsLst>
          <a:path path="circle">
            <a:fillToRect r="50%" l="50%" b="50%" t="50%"/>
          </a:path>
          <a:tileRect/>
        </a:gradFill>
      </p:bgPr>
    </p:bg>
    <p:spTree>
      <p:nvGrpSpPr>
        <p:cNvPr name="Shape 4" id="4"/>
        <p:cNvGrpSpPr/>
        <p:nvPr/>
      </p:nvGrpSpPr>
      <p:grpSpPr>
        <a:xfrm>
          <a:off y="0" x="0"/>
          <a:ext cy="0" cx="0"/>
          <a:chOff y="0" x="0"/>
          <a:chExt cy="0" cx="0"/>
        </a:xfrm>
      </p:grpSpPr>
      <p:sp>
        <p:nvSpPr>
          <p:cNvPr name="Shape 5" id="5"/>
          <p:cNvSpPr txBox="1"/>
          <p:nvPr>
            <p:ph type="title"/>
          </p:nvPr>
        </p:nvSpPr>
        <p:spPr>
          <a:xfrm>
            <a:off y="274637" x="457200"/>
            <a:ext cy="1143000" cx="8229600"/>
          </a:xfrm>
          <a:prstGeom prst="rect">
            <a:avLst/>
          </a:prstGeom>
          <a:noFill/>
          <a:ln>
            <a:noFill/>
          </a:ln>
        </p:spPr>
        <p:txBody>
          <a:bodyPr bIns="91425" tIns="91425" lIns="91425" anchor="b" anchorCtr="0" rIns="91425"/>
          <a:lstStyle>
            <a:lvl1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1pPr>
            <a:lvl2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2pPr>
            <a:lvl3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3pPr>
            <a:lvl4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4pPr>
            <a:lvl5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5pPr>
            <a:lvl6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6pPr>
            <a:lvl7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7pPr>
            <a:lvl8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8pPr>
            <a:lvl9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9pPr>
          </a:lstStyle>
          <a:p/>
        </p:txBody>
      </p:sp>
      <p:sp>
        <p:nvSpPr>
          <p:cNvPr name="Shape 6" id="6"/>
          <p:cNvSpPr txBox="1"/>
          <p:nvPr>
            <p:ph type="body" idx="1"/>
          </p:nvPr>
        </p:nvSpPr>
        <p:spPr>
          <a:xfrm>
            <a:off y="1600200" x="457200"/>
            <a:ext cy="4967700" cx="8229600"/>
          </a:xfrm>
          <a:prstGeom prst="rect">
            <a:avLst/>
          </a:prstGeom>
          <a:noFill/>
          <a:ln>
            <a:noFill/>
          </a:ln>
        </p:spPr>
        <p:txBody>
          <a:bodyPr bIns="91425" tIns="91425" lIns="91425" anchor="t" anchorCtr="0" rIns="91425"/>
          <a:lstStyle>
            <a:lvl1pPr indent="-342900" algn="l" marL="342900" rtl="0">
              <a:spcBef>
                <a:spcPts val="600"/>
              </a:spcBef>
              <a:buClr>
                <a:srgbClr val="000000"/>
              </a:buClr>
              <a:buSzPct val="166666"/>
              <a:buFont typeface="Arial"/>
              <a:buChar char="•"/>
              <a:defRPr i="0" baseline="0" strike="noStrike" sz="3000" b="0" cap="none" u="none">
                <a:solidFill>
                  <a:srgbClr val="000000"/>
                </a:solidFill>
                <a:latin typeface="Arial"/>
                <a:ea typeface="Arial"/>
                <a:cs typeface="Arial"/>
                <a:sym typeface="Arial"/>
              </a:defRPr>
            </a:lvl1pPr>
            <a:lvl2pPr indent="-285750" algn="l" marL="742950" rtl="0">
              <a:spcBef>
                <a:spcPts val="480"/>
              </a:spcBef>
              <a:buClr>
                <a:srgbClr val="000000"/>
              </a:buClr>
              <a:buSzPct val="100000"/>
              <a:buFont typeface="Courier New"/>
              <a:buChar char="o"/>
              <a:defRPr i="0" baseline="0" strike="noStrike" sz="2400" b="0" cap="none" u="none">
                <a:solidFill>
                  <a:srgbClr val="000000"/>
                </a:solidFill>
                <a:latin typeface="Arial"/>
                <a:ea typeface="Arial"/>
                <a:cs typeface="Arial"/>
                <a:sym typeface="Arial"/>
              </a:defRPr>
            </a:lvl2pPr>
            <a:lvl3pPr indent="-228600" algn="l" marL="1143000" rtl="0">
              <a:spcBef>
                <a:spcPts val="480"/>
              </a:spcBef>
              <a:buClr>
                <a:srgbClr val="000000"/>
              </a:buClr>
              <a:buSzPct val="100000"/>
              <a:buFont typeface="Wingdings"/>
              <a:buChar char="§"/>
              <a:defRPr i="0" baseline="0" strike="noStrike" sz="2400" b="0" cap="none" u="none">
                <a:solidFill>
                  <a:srgbClr val="000000"/>
                </a:solidFill>
                <a:latin typeface="Arial"/>
                <a:ea typeface="Arial"/>
                <a:cs typeface="Arial"/>
                <a:sym typeface="Arial"/>
              </a:defRPr>
            </a:lvl3pPr>
            <a:lvl4pPr indent="-228600" algn="l" marL="1600200" rtl="0">
              <a:spcBef>
                <a:spcPts val="360"/>
              </a:spcBef>
              <a:buClr>
                <a:srgbClr val="000000"/>
              </a:buClr>
              <a:buSzPct val="166666"/>
              <a:buFont typeface="Arial"/>
              <a:buChar char="•"/>
              <a:defRPr i="0" baseline="0" strike="noStrike" sz="1800" b="0" cap="none" u="none">
                <a:solidFill>
                  <a:srgbClr val="000000"/>
                </a:solidFill>
                <a:latin typeface="Arial"/>
                <a:ea typeface="Arial"/>
                <a:cs typeface="Arial"/>
                <a:sym typeface="Arial"/>
              </a:defRPr>
            </a:lvl4pPr>
            <a:lvl5pPr indent="-228600" algn="l" marL="2057400" rtl="0">
              <a:spcBef>
                <a:spcPts val="360"/>
              </a:spcBef>
              <a:buClr>
                <a:srgbClr val="000000"/>
              </a:buClr>
              <a:buSzPct val="100000"/>
              <a:buFont typeface="Courier New"/>
              <a:buChar char="o"/>
              <a:defRPr i="0" baseline="0" strike="noStrike" sz="1800" b="0" cap="none" u="none">
                <a:solidFill>
                  <a:srgbClr val="000000"/>
                </a:solidFill>
                <a:latin typeface="Arial"/>
                <a:ea typeface="Arial"/>
                <a:cs typeface="Arial"/>
                <a:sym typeface="Arial"/>
              </a:defRPr>
            </a:lvl5pPr>
            <a:lvl6pPr indent="-228600" algn="l" marL="2514600" rtl="0">
              <a:spcBef>
                <a:spcPts val="360"/>
              </a:spcBef>
              <a:buClr>
                <a:srgbClr val="000000"/>
              </a:buClr>
              <a:buSzPct val="100000"/>
              <a:buFont typeface="Wingdings"/>
              <a:buChar char="§"/>
              <a:defRPr i="0" baseline="0" strike="noStrike" sz="1800" b="0" cap="none" u="none">
                <a:solidFill>
                  <a:srgbClr val="000000"/>
                </a:solidFill>
                <a:latin typeface="Arial"/>
                <a:ea typeface="Arial"/>
                <a:cs typeface="Arial"/>
                <a:sym typeface="Arial"/>
              </a:defRPr>
            </a:lvl6pPr>
            <a:lvl7pPr indent="-228600" algn="l" marL="2971800" rtl="0">
              <a:spcBef>
                <a:spcPts val="360"/>
              </a:spcBef>
              <a:buClr>
                <a:srgbClr val="000000"/>
              </a:buClr>
              <a:buSzPct val="166666"/>
              <a:buFont typeface="Arial"/>
              <a:buChar char="•"/>
              <a:defRPr i="0" baseline="0" strike="noStrike" sz="1800" b="0" cap="none" u="none">
                <a:solidFill>
                  <a:srgbClr val="000000"/>
                </a:solidFill>
                <a:latin typeface="Arial"/>
                <a:ea typeface="Arial"/>
                <a:cs typeface="Arial"/>
                <a:sym typeface="Arial"/>
              </a:defRPr>
            </a:lvl7pPr>
            <a:lvl8pPr indent="-228600" algn="l" marL="3429000" rtl="0">
              <a:spcBef>
                <a:spcPts val="360"/>
              </a:spcBef>
              <a:buClr>
                <a:srgbClr val="000000"/>
              </a:buClr>
              <a:buSzPct val="100000"/>
              <a:buFont typeface="Courier New"/>
              <a:buChar char="o"/>
              <a:defRPr i="0" baseline="0" strike="noStrike" sz="1800" b="0" cap="none" u="none">
                <a:solidFill>
                  <a:srgbClr val="000000"/>
                </a:solidFill>
                <a:latin typeface="Arial"/>
                <a:ea typeface="Arial"/>
                <a:cs typeface="Arial"/>
                <a:sym typeface="Arial"/>
              </a:defRPr>
            </a:lvl8pPr>
            <a:lvl9pPr indent="-228600" algn="l" marL="3886200" rtl="0">
              <a:spcBef>
                <a:spcPts val="360"/>
              </a:spcBef>
              <a:buClr>
                <a:srgbClr val="000000"/>
              </a:buClr>
              <a:buSzPct val="100000"/>
              <a:buFont typeface="Wingdings"/>
              <a:buChar char="§"/>
              <a:defRPr i="0" baseline="0" strike="noStrike" sz="1800" b="0" cap="none" u="none">
                <a:solidFill>
                  <a:srgbClr val="000000"/>
                </a:solidFill>
                <a:latin typeface="Arial"/>
                <a:ea typeface="Arial"/>
                <a:cs typeface="Arial"/>
                <a:sym typeface="Arial"/>
              </a:defRPr>
            </a:lvl9pPr>
          </a:lstStyle>
          <a:p/>
        </p:txBody>
      </p:sp>
    </p:spTree>
  </p:cSld>
  <p:clrMap accent6="accent6" tx2="lt2" bg2="dk2" accent5="accent5" tx1="dk1" bg1="lt1" accent4="accent4" accent3="accent3" accent2="accent2" accent1="accent1" folHlink="folHlink" hlink="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name="Shape 22" id="22"/>
        <p:cNvGrpSpPr/>
        <p:nvPr/>
      </p:nvGrpSpPr>
      <p:grpSpPr>
        <a:xfrm>
          <a:off y="0" x="0"/>
          <a:ext cy="0" cx="0"/>
          <a:chOff y="0" x="0"/>
          <a:chExt cy="0" cx="0"/>
        </a:xfrm>
      </p:grpSpPr>
      <p:sp>
        <p:nvSpPr>
          <p:cNvPr name="Shape 23" id="23"/>
          <p:cNvSpPr txBox="1"/>
          <p:nvPr>
            <p:ph type="title"/>
          </p:nvPr>
        </p:nvSpPr>
        <p:spPr>
          <a:xfrm>
            <a:off y="274637" x="457200"/>
            <a:ext cy="1143000" cx="8229600"/>
          </a:xfrm>
          <a:prstGeom prst="rect">
            <a:avLst/>
          </a:prstGeom>
          <a:noFill/>
          <a:ln>
            <a:noFill/>
          </a:ln>
        </p:spPr>
        <p:txBody>
          <a:bodyPr bIns="91425" tIns="91425" lIns="91425" anchor="b" anchorCtr="0" rIns="91425"/>
          <a:lstStyle>
            <a:lvl1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1pPr>
            <a:lvl2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2pPr>
            <a:lvl3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3pPr>
            <a:lvl4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4pPr>
            <a:lvl5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5pPr>
            <a:lvl6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6pPr>
            <a:lvl7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7pPr>
            <a:lvl8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8pPr>
            <a:lvl9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9pPr>
          </a:lstStyle>
          <a:p/>
        </p:txBody>
      </p:sp>
      <p:sp>
        <p:nvSpPr>
          <p:cNvPr name="Shape 24" id="24"/>
          <p:cNvSpPr txBox="1"/>
          <p:nvPr>
            <p:ph type="body" idx="1"/>
          </p:nvPr>
        </p:nvSpPr>
        <p:spPr>
          <a:xfrm>
            <a:off y="1600200" x="457200"/>
            <a:ext cy="4967574" cx="8229600"/>
          </a:xfrm>
          <a:prstGeom prst="rect">
            <a:avLst/>
          </a:prstGeom>
          <a:noFill/>
          <a:ln>
            <a:noFill/>
          </a:ln>
        </p:spPr>
        <p:txBody>
          <a:bodyPr bIns="91425" tIns="91425" lIns="91425" anchor="t" anchorCtr="0" rIns="91425"/>
          <a:lstStyle>
            <a:lvl1pPr indent="-342900" algn="l" marL="342900" rtl="0">
              <a:spcBef>
                <a:spcPts val="600"/>
              </a:spcBef>
              <a:buClr>
                <a:schemeClr val="dk1"/>
              </a:buClr>
              <a:buSzPct val="166666"/>
              <a:buFont typeface="Arial"/>
              <a:buChar char="•"/>
              <a:defRPr i="0" baseline="0" strike="noStrike" sz="3000" b="0" cap="none" u="none">
                <a:solidFill>
                  <a:schemeClr val="dk1"/>
                </a:solidFill>
                <a:latin typeface="Arial"/>
                <a:ea typeface="Arial"/>
                <a:cs typeface="Arial"/>
                <a:sym typeface="Arial"/>
              </a:defRPr>
            </a:lvl1pPr>
            <a:lvl2pPr indent="-285750" algn="l" marL="742950" rtl="0">
              <a:spcBef>
                <a:spcPts val="480"/>
              </a:spcBef>
              <a:buClr>
                <a:schemeClr val="dk1"/>
              </a:buClr>
              <a:buSzPct val="100000"/>
              <a:buFont typeface="Courier New"/>
              <a:buChar char="o"/>
              <a:defRPr i="0" baseline="0" strike="noStrike" sz="2400" b="0" cap="none" u="none">
                <a:solidFill>
                  <a:schemeClr val="dk1"/>
                </a:solidFill>
                <a:latin typeface="Arial"/>
                <a:ea typeface="Arial"/>
                <a:cs typeface="Arial"/>
                <a:sym typeface="Arial"/>
              </a:defRPr>
            </a:lvl2pPr>
            <a:lvl3pPr indent="-228600" algn="l" marL="1143000" rtl="0">
              <a:spcBef>
                <a:spcPts val="480"/>
              </a:spcBef>
              <a:buClr>
                <a:schemeClr val="dk1"/>
              </a:buClr>
              <a:buSzPct val="100000"/>
              <a:buFont typeface="Wingdings"/>
              <a:buChar char="§"/>
              <a:defRPr i="0" baseline="0" strike="noStrike" sz="2400" b="0" cap="none" u="none">
                <a:solidFill>
                  <a:schemeClr val="dk1"/>
                </a:solidFill>
                <a:latin typeface="Arial"/>
                <a:ea typeface="Arial"/>
                <a:cs typeface="Arial"/>
                <a:sym typeface="Arial"/>
              </a:defRPr>
            </a:lvl3pPr>
            <a:lvl4pPr indent="-228600" algn="l" marL="1600200" rtl="0">
              <a:spcBef>
                <a:spcPts val="360"/>
              </a:spcBef>
              <a:buClr>
                <a:schemeClr val="dk1"/>
              </a:buClr>
              <a:buSzPct val="166666"/>
              <a:buFont typeface="Arial"/>
              <a:buChar char="•"/>
              <a:defRPr i="0" baseline="0" strike="noStrike" sz="1800" b="0" cap="none" u="none">
                <a:solidFill>
                  <a:schemeClr val="dk1"/>
                </a:solidFill>
                <a:latin typeface="Arial"/>
                <a:ea typeface="Arial"/>
                <a:cs typeface="Arial"/>
                <a:sym typeface="Arial"/>
              </a:defRPr>
            </a:lvl4pPr>
            <a:lvl5pPr indent="-228600" algn="l" marL="2057400" rtl="0">
              <a:spcBef>
                <a:spcPts val="360"/>
              </a:spcBef>
              <a:buClr>
                <a:schemeClr val="dk1"/>
              </a:buClr>
              <a:buSzPct val="100000"/>
              <a:buFont typeface="Courier New"/>
              <a:buChar char="o"/>
              <a:defRPr i="0" baseline="0" strike="noStrike" sz="1800" b="0" cap="none" u="none">
                <a:solidFill>
                  <a:schemeClr val="dk1"/>
                </a:solidFill>
                <a:latin typeface="Arial"/>
                <a:ea typeface="Arial"/>
                <a:cs typeface="Arial"/>
                <a:sym typeface="Arial"/>
              </a:defRPr>
            </a:lvl5pPr>
            <a:lvl6pPr indent="-228600" algn="l" marL="2514600" rtl="0">
              <a:spcBef>
                <a:spcPts val="360"/>
              </a:spcBef>
              <a:buClr>
                <a:schemeClr val="dk1"/>
              </a:buClr>
              <a:buSzPct val="100000"/>
              <a:buFont typeface="Wingdings"/>
              <a:buChar char="§"/>
              <a:defRPr i="0" baseline="0" strike="noStrike" sz="1800" b="0" cap="none" u="none">
                <a:solidFill>
                  <a:schemeClr val="dk1"/>
                </a:solidFill>
                <a:latin typeface="Arial"/>
                <a:ea typeface="Arial"/>
                <a:cs typeface="Arial"/>
                <a:sym typeface="Arial"/>
              </a:defRPr>
            </a:lvl6pPr>
            <a:lvl7pPr indent="-228600" algn="l" marL="2971800" rtl="0">
              <a:spcBef>
                <a:spcPts val="360"/>
              </a:spcBef>
              <a:buClr>
                <a:schemeClr val="dk1"/>
              </a:buClr>
              <a:buSzPct val="166666"/>
              <a:buFont typeface="Arial"/>
              <a:buChar char="•"/>
              <a:defRPr i="0" baseline="0" strike="noStrike" sz="1800" b="0" cap="none" u="none">
                <a:solidFill>
                  <a:schemeClr val="dk1"/>
                </a:solidFill>
                <a:latin typeface="Arial"/>
                <a:ea typeface="Arial"/>
                <a:cs typeface="Arial"/>
                <a:sym typeface="Arial"/>
              </a:defRPr>
            </a:lvl7pPr>
            <a:lvl8pPr indent="-228600" algn="l" marL="3429000" rtl="0">
              <a:spcBef>
                <a:spcPts val="360"/>
              </a:spcBef>
              <a:buClr>
                <a:schemeClr val="dk1"/>
              </a:buClr>
              <a:buSzPct val="100000"/>
              <a:buFont typeface="Courier New"/>
              <a:buChar char="o"/>
              <a:defRPr i="0" baseline="0" strike="noStrike" sz="1800" b="0" cap="none" u="none">
                <a:solidFill>
                  <a:schemeClr val="dk1"/>
                </a:solidFill>
                <a:latin typeface="Arial"/>
                <a:ea typeface="Arial"/>
                <a:cs typeface="Arial"/>
                <a:sym typeface="Arial"/>
              </a:defRPr>
            </a:lvl8pPr>
            <a:lvl9pPr indent="-228600" algn="l" marL="3886200" rtl="0">
              <a:spcBef>
                <a:spcPts val="360"/>
              </a:spcBef>
              <a:buClr>
                <a:schemeClr val="dk1"/>
              </a:buClr>
              <a:buSzPct val="100000"/>
              <a:buFont typeface="Wingdings"/>
              <a:buChar char="§"/>
              <a:defRPr i="0" baseline="0" strike="noStrike" sz="1800" b="0" cap="none" u="none">
                <a:solidFill>
                  <a:schemeClr val="dk1"/>
                </a:solidFill>
                <a:latin typeface="Arial"/>
                <a:ea typeface="Arial"/>
                <a:cs typeface="Arial"/>
                <a:sym typeface="Arial"/>
              </a:defRPr>
            </a:lvl9pPr>
          </a:lstStyle>
          <a:p/>
        </p:txBody>
      </p:sp>
    </p:spTree>
  </p:cSld>
  <p:clrMap accent6="accent6" tx2="lt2" bg2="dk2" accent5="accent5" tx1="dk1" bg1="lt1" accent4="accent4" accent3="accent3" accent2="accent2" accent1="accent1" folHlink="folHlink" hlink="hlink"/>
  <p:sldLayoutIdLst>
    <p:sldLayoutId id="2147483654" r:id="rId1"/>
    <p:sldLayoutId id="2147483655" r:id="rId2"/>
    <p:sldLayoutId id="2147483656" r:id="rId3"/>
    <p:sldLayoutId id="2147483657" r:id="rId4"/>
    <p:sldLayoutId id="2147483658" r:id="rId5"/>
    <p:sldLayoutId id="2147483659"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ype="http://schemas.openxmlformats.org/officeDocument/2006/relationships/notesSlide" Id="rId2" Target="../notesSlides/notesSlide1.xml"/><Relationship Type="http://schemas.openxmlformats.org/officeDocument/2006/relationships/slideLayout" Id="rId1" Target="../slideLayouts/slideLayout1.xml"/><Relationship Type="http://schemas.openxmlformats.org/officeDocument/2006/relationships/image" Id="rId3" Target="../media/image02.png"/></Relationships>
</file>

<file path=ppt/slides/_rels/slide10.xml.rels><?xml version="1.0" encoding="UTF-8" standalone="yes"?><Relationships xmlns="http://schemas.openxmlformats.org/package/2006/relationships"><Relationship Type="http://schemas.openxmlformats.org/officeDocument/2006/relationships/notesSlide" Id="rId2" Target="../notesSlides/notesSlide10.xml"/><Relationship Type="http://schemas.openxmlformats.org/officeDocument/2006/relationships/slideLayout" Id="rId1" Target="../slideLayouts/slideLayout2.xml"/><Relationship Type="http://schemas.openxmlformats.org/officeDocument/2006/relationships/image" Id="rId3" Target="../media/image04.jpg"/></Relationships>
</file>

<file path=ppt/slides/_rels/slide11.xml.rels><?xml version="1.0" encoding="UTF-8" standalone="yes"?><Relationships xmlns="http://schemas.openxmlformats.org/package/2006/relationships"><Relationship Type="http://schemas.openxmlformats.org/officeDocument/2006/relationships/notesSlide" Id="rId2" Target="../notesSlides/notesSlide11.xml"/><Relationship Type="http://schemas.openxmlformats.org/officeDocument/2006/relationships/slideLayout" Id="rId1" Target="../slideLayouts/slideLayout2.xml"/></Relationships>
</file>

<file path=ppt/slides/_rels/slide12.xml.rels><?xml version="1.0" encoding="UTF-8" standalone="yes"?><Relationships xmlns="http://schemas.openxmlformats.org/package/2006/relationships"><Relationship Type="http://schemas.openxmlformats.org/officeDocument/2006/relationships/notesSlide" Id="rId2" Target="../notesSlides/notesSlide12.xml"/><Relationship Type="http://schemas.openxmlformats.org/officeDocument/2006/relationships/slideLayout" Id="rId1" Target="../slideLayouts/slideLayout2.xml"/></Relationships>
</file>

<file path=ppt/slides/_rels/slide13.xml.rels><?xml version="1.0" encoding="UTF-8" standalone="yes"?><Relationships xmlns="http://schemas.openxmlformats.org/package/2006/relationships"><Relationship Type="http://schemas.openxmlformats.org/officeDocument/2006/relationships/notesSlide" Id="rId2" Target="../notesSlides/notesSlide13.xml"/><Relationship Type="http://schemas.openxmlformats.org/officeDocument/2006/relationships/slideLayout" Id="rId1" Target="../slideLayouts/slideLayout2.xml"/></Relationships>
</file>

<file path=ppt/slides/_rels/slide14.xml.rels><?xml version="1.0" encoding="UTF-8" standalone="yes"?><Relationships xmlns="http://schemas.openxmlformats.org/package/2006/relationships"><Relationship Type="http://schemas.openxmlformats.org/officeDocument/2006/relationships/notesSlide" Id="rId2" Target="../notesSlides/notesSlide14.xml"/><Relationship Type="http://schemas.openxmlformats.org/officeDocument/2006/relationships/slideLayout" Id="rId1" Target="../slideLayouts/slideLayout2.xml"/></Relationships>
</file>

<file path=ppt/slides/_rels/slide15.xml.rels><?xml version="1.0" encoding="UTF-8" standalone="yes"?><Relationships xmlns="http://schemas.openxmlformats.org/package/2006/relationships"><Relationship Type="http://schemas.openxmlformats.org/officeDocument/2006/relationships/notesSlide" Id="rId2" Target="../notesSlides/notesSlide15.xml"/><Relationship Type="http://schemas.openxmlformats.org/officeDocument/2006/relationships/slideLayout" Id="rId1" Target="../slideLayouts/slideLayout2.xml"/><Relationship Type="http://schemas.openxmlformats.org/officeDocument/2006/relationships/image" Id="rId3" Target="../media/image03.jpg"/></Relationships>
</file>

<file path=ppt/slides/_rels/slide2.xml.rels><?xml version="1.0" encoding="UTF-8" standalone="yes"?><Relationships xmlns="http://schemas.openxmlformats.org/package/2006/relationships"><Relationship Type="http://schemas.openxmlformats.org/officeDocument/2006/relationships/notesSlide" Id="rId2" Target="../notesSlides/notesSlide2.xml"/><Relationship Type="http://schemas.openxmlformats.org/officeDocument/2006/relationships/slideLayout" Id="rId1" Target="../slideLayouts/slideLayout2.xml"/></Relationships>
</file>

<file path=ppt/slides/_rels/slide3.xml.rels><?xml version="1.0" encoding="UTF-8" standalone="yes"?><Relationships xmlns="http://schemas.openxmlformats.org/package/2006/relationships"><Relationship Type="http://schemas.openxmlformats.org/officeDocument/2006/relationships/notesSlide" Id="rId2" Target="../notesSlides/notesSlide3.xml"/><Relationship Type="http://schemas.openxmlformats.org/officeDocument/2006/relationships/slideLayout" Id="rId1" Target="../slideLayouts/slideLayout2.xml"/><Relationship Type="http://schemas.openxmlformats.org/officeDocument/2006/relationships/image" Id="rId3" Target="../media/image01.jpg"/></Relationships>
</file>

<file path=ppt/slides/_rels/slide4.xml.rels><?xml version="1.0" encoding="UTF-8" standalone="yes"?><Relationships xmlns="http://schemas.openxmlformats.org/package/2006/relationships"><Relationship Type="http://schemas.openxmlformats.org/officeDocument/2006/relationships/notesSlide" Id="rId2" Target="../notesSlides/notesSlide4.xml"/><Relationship Type="http://schemas.openxmlformats.org/officeDocument/2006/relationships/slideLayout" Id="rId1" Target="../slideLayouts/slideLayout2.xml"/></Relationships>
</file>

<file path=ppt/slides/_rels/slide5.xml.rels><?xml version="1.0" encoding="UTF-8" standalone="yes"?><Relationships xmlns="http://schemas.openxmlformats.org/package/2006/relationships"><Relationship Type="http://schemas.openxmlformats.org/officeDocument/2006/relationships/notesSlide" Id="rId2" Target="../notesSlides/notesSlide5.xml"/><Relationship Type="http://schemas.openxmlformats.org/officeDocument/2006/relationships/slideLayout" Id="rId1" Target="../slideLayouts/slideLayout2.xml"/></Relationships>
</file>

<file path=ppt/slides/_rels/slide6.xml.rels><?xml version="1.0" encoding="UTF-8" standalone="yes"?><Relationships xmlns="http://schemas.openxmlformats.org/package/2006/relationships"><Relationship Type="http://schemas.openxmlformats.org/officeDocument/2006/relationships/notesSlide" Id="rId2" Target="../notesSlides/notesSlide6.xml"/><Relationship Type="http://schemas.openxmlformats.org/officeDocument/2006/relationships/slideLayout" Id="rId1" Target="../slideLayouts/slideLayout2.xml"/></Relationships>
</file>

<file path=ppt/slides/_rels/slide7.xml.rels><?xml version="1.0" encoding="UTF-8" standalone="yes"?><Relationships xmlns="http://schemas.openxmlformats.org/package/2006/relationships"><Relationship Type="http://schemas.openxmlformats.org/officeDocument/2006/relationships/notesSlide" Id="rId2" Target="../notesSlides/notesSlide7.xml"/><Relationship Type="http://schemas.openxmlformats.org/officeDocument/2006/relationships/slideLayout" Id="rId1" Target="../slideLayouts/slideLayout2.xml"/><Relationship Type="http://schemas.openxmlformats.org/officeDocument/2006/relationships/image" Id="rId3" Target="../media/image00.jpg"/></Relationships>
</file>

<file path=ppt/slides/_rels/slide8.xml.rels><?xml version="1.0" encoding="UTF-8" standalone="yes"?><Relationships xmlns="http://schemas.openxmlformats.org/package/2006/relationships"><Relationship Type="http://schemas.openxmlformats.org/officeDocument/2006/relationships/notesSlide" Id="rId2" Target="../notesSlides/notesSlide8.xml"/><Relationship Type="http://schemas.openxmlformats.org/officeDocument/2006/relationships/slideLayout" Id="rId1" Target="../slideLayouts/slideLayout2.xml"/><Relationship Type="http://schemas.openxmlformats.org/officeDocument/2006/relationships/hyperlink" Id="rId3" TargetMode="External" Target="http://www.radioaustralia.net.au/international/radio/onairhighlights/palau-supports-us-against-cuba-for-aid"/></Relationships>
</file>

<file path=ppt/slides/_rels/slide9.xml.rels><?xml version="1.0" encoding="UTF-8" standalone="yes"?><Relationships xmlns="http://schemas.openxmlformats.org/package/2006/relationships"><Relationship Type="http://schemas.openxmlformats.org/officeDocument/2006/relationships/notesSlide" Id="rId2" Target="../notesSlides/notesSlide9.xml"/><Relationship Type="http://schemas.openxmlformats.org/officeDocument/2006/relationships/slideLayout" Id="rId1"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40" id="40"/>
        <p:cNvGrpSpPr/>
        <p:nvPr/>
      </p:nvGrpSpPr>
      <p:grpSpPr>
        <a:xfrm>
          <a:off y="0" x="0"/>
          <a:ext cy="0" cx="0"/>
          <a:chOff y="0" x="0"/>
          <a:chExt cy="0" cx="0"/>
        </a:xfrm>
      </p:grpSpPr>
      <p:sp>
        <p:nvSpPr>
          <p:cNvPr name="Shape 41" id="41"/>
          <p:cNvSpPr txBox="1"/>
          <p:nvPr>
            <p:ph type="ctrTitle"/>
          </p:nvPr>
        </p:nvSpPr>
        <p:spPr>
          <a:xfrm>
            <a:off y="2111123" x="685800"/>
            <a:ext cy="1546474" cx="7772400"/>
          </a:xfrm>
          <a:prstGeom prst="rect">
            <a:avLst/>
          </a:prstGeom>
        </p:spPr>
        <p:txBody>
          <a:bodyPr bIns="91425" tIns="91425" lIns="91425" anchor="b" anchorCtr="0" rIns="91425">
            <a:spAutoFit/>
          </a:bodyPr>
          <a:lstStyle/>
          <a:p>
            <a:pPr>
              <a:buNone/>
            </a:pPr>
            <a:r>
              <a:rPr lang="en"/>
              <a:t>Palau</a:t>
            </a:r>
          </a:p>
        </p:txBody>
      </p:sp>
      <p:sp>
        <p:nvSpPr>
          <p:cNvPr name="Shape 42" id="42"/>
          <p:cNvSpPr txBox="1"/>
          <p:nvPr>
            <p:ph type="subTitle" idx="1"/>
          </p:nvPr>
        </p:nvSpPr>
        <p:spPr>
          <a:xfrm>
            <a:off y="3326112" x="-610725"/>
            <a:ext cy="1046400" cx="7772400"/>
          </a:xfrm>
          <a:prstGeom prst="rect">
            <a:avLst/>
          </a:prstGeom>
        </p:spPr>
        <p:txBody>
          <a:bodyPr bIns="91425" tIns="91425" lIns="91425" anchor="t" anchorCtr="0" rIns="91425">
            <a:spAutoFit/>
          </a:bodyPr>
          <a:lstStyle/>
          <a:p>
            <a:pPr>
              <a:buNone/>
            </a:pPr>
            <a:r>
              <a:rPr lang="en"/>
              <a:t>Public Policy Methods</a:t>
            </a:r>
          </a:p>
        </p:txBody>
      </p:sp>
      <p:sp>
        <p:nvSpPr>
          <p:cNvPr name="Shape 43" id="43"/>
          <p:cNvSpPr/>
          <p:nvPr/>
        </p:nvSpPr>
        <p:spPr>
          <a:xfrm>
            <a:off y="1385887" x="81227"/>
            <a:ext cy="3975099" cx="8730629"/>
          </a:xfrm>
          <a:prstGeom prst="rect">
            <a:avLst/>
          </a:prstGeom>
          <a:blipFill>
            <a:blip r:embed="rId3"/>
            <a:stretch>
              <a:fillRect/>
            </a:stretch>
          </a:blipFill>
          <a:ln>
            <a:noFill/>
          </a:ln>
        </p:spPr>
      </p:sp>
      <p:sp>
        <p:nvSpPr>
          <p:cNvPr name="Shape 44" id="44"/>
          <p:cNvSpPr txBox="1"/>
          <p:nvPr/>
        </p:nvSpPr>
        <p:spPr>
          <a:xfrm>
            <a:off y="444500" x="746125"/>
            <a:ext cy="1460399" cx="7365900"/>
          </a:xfrm>
          <a:prstGeom prst="rect">
            <a:avLst/>
          </a:prstGeom>
          <a:noFill/>
        </p:spPr>
        <p:txBody>
          <a:bodyPr bIns="91425" tIns="91425" lIns="91425" anchor="t" anchorCtr="0" rIns="91425">
            <a:spAutoFit/>
          </a:bodyPr>
          <a:lstStyle/>
          <a:p>
            <a:pPr>
              <a:buNone/>
            </a:pPr>
            <a:r>
              <a:rPr lang="en" sz="3000"/>
              <a:t>      </a:t>
            </a:r>
            <a:r>
              <a:rPr lang="en" sz="3600"/>
              <a:t>  Public Administration in Palau</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98" id="98"/>
        <p:cNvGrpSpPr/>
        <p:nvPr/>
      </p:nvGrpSpPr>
      <p:grpSpPr>
        <a:xfrm>
          <a:off y="0" x="0"/>
          <a:ext cy="0" cx="0"/>
          <a:chOff y="0" x="0"/>
          <a:chExt cy="0" cx="0"/>
        </a:xfrm>
      </p:grpSpPr>
      <p:sp>
        <p:nvSpPr>
          <p:cNvPr name="Shape 99" id="99"/>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Road to Self-Reliance</a:t>
            </a:r>
          </a:p>
        </p:txBody>
      </p:sp>
      <p:sp>
        <p:nvSpPr>
          <p:cNvPr name="Shape 100" id="100"/>
          <p:cNvSpPr txBox="1"/>
          <p:nvPr>
            <p:ph type="body" idx="1"/>
          </p:nvPr>
        </p:nvSpPr>
        <p:spPr>
          <a:xfrm>
            <a:off y="1600200" x="457200"/>
            <a:ext cy="4967700" cx="8229600"/>
          </a:xfrm>
          <a:prstGeom prst="rect">
            <a:avLst/>
          </a:prstGeom>
        </p:spPr>
        <p:txBody>
          <a:bodyPr bIns="91425" tIns="91425" lIns="91425" anchor="t" anchorCtr="0" rIns="91425">
            <a:spAutoFit/>
          </a:bodyPr>
          <a:lstStyle/>
          <a:p/>
        </p:txBody>
      </p:sp>
      <p:sp>
        <p:nvSpPr>
          <p:cNvPr name="Shape 101" id="101"/>
          <p:cNvSpPr/>
          <p:nvPr/>
        </p:nvSpPr>
        <p:spPr>
          <a:xfrm>
            <a:off y="1717445" x="458375"/>
            <a:ext cy="4569056" cx="8086225"/>
          </a:xfrm>
          <a:prstGeom prst="rect">
            <a:avLst/>
          </a:prstGeom>
          <a:blipFill>
            <a:blip r:embed="rId3"/>
            <a:stretch>
              <a:fillRect/>
            </a:stretch>
          </a:blipFill>
          <a:ln>
            <a:noFill/>
          </a:ln>
        </p:spPr>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05" id="105"/>
        <p:cNvGrpSpPr/>
        <p:nvPr/>
      </p:nvGrpSpPr>
      <p:grpSpPr>
        <a:xfrm>
          <a:off y="0" x="0"/>
          <a:ext cy="0" cx="0"/>
          <a:chOff y="0" x="0"/>
          <a:chExt cy="0" cx="0"/>
        </a:xfrm>
      </p:grpSpPr>
      <p:sp>
        <p:nvSpPr>
          <p:cNvPr name="Shape 106" id="106"/>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Fiji's 20 year Road to Independence</a:t>
            </a:r>
          </a:p>
        </p:txBody>
      </p:sp>
      <p:sp>
        <p:nvSpPr>
          <p:cNvPr name="Shape 107" id="107"/>
          <p:cNvSpPr txBox="1"/>
          <p:nvPr>
            <p:ph type="body" idx="1"/>
          </p:nvPr>
        </p:nvSpPr>
        <p:spPr>
          <a:xfrm>
            <a:off y="1600200" x="457200"/>
            <a:ext cy="4967700" cx="8229600"/>
          </a:xfrm>
          <a:prstGeom prst="rect">
            <a:avLst/>
          </a:prstGeom>
        </p:spPr>
        <p:txBody>
          <a:bodyPr bIns="91425" tIns="91425" lIns="91425" anchor="t" anchorCtr="0" rIns="91425">
            <a:spAutoFit/>
          </a:bodyPr>
          <a:lstStyle/>
          <a:p>
            <a:pPr rtl="0" lvl="0">
              <a:buNone/>
            </a:pPr>
            <a:r>
              <a:rPr lang="en"/>
              <a:t>In 2002 The Fiji Government administered a long term plan to build its economy and become self-sufficient. </a:t>
            </a:r>
          </a:p>
          <a:p>
            <a:r>
              <a:t/>
            </a:r>
          </a:p>
          <a:p>
            <a:pPr indent="-419100" marR="0" algn="l" marL="457200" rtl="0" lvl="0">
              <a:lnSpc>
                <a:spcPct val="100000"/>
              </a:lnSpc>
              <a:spcBef>
                <a:spcPts val="600"/>
              </a:spcBef>
              <a:spcAft>
                <a:spcPts val="0"/>
              </a:spcAft>
              <a:buClr>
                <a:srgbClr val="000000"/>
              </a:buClr>
              <a:buSzPct val="166666"/>
              <a:buFont typeface="Arial"/>
              <a:buChar char="•"/>
            </a:pPr>
            <a:r>
              <a:rPr lang="en"/>
              <a:t>Tax relief and Incentives to Fijian Owned Business'.</a:t>
            </a:r>
          </a:p>
          <a:p>
            <a:r>
              <a:t/>
            </a:r>
          </a:p>
          <a:p>
            <a:pPr indent="-419100" marL="457200" rtl="0" lvl="0">
              <a:buClr>
                <a:srgbClr val="000000"/>
              </a:buClr>
              <a:buSzPct val="166666"/>
              <a:buFont typeface="Arial"/>
              <a:buChar char="•"/>
            </a:pPr>
            <a:r>
              <a:rPr lang="en"/>
              <a:t>Fishing Rights Exclusive to Fijians giving them advantage in the industry.</a:t>
            </a:r>
          </a:p>
          <a:p>
            <a:r>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11" id="111"/>
        <p:cNvGrpSpPr/>
        <p:nvPr/>
      </p:nvGrpSpPr>
      <p:grpSpPr>
        <a:xfrm>
          <a:off y="0" x="0"/>
          <a:ext cy="0" cx="0"/>
          <a:chOff y="0" x="0"/>
          <a:chExt cy="0" cx="0"/>
        </a:xfrm>
      </p:grpSpPr>
      <p:sp>
        <p:nvSpPr>
          <p:cNvPr name="Shape 112" id="112"/>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Fiji's 20 year Road to Independence</a:t>
            </a:r>
          </a:p>
        </p:txBody>
      </p:sp>
      <p:sp>
        <p:nvSpPr>
          <p:cNvPr name="Shape 113" id="113"/>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381000" marL="457200" rtl="0" lvl="0">
              <a:buClr>
                <a:srgbClr val="000000"/>
              </a:buClr>
              <a:buSzPct val="166666"/>
              <a:buFont typeface="Arial"/>
              <a:buChar char="•"/>
            </a:pPr>
            <a:r>
              <a:rPr lang="en" sz="2400" b="1"/>
              <a:t>20 year Coconut Oil Industry annual revenue 120 Million USD.</a:t>
            </a:r>
          </a:p>
          <a:p>
            <a:r>
              <a:t/>
            </a:r>
          </a:p>
          <a:p>
            <a:pPr indent="-381000" marL="457200" rtl="0" lvl="0">
              <a:buClr>
                <a:srgbClr val="000000"/>
              </a:buClr>
              <a:buSzPct val="166666"/>
              <a:buFont typeface="Arial"/>
              <a:buChar char="•"/>
            </a:pPr>
            <a:r>
              <a:rPr lang="en" sz="2400" b="1"/>
              <a:t>Fiji Tourism Industry Annual Revenue 300 Million USD.</a:t>
            </a:r>
          </a:p>
          <a:p>
            <a:r>
              <a:t/>
            </a:r>
          </a:p>
          <a:p>
            <a:pPr indent="-381000" marL="457200" rtl="0" lvl="0">
              <a:buClr>
                <a:srgbClr val="000000"/>
              </a:buClr>
              <a:buSzPct val="166666"/>
              <a:buFont typeface="Arial"/>
              <a:buChar char="•"/>
            </a:pPr>
            <a:r>
              <a:rPr lang="en" sz="2400" b="1"/>
              <a:t>Sugar Production: Large Sugar/Energy company that produces Ethanol by 2025 the combined turnover- 1 Billion USD.</a:t>
            </a:r>
          </a:p>
          <a:p>
            <a:r>
              <a:t/>
            </a:r>
          </a:p>
          <a:p>
            <a:pPr indent="-419100" marR="0" algn="l" marL="457200" rtl="0" lvl="0">
              <a:lnSpc>
                <a:spcPct val="100000"/>
              </a:lnSpc>
              <a:spcBef>
                <a:spcPts val="600"/>
              </a:spcBef>
              <a:spcAft>
                <a:spcPts val="0"/>
              </a:spcAft>
              <a:buClr>
                <a:srgbClr val="000000"/>
              </a:buClr>
              <a:buSzPct val="208333"/>
              <a:buFont typeface="Arial"/>
              <a:buChar char="•"/>
            </a:pPr>
            <a:r>
              <a:rPr lang="en" sz="2400" b="1"/>
              <a:t>Remittances 200 Million USD</a:t>
            </a:r>
          </a:p>
          <a:p>
            <a:r>
              <a:t/>
            </a:r>
          </a:p>
          <a:p>
            <a:r>
              <a:t/>
            </a:r>
          </a:p>
          <a:p>
            <a:r>
              <a:t/>
            </a:r>
          </a:p>
          <a:p>
            <a:r>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17" id="117"/>
        <p:cNvGrpSpPr/>
        <p:nvPr/>
      </p:nvGrpSpPr>
      <p:grpSpPr>
        <a:xfrm>
          <a:off y="0" x="0"/>
          <a:ext cy="0" cx="0"/>
          <a:chOff y="0" x="0"/>
          <a:chExt cy="0" cx="0"/>
        </a:xfrm>
      </p:grpSpPr>
      <p:sp>
        <p:nvSpPr>
          <p:cNvPr name="Shape 118" id="118"/>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Political Problems in Fiji</a:t>
            </a:r>
          </a:p>
        </p:txBody>
      </p:sp>
      <p:sp>
        <p:nvSpPr>
          <p:cNvPr name="Shape 119" id="119"/>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419100" marR="0" algn="l" marL="457200" rtl="0" lvl="0">
              <a:lnSpc>
                <a:spcPct val="100000"/>
              </a:lnSpc>
              <a:spcBef>
                <a:spcPts val="600"/>
              </a:spcBef>
              <a:spcAft>
                <a:spcPts val="0"/>
              </a:spcAft>
              <a:buClr>
                <a:srgbClr val="000000"/>
              </a:buClr>
              <a:buSzPct val="166666"/>
              <a:buFont typeface="Arial"/>
              <a:buChar char="•"/>
            </a:pPr>
            <a:r>
              <a:rPr lang="en"/>
              <a:t>Multinational Corporations mingling in government affairs.</a:t>
            </a:r>
          </a:p>
          <a:p>
            <a:r>
              <a:t/>
            </a:r>
          </a:p>
          <a:p>
            <a:pPr indent="-419100" marR="0" algn="l" marL="457200" rtl="0" lvl="0">
              <a:lnSpc>
                <a:spcPct val="100000"/>
              </a:lnSpc>
              <a:spcBef>
                <a:spcPts val="600"/>
              </a:spcBef>
              <a:spcAft>
                <a:spcPts val="0"/>
              </a:spcAft>
              <a:buClr>
                <a:srgbClr val="000000"/>
              </a:buClr>
              <a:buSzPct val="166666"/>
              <a:buFont typeface="Arial"/>
              <a:buChar char="•"/>
            </a:pPr>
            <a:r>
              <a:rPr lang="en"/>
              <a:t>Multiple Military Coups.</a:t>
            </a:r>
          </a:p>
          <a:p>
            <a:r>
              <a:t/>
            </a:r>
          </a:p>
          <a:p>
            <a:r>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23" id="123"/>
        <p:cNvGrpSpPr/>
        <p:nvPr/>
      </p:nvGrpSpPr>
      <p:grpSpPr>
        <a:xfrm>
          <a:off y="0" x="0"/>
          <a:ext cy="0" cx="0"/>
          <a:chOff y="0" x="0"/>
          <a:chExt cy="0" cx="0"/>
        </a:xfrm>
      </p:grpSpPr>
      <p:sp>
        <p:nvSpPr>
          <p:cNvPr name="Shape 124" id="124"/>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Possibilities For Palau</a:t>
            </a:r>
          </a:p>
        </p:txBody>
      </p:sp>
      <p:sp>
        <p:nvSpPr>
          <p:cNvPr name="Shape 125" id="125"/>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419100" marL="457200" rtl="0" lvl="0">
              <a:buClr>
                <a:srgbClr val="000000"/>
              </a:buClr>
              <a:buSzPct val="166666"/>
              <a:buFont typeface="Arial"/>
              <a:buChar char="•"/>
            </a:pPr>
            <a:r>
              <a:rPr lang="en"/>
              <a:t>Remittances from IT Sector- Training at Palau Community College.</a:t>
            </a:r>
          </a:p>
          <a:p>
            <a:r>
              <a:t/>
            </a:r>
          </a:p>
          <a:p>
            <a:pPr indent="-419100" marL="457200" rtl="0" lvl="0">
              <a:buClr>
                <a:srgbClr val="000000"/>
              </a:buClr>
              <a:buSzPct val="166666"/>
              <a:buFont typeface="Arial"/>
              <a:buChar char="•"/>
            </a:pPr>
            <a:r>
              <a:rPr lang="en"/>
              <a:t>Tourism</a:t>
            </a:r>
          </a:p>
          <a:p>
            <a:r>
              <a:t/>
            </a:r>
          </a:p>
          <a:p>
            <a:pPr indent="-419100" marL="457200" rtl="0" lvl="0">
              <a:buClr>
                <a:srgbClr val="000000"/>
              </a:buClr>
              <a:buSzPct val="166666"/>
              <a:buFont typeface="Arial"/>
              <a:buChar char="•"/>
            </a:pPr>
            <a:r>
              <a:rPr lang="en"/>
              <a:t>Fishing</a:t>
            </a:r>
          </a:p>
          <a:p>
            <a:r>
              <a:t/>
            </a:r>
          </a:p>
          <a:p>
            <a:pPr indent="-419100" marL="457200" rtl="0" lvl="0">
              <a:buClr>
                <a:srgbClr val="000000"/>
              </a:buClr>
              <a:buSzPct val="166666"/>
              <a:buFont typeface="Arial"/>
              <a:buChar char="•"/>
            </a:pPr>
            <a:r>
              <a:rPr lang="en"/>
              <a:t>Agriculture</a:t>
            </a:r>
          </a:p>
          <a:p>
            <a:r>
              <a:t/>
            </a:r>
          </a:p>
          <a:p>
            <a:r>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29" id="129"/>
        <p:cNvGrpSpPr/>
        <p:nvPr/>
      </p:nvGrpSpPr>
      <p:grpSpPr>
        <a:xfrm>
          <a:off y="0" x="0"/>
          <a:ext cy="0" cx="0"/>
          <a:chOff y="0" x="0"/>
          <a:chExt cy="0" cx="0"/>
        </a:xfrm>
      </p:grpSpPr>
      <p:sp>
        <p:nvSpPr>
          <p:cNvPr name="Shape 130" id="130"/>
          <p:cNvSpPr txBox="1"/>
          <p:nvPr>
            <p:ph type="title"/>
          </p:nvPr>
        </p:nvSpPr>
        <p:spPr>
          <a:xfrm>
            <a:off y="274637" x="457200"/>
            <a:ext cy="1143000" cx="8229600"/>
          </a:xfrm>
          <a:prstGeom prst="rect">
            <a:avLst/>
          </a:prstGeom>
        </p:spPr>
        <p:txBody>
          <a:bodyPr bIns="91425" tIns="91425" lIns="91425" anchor="b" anchorCtr="0" rIns="91425">
            <a:spAutoFit/>
          </a:bodyPr>
          <a:lstStyle/>
          <a:p/>
        </p:txBody>
      </p:sp>
      <p:sp>
        <p:nvSpPr>
          <p:cNvPr name="Shape 131" id="131"/>
          <p:cNvSpPr txBox="1"/>
          <p:nvPr>
            <p:ph type="body" idx="1"/>
          </p:nvPr>
        </p:nvSpPr>
        <p:spPr>
          <a:xfrm>
            <a:off y="434917" x="457200"/>
            <a:ext cy="6132900" cx="8229600"/>
          </a:xfrm>
          <a:prstGeom prst="rect">
            <a:avLst/>
          </a:prstGeom>
        </p:spPr>
        <p:txBody>
          <a:bodyPr bIns="91425" tIns="91425" lIns="91425" anchor="t" anchorCtr="0" rIns="91425">
            <a:spAutoFit/>
          </a:bodyPr>
          <a:lstStyle/>
          <a:p/>
        </p:txBody>
      </p:sp>
      <p:sp>
        <p:nvSpPr>
          <p:cNvPr name="Shape 132" id="132"/>
          <p:cNvSpPr/>
          <p:nvPr/>
        </p:nvSpPr>
        <p:spPr>
          <a:xfrm>
            <a:off y="0" x="0"/>
            <a:ext cy="6858000" cx="9144000"/>
          </a:xfrm>
          <a:prstGeom prst="rect">
            <a:avLst/>
          </a:prstGeom>
          <a:blipFill>
            <a:blip r:embed="rId3"/>
            <a:stretch>
              <a:fillRect/>
            </a:stretch>
          </a:blipFill>
          <a:ln>
            <a:noFill/>
          </a:ln>
        </p:spPr>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48" id="48"/>
        <p:cNvGrpSpPr/>
        <p:nvPr/>
      </p:nvGrpSpPr>
      <p:grpSpPr>
        <a:xfrm>
          <a:off y="0" x="0"/>
          <a:ext cy="0" cx="0"/>
          <a:chOff y="0" x="0"/>
          <a:chExt cy="0" cx="0"/>
        </a:xfrm>
      </p:grpSpPr>
      <p:sp>
        <p:nvSpPr>
          <p:cNvPr name="Shape 49" id="49"/>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Overview Of Timeline:</a:t>
            </a:r>
          </a:p>
        </p:txBody>
      </p:sp>
      <p:sp>
        <p:nvSpPr>
          <p:cNvPr name="Shape 50" id="50"/>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419100" marL="457200" rtl="0" lvl="0">
              <a:buClr>
                <a:srgbClr val="000000"/>
              </a:buClr>
              <a:buSzPct val="166666"/>
              <a:buFont typeface="Arial"/>
              <a:buChar char="•"/>
            </a:pPr>
            <a:r>
              <a:rPr lang="en"/>
              <a:t>Spanish Occupation mid 1800's -1899</a:t>
            </a:r>
          </a:p>
          <a:p>
            <a:r>
              <a:t/>
            </a:r>
          </a:p>
          <a:p>
            <a:pPr indent="-419100" marL="457200" rtl="0" lvl="0">
              <a:buClr>
                <a:srgbClr val="000000"/>
              </a:buClr>
              <a:buSzPct val="166666"/>
              <a:buFont typeface="Arial"/>
              <a:buChar char="•"/>
            </a:pPr>
            <a:r>
              <a:rPr lang="en"/>
              <a:t>German Occupation 1899-1914</a:t>
            </a:r>
          </a:p>
          <a:p>
            <a:r>
              <a:t/>
            </a:r>
          </a:p>
          <a:p>
            <a:pPr indent="-419100" marL="457200" rtl="0" lvl="0">
              <a:buClr>
                <a:srgbClr val="000000"/>
              </a:buClr>
              <a:buSzPct val="166666"/>
              <a:buFont typeface="Arial"/>
              <a:buChar char="•"/>
            </a:pPr>
            <a:r>
              <a:rPr lang="en"/>
              <a:t>Japan Occupation  1914-1944</a:t>
            </a:r>
          </a:p>
          <a:p>
            <a:r>
              <a:t/>
            </a:r>
          </a:p>
          <a:p>
            <a:pPr indent="-419100" marL="457200" rtl="0" lvl="0">
              <a:buClr>
                <a:srgbClr val="000000"/>
              </a:buClr>
              <a:buSzPct val="166666"/>
              <a:buFont typeface="Arial"/>
              <a:buChar char="•"/>
            </a:pPr>
            <a:r>
              <a:rPr lang="en"/>
              <a:t>Us Trust Territory 1947-1981</a:t>
            </a:r>
          </a:p>
          <a:p>
            <a:r>
              <a:t/>
            </a:r>
          </a:p>
          <a:p>
            <a:pPr indent="-419100" marL="457200" rtl="0" lvl="0">
              <a:buClr>
                <a:srgbClr val="000000"/>
              </a:buClr>
              <a:buSzPct val="166666"/>
              <a:buFont typeface="Arial"/>
              <a:buChar char="•"/>
            </a:pPr>
            <a:r>
              <a:rPr lang="en"/>
              <a:t>1981-1994  Republic of Palau w/ Compact</a:t>
            </a:r>
          </a:p>
          <a:p>
            <a:r>
              <a:t/>
            </a:r>
          </a:p>
          <a:p>
            <a:r>
              <a:t/>
            </a:r>
          </a:p>
          <a:p>
            <a:r>
              <a:t/>
            </a:r>
          </a:p>
          <a:p>
            <a:r>
              <a:t/>
            </a:r>
          </a:p>
          <a:p>
            <a:r>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54" id="54"/>
        <p:cNvGrpSpPr/>
        <p:nvPr/>
      </p:nvGrpSpPr>
      <p:grpSpPr>
        <a:xfrm>
          <a:off y="0" x="0"/>
          <a:ext cy="0" cx="0"/>
          <a:chOff y="0" x="0"/>
          <a:chExt cy="0" cx="0"/>
        </a:xfrm>
      </p:grpSpPr>
      <p:sp>
        <p:nvSpPr>
          <p:cNvPr name="Shape 55" id="55"/>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sz="3000">
                <a:solidFill>
                  <a:srgbClr val="1C4587"/>
                </a:solidFill>
              </a:rPr>
              <a:t>1994 Palau becomes an Independent nation</a:t>
            </a:r>
          </a:p>
        </p:txBody>
      </p:sp>
      <p:sp>
        <p:nvSpPr>
          <p:cNvPr name="Shape 56" id="56"/>
          <p:cNvSpPr txBox="1"/>
          <p:nvPr>
            <p:ph type="body" idx="1"/>
          </p:nvPr>
        </p:nvSpPr>
        <p:spPr>
          <a:xfrm>
            <a:off y="1600200" x="457200"/>
            <a:ext cy="4967700" cx="8229600"/>
          </a:xfrm>
          <a:prstGeom prst="rect">
            <a:avLst/>
          </a:prstGeom>
        </p:spPr>
        <p:txBody>
          <a:bodyPr bIns="91425" tIns="91425" lIns="91425" anchor="t" anchorCtr="0" rIns="91425">
            <a:spAutoFit/>
          </a:bodyPr>
          <a:lstStyle/>
          <a:p/>
        </p:txBody>
      </p:sp>
      <p:sp>
        <p:nvSpPr>
          <p:cNvPr name="Shape 57" id="57"/>
          <p:cNvSpPr/>
          <p:nvPr/>
        </p:nvSpPr>
        <p:spPr>
          <a:xfrm>
            <a:off y="1808692" x="565864"/>
            <a:ext cy="4776524" cx="8040994"/>
          </a:xfrm>
          <a:prstGeom prst="rect">
            <a:avLst/>
          </a:prstGeom>
          <a:blipFill>
            <a:blip r:embed="rId3"/>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61" id="61"/>
        <p:cNvGrpSpPr/>
        <p:nvPr/>
      </p:nvGrpSpPr>
      <p:grpSpPr>
        <a:xfrm>
          <a:off y="0" x="0"/>
          <a:ext cy="0" cx="0"/>
          <a:chOff y="0" x="0"/>
          <a:chExt cy="0" cx="0"/>
        </a:xfrm>
      </p:grpSpPr>
      <p:sp>
        <p:nvSpPr>
          <p:cNvPr name="Shape 62" id="62"/>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Political Set Up</a:t>
            </a:r>
          </a:p>
        </p:txBody>
      </p:sp>
      <p:sp>
        <p:nvSpPr>
          <p:cNvPr name="Shape 63" id="63"/>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419100" marL="457200" rtl="0" lvl="0">
              <a:buClr>
                <a:srgbClr val="000000"/>
              </a:buClr>
              <a:buSzPct val="166666"/>
              <a:buFont typeface="Arial"/>
              <a:buChar char="•"/>
            </a:pPr>
            <a:r>
              <a:rPr lang="en"/>
              <a:t>Palau has presidential elections every 4 years and limited to two terms.</a:t>
            </a:r>
          </a:p>
          <a:p>
            <a:r>
              <a:t/>
            </a:r>
          </a:p>
          <a:p>
            <a:pPr indent="-419100" marL="457200" rtl="0" lvl="0">
              <a:buClr>
                <a:srgbClr val="000000"/>
              </a:buClr>
              <a:buSzPct val="166666"/>
              <a:buFont typeface="Arial"/>
              <a:buChar char="•"/>
            </a:pPr>
            <a:r>
              <a:rPr lang="en"/>
              <a:t>Palau has 16 governors- each representing one of the 16 states in Palau.</a:t>
            </a:r>
          </a:p>
          <a:p>
            <a:r>
              <a:t/>
            </a:r>
          </a:p>
          <a:p>
            <a:pPr indent="-419100" marL="457200" lvl="0">
              <a:buClr>
                <a:srgbClr val="000000"/>
              </a:buClr>
              <a:buSzPct val="166666"/>
              <a:buFont typeface="Arial"/>
              <a:buChar char="•"/>
            </a:pPr>
            <a:r>
              <a:rPr lang="en"/>
              <a:t>Palau also has 16 Council Chiefs that attempt to ensure that customs and traditional law are followed in governmental endeavors.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67" id="67"/>
        <p:cNvGrpSpPr/>
        <p:nvPr/>
      </p:nvGrpSpPr>
      <p:grpSpPr>
        <a:xfrm>
          <a:off y="0" x="0"/>
          <a:ext cy="0" cx="0"/>
          <a:chOff y="0" x="0"/>
          <a:chExt cy="0" cx="0"/>
        </a:xfrm>
      </p:grpSpPr>
      <p:sp>
        <p:nvSpPr>
          <p:cNvPr name="Shape 68" id="68"/>
          <p:cNvSpPr txBox="1"/>
          <p:nvPr>
            <p:ph type="title"/>
          </p:nvPr>
        </p:nvSpPr>
        <p:spPr>
          <a:xfrm>
            <a:off y="331945" x="457200"/>
            <a:ext cy="799200" cx="8229600"/>
          </a:xfrm>
          <a:prstGeom prst="rect">
            <a:avLst/>
          </a:prstGeom>
        </p:spPr>
        <p:txBody>
          <a:bodyPr bIns="91425" tIns="91425" lIns="91425" anchor="b" anchorCtr="0" rIns="91425">
            <a:spAutoFit/>
          </a:bodyPr>
          <a:lstStyle/>
          <a:p>
            <a:pPr rtl="0" lvl="0">
              <a:buNone/>
            </a:pPr>
            <a:r>
              <a:rPr lang="en"/>
              <a:t>Economic Glance</a:t>
            </a:r>
          </a:p>
        </p:txBody>
      </p:sp>
      <p:sp>
        <p:nvSpPr>
          <p:cNvPr name="Shape 69" id="69"/>
          <p:cNvSpPr txBox="1"/>
          <p:nvPr>
            <p:ph type="body" idx="1"/>
          </p:nvPr>
        </p:nvSpPr>
        <p:spPr>
          <a:xfrm>
            <a:off y="1218142" x="457200"/>
            <a:ext cy="5502600" cx="8229600"/>
          </a:xfrm>
          <a:prstGeom prst="rect">
            <a:avLst/>
          </a:prstGeom>
        </p:spPr>
        <p:txBody>
          <a:bodyPr bIns="91425" tIns="91425" lIns="91425" anchor="t" anchorCtr="0" rIns="91425">
            <a:spAutoFit/>
          </a:bodyPr>
          <a:lstStyle/>
          <a:p>
            <a:pPr indent="-419100" marL="457200" rtl="0" lvl="0">
              <a:buClr>
                <a:srgbClr val="000000"/>
              </a:buClr>
              <a:buSzPct val="166666"/>
              <a:buFont typeface="Arial"/>
              <a:buChar char="•"/>
            </a:pPr>
            <a:r>
              <a:rPr lang="en"/>
              <a:t>There is a very low employment rate for the citizens of Palau. In original culture very little work was required because of the rich ecosystem of Palau. The majority of time was spent on aesthetics.</a:t>
            </a:r>
          </a:p>
          <a:p>
            <a:r>
              <a:t/>
            </a:r>
          </a:p>
          <a:p>
            <a:pPr indent="-419100" marL="457200" rtl="0" lvl="0">
              <a:buClr>
                <a:srgbClr val="000000"/>
              </a:buClr>
              <a:buSzPct val="166666"/>
              <a:buFont typeface="Arial"/>
              <a:buChar char="•"/>
            </a:pPr>
            <a:r>
              <a:rPr lang="en"/>
              <a:t>Unskilled laborers are often brought in from Bangladesh and other nations.</a:t>
            </a:r>
          </a:p>
          <a:p>
            <a:r>
              <a:t/>
            </a:r>
          </a:p>
          <a:p>
            <a:pPr indent="-419100" marL="457200" rtl="0" lvl="0">
              <a:buClr>
                <a:srgbClr val="000000"/>
              </a:buClr>
              <a:buSzPct val="166666"/>
              <a:buFont typeface="Arial"/>
              <a:buChar char="•"/>
            </a:pPr>
            <a:r>
              <a:rPr lang="en"/>
              <a:t>Of the Palauans that do work, over 50% are employees of government sector.</a:t>
            </a:r>
          </a:p>
          <a:p>
            <a:r>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73" id="73"/>
        <p:cNvGrpSpPr/>
        <p:nvPr/>
      </p:nvGrpSpPr>
      <p:grpSpPr>
        <a:xfrm>
          <a:off y="0" x="0"/>
          <a:ext cy="0" cx="0"/>
          <a:chOff y="0" x="0"/>
          <a:chExt cy="0" cx="0"/>
        </a:xfrm>
      </p:grpSpPr>
      <p:sp>
        <p:nvSpPr>
          <p:cNvPr name="Shape 74" id="74"/>
          <p:cNvSpPr txBox="1"/>
          <p:nvPr>
            <p:ph type="title"/>
          </p:nvPr>
        </p:nvSpPr>
        <p:spPr>
          <a:xfrm>
            <a:off y="274637" x="457200"/>
            <a:ext cy="722699" cx="8229600"/>
          </a:xfrm>
          <a:prstGeom prst="rect">
            <a:avLst/>
          </a:prstGeom>
        </p:spPr>
        <p:txBody>
          <a:bodyPr bIns="91425" tIns="91425" lIns="91425" anchor="b" anchorCtr="0" rIns="91425">
            <a:spAutoFit/>
          </a:bodyPr>
          <a:lstStyle/>
          <a:p>
            <a:pPr>
              <a:buNone/>
            </a:pPr>
            <a:r>
              <a:rPr lang="en"/>
              <a:t>Current Situation</a:t>
            </a:r>
          </a:p>
        </p:txBody>
      </p:sp>
      <p:sp>
        <p:nvSpPr>
          <p:cNvPr name="Shape 75" id="75"/>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419100" marL="457200" rtl="0" lvl="0">
              <a:buClr>
                <a:srgbClr val="000000"/>
              </a:buClr>
              <a:buSzPct val="166666"/>
              <a:buFont typeface="Arial"/>
              <a:buChar char="•"/>
            </a:pPr>
            <a:r>
              <a:rPr lang="en"/>
              <a:t>Heavily dependent on foreign aid</a:t>
            </a:r>
          </a:p>
          <a:p>
            <a:r>
              <a:t/>
            </a:r>
          </a:p>
          <a:p>
            <a:pPr indent="-419100" marL="457200" rtl="0" lvl="0">
              <a:buClr>
                <a:srgbClr val="000000"/>
              </a:buClr>
              <a:buSzPct val="166666"/>
              <a:buFont typeface="Arial"/>
              <a:buChar char="•"/>
            </a:pPr>
            <a:r>
              <a:rPr lang="en"/>
              <a:t>Facing economic collapse if aid is cut or reduced</a:t>
            </a:r>
          </a:p>
          <a:p>
            <a:r>
              <a:t/>
            </a:r>
          </a:p>
          <a:p>
            <a:pPr indent="-419100" marL="457200" rtl="0" lvl="0">
              <a:buClr>
                <a:srgbClr val="000000"/>
              </a:buClr>
              <a:buSzPct val="166666"/>
              <a:buFont typeface="Arial"/>
              <a:buChar char="•"/>
            </a:pPr>
            <a:r>
              <a:rPr lang="en"/>
              <a:t>Uncertainty about the future after the compact with the US ends.</a:t>
            </a:r>
          </a:p>
          <a:p>
            <a:r>
              <a:t/>
            </a:r>
          </a:p>
          <a:p>
            <a:r>
              <a:t/>
            </a:r>
          </a:p>
          <a:p>
            <a:r>
              <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79" id="79"/>
        <p:cNvGrpSpPr/>
        <p:nvPr/>
      </p:nvGrpSpPr>
      <p:grpSpPr>
        <a:xfrm>
          <a:off y="0" x="0"/>
          <a:ext cy="0" cx="0"/>
          <a:chOff y="0" x="0"/>
          <a:chExt cy="0" cx="0"/>
        </a:xfrm>
      </p:grpSpPr>
      <p:sp>
        <p:nvSpPr>
          <p:cNvPr name="Shape 80" id="80"/>
          <p:cNvSpPr txBox="1"/>
          <p:nvPr>
            <p:ph type="title"/>
          </p:nvPr>
        </p:nvSpPr>
        <p:spPr>
          <a:xfrm>
            <a:off y="274637" x="457200"/>
            <a:ext cy="1219199" cx="8229600"/>
          </a:xfrm>
          <a:prstGeom prst="rect">
            <a:avLst/>
          </a:prstGeom>
        </p:spPr>
        <p:txBody>
          <a:bodyPr bIns="91425" tIns="91425" lIns="91425" anchor="b" anchorCtr="0" rIns="91425">
            <a:spAutoFit/>
          </a:bodyPr>
          <a:lstStyle/>
          <a:p>
            <a:pPr>
              <a:buNone/>
            </a:pPr>
            <a:r>
              <a:rPr lang="en"/>
              <a:t>Implementing Policies That Reflect The Public's Long Term Interests. </a:t>
            </a:r>
          </a:p>
        </p:txBody>
      </p:sp>
      <p:sp>
        <p:nvSpPr>
          <p:cNvPr name="Shape 81" id="81"/>
          <p:cNvSpPr txBox="1"/>
          <p:nvPr>
            <p:ph type="body" idx="1"/>
          </p:nvPr>
        </p:nvSpPr>
        <p:spPr>
          <a:xfrm>
            <a:off y="1772115" x="457200"/>
            <a:ext cy="4795800" cx="8229600"/>
          </a:xfrm>
          <a:prstGeom prst="rect">
            <a:avLst/>
          </a:prstGeom>
        </p:spPr>
        <p:txBody>
          <a:bodyPr bIns="91425" tIns="91425" lIns="91425" anchor="t" anchorCtr="0" rIns="91425">
            <a:spAutoFit/>
          </a:bodyPr>
          <a:lstStyle/>
          <a:p/>
        </p:txBody>
      </p:sp>
      <p:sp>
        <p:nvSpPr>
          <p:cNvPr name="Shape 82" id="82"/>
          <p:cNvSpPr/>
          <p:nvPr/>
        </p:nvSpPr>
        <p:spPr>
          <a:xfrm>
            <a:off y="1958538" x="517746"/>
            <a:ext cy="4580498" cx="8055630"/>
          </a:xfrm>
          <a:prstGeom prst="rect">
            <a:avLst/>
          </a:prstGeom>
          <a:blipFill>
            <a:blip r:embed="rId3"/>
            <a:stretch>
              <a:fillRect/>
            </a:stretch>
          </a:blipFill>
          <a:ln>
            <a:noFill/>
          </a:ln>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86" id="86"/>
        <p:cNvGrpSpPr/>
        <p:nvPr/>
      </p:nvGrpSpPr>
      <p:grpSpPr>
        <a:xfrm>
          <a:off y="0" x="0"/>
          <a:ext cy="0" cx="0"/>
          <a:chOff y="0" x="0"/>
          <a:chExt cy="0" cx="0"/>
        </a:xfrm>
      </p:grpSpPr>
      <p:sp>
        <p:nvSpPr>
          <p:cNvPr name="Shape 87" id="87"/>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Palau's International Policies have been driven by its dependence</a:t>
            </a:r>
          </a:p>
        </p:txBody>
      </p:sp>
      <p:sp>
        <p:nvSpPr>
          <p:cNvPr name="Shape 88" id="88"/>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419100" marL="457200" rtl="0" lvl="0">
              <a:buClr>
                <a:srgbClr val="000000"/>
              </a:buClr>
              <a:buSzPct val="166666"/>
              <a:buFont typeface="Arial"/>
              <a:buChar char="•"/>
            </a:pPr>
            <a:r>
              <a:rPr lang="en"/>
              <a:t>UN Resolution to lift embargo on Cuba and ease poverty on Cuban population:</a:t>
            </a:r>
          </a:p>
          <a:p>
            <a:pPr indent="0" marR="0" algn="l" marL="0" rtl="0" lvl="0">
              <a:lnSpc>
                <a:spcPct val="100000"/>
              </a:lnSpc>
              <a:spcBef>
                <a:spcPts val="600"/>
              </a:spcBef>
              <a:spcAft>
                <a:spcPts val="0"/>
              </a:spcAft>
              <a:buClr>
                <a:srgbClr val="000000"/>
              </a:buClr>
              <a:buSzPct val="36666"/>
              <a:buFont typeface="Arial"/>
              <a:buNone/>
            </a:pPr>
            <a:r>
              <a:rPr lang="en"/>
              <a:t>     185- Yes          3- No  USA, Israel, Palau</a:t>
            </a:r>
          </a:p>
          <a:p>
            <a:r>
              <a:t/>
            </a:r>
          </a:p>
          <a:p>
            <a:pPr indent="-419100" marL="457200" rtl="0" lvl="0">
              <a:buClr>
                <a:srgbClr val="000000"/>
              </a:buClr>
              <a:buSzPct val="166666"/>
              <a:buFont typeface="Arial"/>
              <a:buChar char="•"/>
            </a:pPr>
            <a:r>
              <a:rPr lang="en"/>
              <a:t>2010 Palau voted against humanitarian aid into Gaza Strip.</a:t>
            </a:r>
          </a:p>
          <a:p>
            <a:r>
              <a:t/>
            </a:r>
          </a:p>
          <a:p>
            <a:pPr rtl="0" lvl="0">
              <a:buNone/>
            </a:pPr>
            <a:r>
              <a:rPr lang="en" u="sng">
                <a:solidFill>
                  <a:schemeClr val="hlink"/>
                </a:solidFill>
                <a:hlinkClick r:id="rId3"/>
              </a:rPr>
              <a:t>http://www.radioaustralia.net.au/international/radio/onairhighlights/palau-supports-us-against-cuba-for-aid</a:t>
            </a:r>
          </a:p>
          <a:p>
            <a:r>
              <a:t/>
            </a:r>
          </a:p>
          <a:p>
            <a:r>
              <a:t/>
            </a:r>
          </a:p>
          <a:p>
            <a:r>
              <a:t/>
            </a:r>
          </a:p>
          <a:p>
            <a:r>
              <a:t/>
            </a:r>
          </a:p>
          <a:p>
            <a:r>
              <a:t/>
            </a:r>
          </a:p>
          <a:p>
            <a:r>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92" id="92"/>
        <p:cNvGrpSpPr/>
        <p:nvPr/>
      </p:nvGrpSpPr>
      <p:grpSpPr>
        <a:xfrm>
          <a:off y="0" x="0"/>
          <a:ext cy="0" cx="0"/>
          <a:chOff y="0" x="0"/>
          <a:chExt cy="0" cx="0"/>
        </a:xfrm>
      </p:grpSpPr>
      <p:sp>
        <p:nvSpPr>
          <p:cNvPr name="Shape 93" id="93"/>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Palau's Security</a:t>
            </a:r>
          </a:p>
        </p:txBody>
      </p:sp>
      <p:sp>
        <p:nvSpPr>
          <p:cNvPr name="Shape 94" id="94"/>
          <p:cNvSpPr txBox="1"/>
          <p:nvPr>
            <p:ph type="body" idx="1"/>
          </p:nvPr>
        </p:nvSpPr>
        <p:spPr>
          <a:xfrm>
            <a:off y="1600200" x="457200"/>
            <a:ext cy="4967700" cx="8229600"/>
          </a:xfrm>
          <a:prstGeom prst="rect">
            <a:avLst/>
          </a:prstGeom>
        </p:spPr>
        <p:txBody>
          <a:bodyPr bIns="91425" tIns="91425" lIns="91425" anchor="t" anchorCtr="0" rIns="91425">
            <a:spAutoFit/>
          </a:bodyPr>
          <a:lstStyle/>
          <a:p>
            <a:pPr rtl="0" lvl="0">
              <a:buNone/>
            </a:pPr>
            <a:r>
              <a:rPr lang="en"/>
              <a:t>Palau has drawn a lot of criticisms from Cuba and the Middle East, and has become a regular focus of Al Jazeera News.</a:t>
            </a:r>
          </a:p>
          <a:p>
            <a:r>
              <a:t/>
            </a:r>
          </a:p>
          <a:p>
            <a:pPr rtl="0" lvl="0">
              <a:buNone/>
            </a:pPr>
            <a:r>
              <a:rPr lang="en"/>
              <a:t>The Palaun Government now has international security concerns that have affected how they issue employment visas. A concern that did not exist before.</a:t>
            </a:r>
          </a:p>
          <a:p>
            <a:r>
              <a:t/>
            </a:r>
          </a:p>
          <a:p>
            <a:r>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