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62" r:id="rId3"/>
    <p:sldId id="263" r:id="rId4"/>
    <p:sldId id="261" r:id="rId5"/>
    <p:sldId id="277" r:id="rId6"/>
    <p:sldId id="265" r:id="rId7"/>
    <p:sldId id="266" r:id="rId8"/>
    <p:sldId id="267" r:id="rId9"/>
    <p:sldId id="268" r:id="rId10"/>
    <p:sldId id="269" r:id="rId11"/>
    <p:sldId id="278" r:id="rId12"/>
    <p:sldId id="271" r:id="rId13"/>
    <p:sldId id="270" r:id="rId14"/>
    <p:sldId id="276" r:id="rId15"/>
    <p:sldId id="273" r:id="rId16"/>
    <p:sldId id="281" r:id="rId17"/>
    <p:sldId id="279" r:id="rId18"/>
    <p:sldId id="280" r:id="rId19"/>
    <p:sldId id="264" r:id="rId2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660"/>
  </p:normalViewPr>
  <p:slideViewPr>
    <p:cSldViewPr>
      <p:cViewPr>
        <p:scale>
          <a:sx n="100" d="100"/>
          <a:sy n="100" d="100"/>
        </p:scale>
        <p:origin x="-72" y="-7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40"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9.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8F6425-9D88-4662-BA5F-B71A92765C3A}"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5FA8439A-5818-4686-B3D7-F632DCD3DCE0}">
      <dgm:prSet phldrT="[Text]"/>
      <dgm:spPr/>
      <dgm:t>
        <a:bodyPr/>
        <a:lstStyle/>
        <a:p>
          <a:r>
            <a:rPr lang="en-US" dirty="0" smtClean="0"/>
            <a:t>Two to three years ago many of us walked onto campus for the first time for orientation? </a:t>
          </a:r>
        </a:p>
        <a:p>
          <a:r>
            <a:rPr lang="en-US" dirty="0" smtClean="0"/>
            <a:t>Some student may have had  similar thoughts to ours.</a:t>
          </a:r>
          <a:endParaRPr lang="en-US" dirty="0"/>
        </a:p>
      </dgm:t>
    </dgm:pt>
    <dgm:pt modelId="{AE603224-B6C8-436F-BA8C-102CFF425B70}" type="parTrans" cxnId="{B930705D-1BD9-4D6C-83B3-415294ED2C9F}">
      <dgm:prSet/>
      <dgm:spPr/>
      <dgm:t>
        <a:bodyPr/>
        <a:lstStyle/>
        <a:p>
          <a:endParaRPr lang="en-US"/>
        </a:p>
      </dgm:t>
    </dgm:pt>
    <dgm:pt modelId="{62FD2E15-9D7F-43E6-9A4E-B22B35BE5784}" type="sibTrans" cxnId="{B930705D-1BD9-4D6C-83B3-415294ED2C9F}">
      <dgm:prSet/>
      <dgm:spPr/>
      <dgm:t>
        <a:bodyPr/>
        <a:lstStyle/>
        <a:p>
          <a:endParaRPr lang="en-US"/>
        </a:p>
      </dgm:t>
    </dgm:pt>
    <dgm:pt modelId="{2D8EB262-A948-456B-8594-00581C901CF3}">
      <dgm:prSet phldrT="[Text]"/>
      <dgm:spPr/>
      <dgm:t>
        <a:bodyPr/>
        <a:lstStyle/>
        <a:p>
          <a:r>
            <a:rPr lang="en-US" dirty="0" smtClean="0"/>
            <a:t>Am I going the right way?</a:t>
          </a:r>
          <a:endParaRPr lang="en-US" dirty="0"/>
        </a:p>
      </dgm:t>
    </dgm:pt>
    <dgm:pt modelId="{A176B62A-72AA-4AF6-B8FF-5C4324BEAD2B}" type="parTrans" cxnId="{52AEAEC5-FEDC-42DD-A1D5-207BBA7DE17A}">
      <dgm:prSet/>
      <dgm:spPr/>
      <dgm:t>
        <a:bodyPr/>
        <a:lstStyle/>
        <a:p>
          <a:endParaRPr lang="en-US"/>
        </a:p>
      </dgm:t>
    </dgm:pt>
    <dgm:pt modelId="{9F022529-6456-4FEB-A04C-C313CA1F6E78}" type="sibTrans" cxnId="{52AEAEC5-FEDC-42DD-A1D5-207BBA7DE17A}">
      <dgm:prSet/>
      <dgm:spPr/>
      <dgm:t>
        <a:bodyPr/>
        <a:lstStyle/>
        <a:p>
          <a:endParaRPr lang="en-US"/>
        </a:p>
      </dgm:t>
    </dgm:pt>
    <dgm:pt modelId="{8B5581DE-B610-427B-8411-29C16E865F67}">
      <dgm:prSet phldrT="[Text]"/>
      <dgm:spPr/>
      <dgm:t>
        <a:bodyPr/>
        <a:lstStyle/>
        <a:p>
          <a:r>
            <a:rPr lang="en-US" dirty="0" smtClean="0"/>
            <a:t>Ok, I found the Longhouse</a:t>
          </a:r>
          <a:endParaRPr lang="en-US" dirty="0"/>
        </a:p>
      </dgm:t>
    </dgm:pt>
    <dgm:pt modelId="{BD073FE0-9AA7-42F4-A1B9-F49E2C9E7739}" type="parTrans" cxnId="{9CE939D6-533C-468E-B2C0-1454948505AC}">
      <dgm:prSet/>
      <dgm:spPr/>
      <dgm:t>
        <a:bodyPr/>
        <a:lstStyle/>
        <a:p>
          <a:endParaRPr lang="en-US"/>
        </a:p>
      </dgm:t>
    </dgm:pt>
    <dgm:pt modelId="{CB5E5F39-8AD6-4002-B14B-7546F7000BE2}" type="sibTrans" cxnId="{9CE939D6-533C-468E-B2C0-1454948505AC}">
      <dgm:prSet/>
      <dgm:spPr/>
      <dgm:t>
        <a:bodyPr/>
        <a:lstStyle/>
        <a:p>
          <a:endParaRPr lang="en-US"/>
        </a:p>
      </dgm:t>
    </dgm:pt>
    <dgm:pt modelId="{8636D80B-0B71-4979-A91D-B6A7D1DD5673}">
      <dgm:prSet phldrT="[Text]"/>
      <dgm:spPr/>
      <dgm:t>
        <a:bodyPr/>
        <a:lstStyle/>
        <a:p>
          <a:r>
            <a:rPr lang="en-US" dirty="0" smtClean="0"/>
            <a:t>Kind of scared to go in, I wonder if I will know anyone inside?</a:t>
          </a:r>
          <a:endParaRPr lang="en-US" dirty="0"/>
        </a:p>
      </dgm:t>
    </dgm:pt>
    <dgm:pt modelId="{4DD66FB8-316F-4083-98DB-639266BBA02D}" type="parTrans" cxnId="{621D084E-F3FB-4BB6-971B-BC898DB6F19B}">
      <dgm:prSet/>
      <dgm:spPr/>
      <dgm:t>
        <a:bodyPr/>
        <a:lstStyle/>
        <a:p>
          <a:endParaRPr lang="en-US"/>
        </a:p>
      </dgm:t>
    </dgm:pt>
    <dgm:pt modelId="{E2444909-521D-4FF4-BCE1-60D2BF5B09CD}" type="sibTrans" cxnId="{621D084E-F3FB-4BB6-971B-BC898DB6F19B}">
      <dgm:prSet/>
      <dgm:spPr/>
      <dgm:t>
        <a:bodyPr/>
        <a:lstStyle/>
        <a:p>
          <a:endParaRPr lang="en-US"/>
        </a:p>
      </dgm:t>
    </dgm:pt>
    <dgm:pt modelId="{58945F63-1125-4018-ADBB-9FB2A5E60CC5}">
      <dgm:prSet phldrT="[Text]"/>
      <dgm:spPr/>
      <dgm:t>
        <a:bodyPr/>
        <a:lstStyle/>
        <a:p>
          <a:r>
            <a:rPr lang="en-US" dirty="0" smtClean="0"/>
            <a:t>Longhouse orientation</a:t>
          </a:r>
          <a:endParaRPr lang="en-US" dirty="0"/>
        </a:p>
      </dgm:t>
    </dgm:pt>
    <dgm:pt modelId="{0DEDB90D-34C8-4495-9A53-A74897424734}" type="parTrans" cxnId="{E08A794F-D811-4176-9DA5-A5CE586C629D}">
      <dgm:prSet/>
      <dgm:spPr/>
      <dgm:t>
        <a:bodyPr/>
        <a:lstStyle/>
        <a:p>
          <a:endParaRPr lang="en-US"/>
        </a:p>
      </dgm:t>
    </dgm:pt>
    <dgm:pt modelId="{399FAE18-5714-49CB-94FD-F4B3F008D9B7}" type="sibTrans" cxnId="{E08A794F-D811-4176-9DA5-A5CE586C629D}">
      <dgm:prSet/>
      <dgm:spPr/>
      <dgm:t>
        <a:bodyPr/>
        <a:lstStyle/>
        <a:p>
          <a:endParaRPr lang="en-US"/>
        </a:p>
      </dgm:t>
    </dgm:pt>
    <dgm:pt modelId="{06D1B67A-480E-4D8E-B98A-03B6683BA18F}">
      <dgm:prSet phldrT="[Text]"/>
      <dgm:spPr/>
      <dgm:t>
        <a:bodyPr/>
        <a:lstStyle/>
        <a:p>
          <a:r>
            <a:rPr lang="en-US" dirty="0" smtClean="0"/>
            <a:t>Are all these people in the Tribal MPA program?</a:t>
          </a:r>
          <a:endParaRPr lang="en-US" dirty="0"/>
        </a:p>
      </dgm:t>
    </dgm:pt>
    <dgm:pt modelId="{ACEF9DDA-E006-475B-9784-8596A82B31C2}" type="parTrans" cxnId="{282C3188-11EA-4D8D-89E7-4753F066E9D2}">
      <dgm:prSet/>
      <dgm:spPr/>
      <dgm:t>
        <a:bodyPr/>
        <a:lstStyle/>
        <a:p>
          <a:endParaRPr lang="en-US"/>
        </a:p>
      </dgm:t>
    </dgm:pt>
    <dgm:pt modelId="{05DC4950-30F2-4CE9-A758-3D9839230CCA}" type="sibTrans" cxnId="{282C3188-11EA-4D8D-89E7-4753F066E9D2}">
      <dgm:prSet/>
      <dgm:spPr/>
      <dgm:t>
        <a:bodyPr/>
        <a:lstStyle/>
        <a:p>
          <a:endParaRPr lang="en-US"/>
        </a:p>
      </dgm:t>
    </dgm:pt>
    <dgm:pt modelId="{7B42260D-4A36-4669-B24C-D45CA8058EE7}">
      <dgm:prSet phldrT="[Text]"/>
      <dgm:spPr/>
      <dgm:t>
        <a:bodyPr/>
        <a:lstStyle/>
        <a:p>
          <a:r>
            <a:rPr lang="en-US" dirty="0" smtClean="0"/>
            <a:t>Where do I park? Where is the Longhouse?</a:t>
          </a:r>
          <a:endParaRPr lang="en-US" dirty="0"/>
        </a:p>
      </dgm:t>
    </dgm:pt>
    <dgm:pt modelId="{C47E0D3F-183F-4EF3-8F7D-3A9083E69E01}" type="sibTrans" cxnId="{691B9CAF-069C-42AD-90ED-45D61D596E57}">
      <dgm:prSet/>
      <dgm:spPr/>
      <dgm:t>
        <a:bodyPr/>
        <a:lstStyle/>
        <a:p>
          <a:endParaRPr lang="en-US"/>
        </a:p>
      </dgm:t>
    </dgm:pt>
    <dgm:pt modelId="{97C123AF-2B44-4D9C-BCCF-870B25E6ED5F}" type="parTrans" cxnId="{691B9CAF-069C-42AD-90ED-45D61D596E57}">
      <dgm:prSet/>
      <dgm:spPr/>
      <dgm:t>
        <a:bodyPr/>
        <a:lstStyle/>
        <a:p>
          <a:endParaRPr lang="en-US"/>
        </a:p>
      </dgm:t>
    </dgm:pt>
    <dgm:pt modelId="{5ECB2F1A-B827-4125-B96C-AFD21E6CC6EA}">
      <dgm:prSet phldrT="[Text]"/>
      <dgm:spPr/>
      <dgm:t>
        <a:bodyPr/>
        <a:lstStyle/>
        <a:p>
          <a:r>
            <a:rPr lang="en-US" dirty="0" smtClean="0"/>
            <a:t>Wow, what a beautiful building.</a:t>
          </a:r>
          <a:endParaRPr lang="en-US" dirty="0"/>
        </a:p>
      </dgm:t>
    </dgm:pt>
    <dgm:pt modelId="{448DB62F-17D3-4C30-810E-49CCC6544184}" type="parTrans" cxnId="{59FBA17E-72B3-4BB3-A7B7-13D648CFA2FB}">
      <dgm:prSet/>
      <dgm:spPr/>
    </dgm:pt>
    <dgm:pt modelId="{C2687E4B-677E-46CF-8715-3A3C67BEEECB}" type="sibTrans" cxnId="{59FBA17E-72B3-4BB3-A7B7-13D648CFA2FB}">
      <dgm:prSet/>
      <dgm:spPr/>
    </dgm:pt>
    <dgm:pt modelId="{1160276E-153F-46F2-9551-9BCE0E4D98ED}">
      <dgm:prSet phldrT="[Text]"/>
      <dgm:spPr/>
      <dgm:t>
        <a:bodyPr/>
        <a:lstStyle/>
        <a:p>
          <a:r>
            <a:rPr lang="en-US" dirty="0" smtClean="0"/>
            <a:t>So I wonder who is all in the Tribal Cohort?</a:t>
          </a:r>
          <a:endParaRPr lang="en-US" dirty="0"/>
        </a:p>
      </dgm:t>
    </dgm:pt>
    <dgm:pt modelId="{23DCB8DF-5435-4F67-B336-91793268478C}" type="parTrans" cxnId="{140D8D08-648F-4952-A993-5758D1991834}">
      <dgm:prSet/>
      <dgm:spPr/>
    </dgm:pt>
    <dgm:pt modelId="{07FCB76E-F3D1-4B16-9E57-C18ECD31031E}" type="sibTrans" cxnId="{140D8D08-648F-4952-A993-5758D1991834}">
      <dgm:prSet/>
      <dgm:spPr/>
    </dgm:pt>
    <dgm:pt modelId="{E5438932-0E70-4D78-A939-50B80FDDB6E5}" type="pres">
      <dgm:prSet presAssocID="{6A8F6425-9D88-4662-BA5F-B71A92765C3A}" presName="linear" presStyleCnt="0">
        <dgm:presLayoutVars>
          <dgm:dir/>
          <dgm:resizeHandles val="exact"/>
        </dgm:presLayoutVars>
      </dgm:prSet>
      <dgm:spPr/>
      <dgm:t>
        <a:bodyPr/>
        <a:lstStyle/>
        <a:p>
          <a:endParaRPr lang="en-US"/>
        </a:p>
      </dgm:t>
    </dgm:pt>
    <dgm:pt modelId="{C21D5FCA-5B1C-4B49-AE22-FD10E83C0606}" type="pres">
      <dgm:prSet presAssocID="{5FA8439A-5818-4686-B3D7-F632DCD3DCE0}" presName="comp" presStyleCnt="0"/>
      <dgm:spPr/>
    </dgm:pt>
    <dgm:pt modelId="{9EB54532-C51F-4E61-82B0-A64F6FA89CF5}" type="pres">
      <dgm:prSet presAssocID="{5FA8439A-5818-4686-B3D7-F632DCD3DCE0}" presName="box" presStyleLbl="node1" presStyleIdx="0" presStyleCnt="3"/>
      <dgm:spPr/>
      <dgm:t>
        <a:bodyPr/>
        <a:lstStyle/>
        <a:p>
          <a:endParaRPr lang="en-US"/>
        </a:p>
      </dgm:t>
    </dgm:pt>
    <dgm:pt modelId="{1F4116FD-0B87-48B8-89CB-41283C3E5F73}" type="pres">
      <dgm:prSet presAssocID="{5FA8439A-5818-4686-B3D7-F632DCD3DCE0}" presName="img" presStyleLbl="fgImgPlace1" presStyleIdx="0" presStyleCnt="3" custScaleX="67929" custScaleY="116862"/>
      <dgm:spPr>
        <a:blipFill rotWithShape="0">
          <a:blip xmlns:r="http://schemas.openxmlformats.org/officeDocument/2006/relationships" r:embed="rId1"/>
          <a:stretch>
            <a:fillRect/>
          </a:stretch>
        </a:blipFill>
      </dgm:spPr>
    </dgm:pt>
    <dgm:pt modelId="{9C222373-7C4A-41CC-BDA2-E8FCF55903D3}" type="pres">
      <dgm:prSet presAssocID="{5FA8439A-5818-4686-B3D7-F632DCD3DCE0}" presName="text" presStyleLbl="node1" presStyleIdx="0" presStyleCnt="3">
        <dgm:presLayoutVars>
          <dgm:bulletEnabled val="1"/>
        </dgm:presLayoutVars>
      </dgm:prSet>
      <dgm:spPr/>
      <dgm:t>
        <a:bodyPr/>
        <a:lstStyle/>
        <a:p>
          <a:endParaRPr lang="en-US"/>
        </a:p>
      </dgm:t>
    </dgm:pt>
    <dgm:pt modelId="{B28DAF6A-EAE0-4C93-B04C-651AC7720073}" type="pres">
      <dgm:prSet presAssocID="{62FD2E15-9D7F-43E6-9A4E-B22B35BE5784}" presName="spacer" presStyleCnt="0"/>
      <dgm:spPr/>
    </dgm:pt>
    <dgm:pt modelId="{3618D7D7-1C76-4D45-84B4-C708681B56A2}" type="pres">
      <dgm:prSet presAssocID="{8B5581DE-B610-427B-8411-29C16E865F67}" presName="comp" presStyleCnt="0"/>
      <dgm:spPr/>
    </dgm:pt>
    <dgm:pt modelId="{5805EDAA-CFB9-49A2-BA98-C4A95B3BDD9B}" type="pres">
      <dgm:prSet presAssocID="{8B5581DE-B610-427B-8411-29C16E865F67}" presName="box" presStyleLbl="node1" presStyleIdx="1" presStyleCnt="3"/>
      <dgm:spPr/>
      <dgm:t>
        <a:bodyPr/>
        <a:lstStyle/>
        <a:p>
          <a:endParaRPr lang="en-US"/>
        </a:p>
      </dgm:t>
    </dgm:pt>
    <dgm:pt modelId="{DEBEA1B1-6F45-41E6-B6CA-7C42BD905ADF}" type="pres">
      <dgm:prSet presAssocID="{8B5581DE-B610-427B-8411-29C16E865F67}" presName="img" presStyleLbl="fgImgPlace1" presStyleIdx="1" presStyleCnt="3" custAng="5400000" custScaleX="79770"/>
      <dgm:spPr>
        <a:blipFill rotWithShape="0">
          <a:blip xmlns:r="http://schemas.openxmlformats.org/officeDocument/2006/relationships" r:embed="rId2"/>
          <a:stretch>
            <a:fillRect/>
          </a:stretch>
        </a:blipFill>
      </dgm:spPr>
    </dgm:pt>
    <dgm:pt modelId="{A4011578-B5E8-4BD4-889E-96772C46722A}" type="pres">
      <dgm:prSet presAssocID="{8B5581DE-B610-427B-8411-29C16E865F67}" presName="text" presStyleLbl="node1" presStyleIdx="1" presStyleCnt="3">
        <dgm:presLayoutVars>
          <dgm:bulletEnabled val="1"/>
        </dgm:presLayoutVars>
      </dgm:prSet>
      <dgm:spPr/>
      <dgm:t>
        <a:bodyPr/>
        <a:lstStyle/>
        <a:p>
          <a:endParaRPr lang="en-US"/>
        </a:p>
      </dgm:t>
    </dgm:pt>
    <dgm:pt modelId="{025E1F6A-4D68-49BD-B744-5067FFF208A9}" type="pres">
      <dgm:prSet presAssocID="{CB5E5F39-8AD6-4002-B14B-7546F7000BE2}" presName="spacer" presStyleCnt="0"/>
      <dgm:spPr/>
    </dgm:pt>
    <dgm:pt modelId="{A0399496-8BCD-4C3D-BA87-1FB959A78D9F}" type="pres">
      <dgm:prSet presAssocID="{58945F63-1125-4018-ADBB-9FB2A5E60CC5}" presName="comp" presStyleCnt="0"/>
      <dgm:spPr/>
    </dgm:pt>
    <dgm:pt modelId="{B926B56C-2C83-4A72-B40D-6B9F35AB6B9E}" type="pres">
      <dgm:prSet presAssocID="{58945F63-1125-4018-ADBB-9FB2A5E60CC5}" presName="box" presStyleLbl="node1" presStyleIdx="2" presStyleCnt="3"/>
      <dgm:spPr/>
      <dgm:t>
        <a:bodyPr/>
        <a:lstStyle/>
        <a:p>
          <a:endParaRPr lang="en-US"/>
        </a:p>
      </dgm:t>
    </dgm:pt>
    <dgm:pt modelId="{D1F64779-C945-45CC-AB36-7F0C3F04C6C5}" type="pres">
      <dgm:prSet presAssocID="{58945F63-1125-4018-ADBB-9FB2A5E60CC5}" presName="img" presStyleLbl="fgImgPlace1" presStyleIdx="2" presStyleCnt="3" custAng="5400000" custScaleX="83430" custLinFactNeighborX="738" custLinFactNeighborY="6734"/>
      <dgm:spPr>
        <a:blipFill rotWithShape="0">
          <a:blip xmlns:r="http://schemas.openxmlformats.org/officeDocument/2006/relationships" r:embed="rId3"/>
          <a:stretch>
            <a:fillRect/>
          </a:stretch>
        </a:blipFill>
      </dgm:spPr>
    </dgm:pt>
    <dgm:pt modelId="{1E5BD04A-A323-4658-888D-AC53C6035669}" type="pres">
      <dgm:prSet presAssocID="{58945F63-1125-4018-ADBB-9FB2A5E60CC5}" presName="text" presStyleLbl="node1" presStyleIdx="2" presStyleCnt="3">
        <dgm:presLayoutVars>
          <dgm:bulletEnabled val="1"/>
        </dgm:presLayoutVars>
      </dgm:prSet>
      <dgm:spPr/>
      <dgm:t>
        <a:bodyPr/>
        <a:lstStyle/>
        <a:p>
          <a:endParaRPr lang="en-US"/>
        </a:p>
      </dgm:t>
    </dgm:pt>
  </dgm:ptLst>
  <dgm:cxnLst>
    <dgm:cxn modelId="{B930705D-1BD9-4D6C-83B3-415294ED2C9F}" srcId="{6A8F6425-9D88-4662-BA5F-B71A92765C3A}" destId="{5FA8439A-5818-4686-B3D7-F632DCD3DCE0}" srcOrd="0" destOrd="0" parTransId="{AE603224-B6C8-436F-BA8C-102CFF425B70}" sibTransId="{62FD2E15-9D7F-43E6-9A4E-B22B35BE5784}"/>
    <dgm:cxn modelId="{93062A22-1E74-4E1A-B559-CDD278B632A2}" type="presOf" srcId="{8B5581DE-B610-427B-8411-29C16E865F67}" destId="{5805EDAA-CFB9-49A2-BA98-C4A95B3BDD9B}" srcOrd="0" destOrd="0" presId="urn:microsoft.com/office/officeart/2005/8/layout/vList4#1"/>
    <dgm:cxn modelId="{140D8D08-648F-4952-A993-5758D1991834}" srcId="{58945F63-1125-4018-ADBB-9FB2A5E60CC5}" destId="{1160276E-153F-46F2-9551-9BCE0E4D98ED}" srcOrd="1" destOrd="0" parTransId="{23DCB8DF-5435-4F67-B336-91793268478C}" sibTransId="{07FCB76E-F3D1-4B16-9E57-C18ECD31031E}"/>
    <dgm:cxn modelId="{6D076ACA-C8F4-43D3-889D-EFFD97E31FE6}" type="presOf" srcId="{06D1B67A-480E-4D8E-B98A-03B6683BA18F}" destId="{1E5BD04A-A323-4658-888D-AC53C6035669}" srcOrd="1" destOrd="1" presId="urn:microsoft.com/office/officeart/2005/8/layout/vList4#1"/>
    <dgm:cxn modelId="{609B45A3-6350-476C-9A2B-FCF66A8F60BB}" type="presOf" srcId="{06D1B67A-480E-4D8E-B98A-03B6683BA18F}" destId="{B926B56C-2C83-4A72-B40D-6B9F35AB6B9E}" srcOrd="0" destOrd="1" presId="urn:microsoft.com/office/officeart/2005/8/layout/vList4#1"/>
    <dgm:cxn modelId="{7114413A-67F3-40B5-A363-EBA6F881ABDF}" type="presOf" srcId="{8636D80B-0B71-4979-A91D-B6A7D1DD5673}" destId="{A4011578-B5E8-4BD4-889E-96772C46722A}" srcOrd="1" destOrd="1" presId="urn:microsoft.com/office/officeart/2005/8/layout/vList4#1"/>
    <dgm:cxn modelId="{59FBA17E-72B3-4BB3-A7B7-13D648CFA2FB}" srcId="{8B5581DE-B610-427B-8411-29C16E865F67}" destId="{5ECB2F1A-B827-4125-B96C-AFD21E6CC6EA}" srcOrd="1" destOrd="0" parTransId="{448DB62F-17D3-4C30-810E-49CCC6544184}" sibTransId="{C2687E4B-677E-46CF-8715-3A3C67BEEECB}"/>
    <dgm:cxn modelId="{E77C7A10-4CBF-4C96-8314-9C3D70B109F5}" type="presOf" srcId="{7B42260D-4A36-4669-B24C-D45CA8058EE7}" destId="{9C222373-7C4A-41CC-BDA2-E8FCF55903D3}" srcOrd="1" destOrd="1" presId="urn:microsoft.com/office/officeart/2005/8/layout/vList4#1"/>
    <dgm:cxn modelId="{B9E93497-23FB-4F33-9FDA-A0991D18E7C1}" type="presOf" srcId="{5FA8439A-5818-4686-B3D7-F632DCD3DCE0}" destId="{9C222373-7C4A-41CC-BDA2-E8FCF55903D3}" srcOrd="1" destOrd="0" presId="urn:microsoft.com/office/officeart/2005/8/layout/vList4#1"/>
    <dgm:cxn modelId="{E08A794F-D811-4176-9DA5-A5CE586C629D}" srcId="{6A8F6425-9D88-4662-BA5F-B71A92765C3A}" destId="{58945F63-1125-4018-ADBB-9FB2A5E60CC5}" srcOrd="2" destOrd="0" parTransId="{0DEDB90D-34C8-4495-9A53-A74897424734}" sibTransId="{399FAE18-5714-49CB-94FD-F4B3F008D9B7}"/>
    <dgm:cxn modelId="{5DB90371-381C-409B-A1F9-F55EA38248F8}" type="presOf" srcId="{5ECB2F1A-B827-4125-B96C-AFD21E6CC6EA}" destId="{A4011578-B5E8-4BD4-889E-96772C46722A}" srcOrd="1" destOrd="2" presId="urn:microsoft.com/office/officeart/2005/8/layout/vList4#1"/>
    <dgm:cxn modelId="{52AEAEC5-FEDC-42DD-A1D5-207BBA7DE17A}" srcId="{5FA8439A-5818-4686-B3D7-F632DCD3DCE0}" destId="{2D8EB262-A948-456B-8594-00581C901CF3}" srcOrd="1" destOrd="0" parTransId="{A176B62A-72AA-4AF6-B8FF-5C4324BEAD2B}" sibTransId="{9F022529-6456-4FEB-A04C-C313CA1F6E78}"/>
    <dgm:cxn modelId="{C25ABACE-9FE7-4C6A-9806-630D6C74E701}" type="presOf" srcId="{5FA8439A-5818-4686-B3D7-F632DCD3DCE0}" destId="{9EB54532-C51F-4E61-82B0-A64F6FA89CF5}" srcOrd="0" destOrd="0" presId="urn:microsoft.com/office/officeart/2005/8/layout/vList4#1"/>
    <dgm:cxn modelId="{92DD914C-A0A4-4C70-805E-E7855183C0B1}" type="presOf" srcId="{7B42260D-4A36-4669-B24C-D45CA8058EE7}" destId="{9EB54532-C51F-4E61-82B0-A64F6FA89CF5}" srcOrd="0" destOrd="1" presId="urn:microsoft.com/office/officeart/2005/8/layout/vList4#1"/>
    <dgm:cxn modelId="{4AA5B48B-7179-4035-82C9-17E2F3040ACA}" type="presOf" srcId="{8B5581DE-B610-427B-8411-29C16E865F67}" destId="{A4011578-B5E8-4BD4-889E-96772C46722A}" srcOrd="1" destOrd="0" presId="urn:microsoft.com/office/officeart/2005/8/layout/vList4#1"/>
    <dgm:cxn modelId="{4C787C5F-E927-4596-89CD-A5A6BDDEA399}" type="presOf" srcId="{1160276E-153F-46F2-9551-9BCE0E4D98ED}" destId="{1E5BD04A-A323-4658-888D-AC53C6035669}" srcOrd="1" destOrd="2" presId="urn:microsoft.com/office/officeart/2005/8/layout/vList4#1"/>
    <dgm:cxn modelId="{282C3188-11EA-4D8D-89E7-4753F066E9D2}" srcId="{58945F63-1125-4018-ADBB-9FB2A5E60CC5}" destId="{06D1B67A-480E-4D8E-B98A-03B6683BA18F}" srcOrd="0" destOrd="0" parTransId="{ACEF9DDA-E006-475B-9784-8596A82B31C2}" sibTransId="{05DC4950-30F2-4CE9-A758-3D9839230CCA}"/>
    <dgm:cxn modelId="{03562B32-49D8-45B4-AEF3-EE26D9EA51BD}" type="presOf" srcId="{8636D80B-0B71-4979-A91D-B6A7D1DD5673}" destId="{5805EDAA-CFB9-49A2-BA98-C4A95B3BDD9B}" srcOrd="0" destOrd="1" presId="urn:microsoft.com/office/officeart/2005/8/layout/vList4#1"/>
    <dgm:cxn modelId="{2E010B9B-989D-4610-99E1-54E6598F094C}" type="presOf" srcId="{2D8EB262-A948-456B-8594-00581C901CF3}" destId="{9C222373-7C4A-41CC-BDA2-E8FCF55903D3}" srcOrd="1" destOrd="2" presId="urn:microsoft.com/office/officeart/2005/8/layout/vList4#1"/>
    <dgm:cxn modelId="{97C81504-2853-4D0E-914D-30B2E96AFD48}" type="presOf" srcId="{58945F63-1125-4018-ADBB-9FB2A5E60CC5}" destId="{1E5BD04A-A323-4658-888D-AC53C6035669}" srcOrd="1" destOrd="0" presId="urn:microsoft.com/office/officeart/2005/8/layout/vList4#1"/>
    <dgm:cxn modelId="{45C64CCB-D107-46F5-A3CE-28AA1C8D4565}" type="presOf" srcId="{5ECB2F1A-B827-4125-B96C-AFD21E6CC6EA}" destId="{5805EDAA-CFB9-49A2-BA98-C4A95B3BDD9B}" srcOrd="0" destOrd="2" presId="urn:microsoft.com/office/officeart/2005/8/layout/vList4#1"/>
    <dgm:cxn modelId="{691B9CAF-069C-42AD-90ED-45D61D596E57}" srcId="{5FA8439A-5818-4686-B3D7-F632DCD3DCE0}" destId="{7B42260D-4A36-4669-B24C-D45CA8058EE7}" srcOrd="0" destOrd="0" parTransId="{97C123AF-2B44-4D9C-BCCF-870B25E6ED5F}" sibTransId="{C47E0D3F-183F-4EF3-8F7D-3A9083E69E01}"/>
    <dgm:cxn modelId="{386A461B-5AEB-4BC8-94E3-45CAE44657A8}" type="presOf" srcId="{1160276E-153F-46F2-9551-9BCE0E4D98ED}" destId="{B926B56C-2C83-4A72-B40D-6B9F35AB6B9E}" srcOrd="0" destOrd="2" presId="urn:microsoft.com/office/officeart/2005/8/layout/vList4#1"/>
    <dgm:cxn modelId="{9786FEB9-C69E-4A63-9F8E-ECF02DD3D308}" type="presOf" srcId="{2D8EB262-A948-456B-8594-00581C901CF3}" destId="{9EB54532-C51F-4E61-82B0-A64F6FA89CF5}" srcOrd="0" destOrd="2" presId="urn:microsoft.com/office/officeart/2005/8/layout/vList4#1"/>
    <dgm:cxn modelId="{9651D736-86EA-4991-B0F6-E5414D624916}" type="presOf" srcId="{58945F63-1125-4018-ADBB-9FB2A5E60CC5}" destId="{B926B56C-2C83-4A72-B40D-6B9F35AB6B9E}" srcOrd="0" destOrd="0" presId="urn:microsoft.com/office/officeart/2005/8/layout/vList4#1"/>
    <dgm:cxn modelId="{621D084E-F3FB-4BB6-971B-BC898DB6F19B}" srcId="{8B5581DE-B610-427B-8411-29C16E865F67}" destId="{8636D80B-0B71-4979-A91D-B6A7D1DD5673}" srcOrd="0" destOrd="0" parTransId="{4DD66FB8-316F-4083-98DB-639266BBA02D}" sibTransId="{E2444909-521D-4FF4-BCE1-60D2BF5B09CD}"/>
    <dgm:cxn modelId="{F8B6F619-46EB-4BE6-AD8C-10F322D95CBD}" type="presOf" srcId="{6A8F6425-9D88-4662-BA5F-B71A92765C3A}" destId="{E5438932-0E70-4D78-A939-50B80FDDB6E5}" srcOrd="0" destOrd="0" presId="urn:microsoft.com/office/officeart/2005/8/layout/vList4#1"/>
    <dgm:cxn modelId="{9CE939D6-533C-468E-B2C0-1454948505AC}" srcId="{6A8F6425-9D88-4662-BA5F-B71A92765C3A}" destId="{8B5581DE-B610-427B-8411-29C16E865F67}" srcOrd="1" destOrd="0" parTransId="{BD073FE0-9AA7-42F4-A1B9-F49E2C9E7739}" sibTransId="{CB5E5F39-8AD6-4002-B14B-7546F7000BE2}"/>
    <dgm:cxn modelId="{5085AC90-3CF0-4717-A2B8-A70CC0BA1E9A}" type="presParOf" srcId="{E5438932-0E70-4D78-A939-50B80FDDB6E5}" destId="{C21D5FCA-5B1C-4B49-AE22-FD10E83C0606}" srcOrd="0" destOrd="0" presId="urn:microsoft.com/office/officeart/2005/8/layout/vList4#1"/>
    <dgm:cxn modelId="{3AD2750A-30B2-4959-BAD5-0B73A3530276}" type="presParOf" srcId="{C21D5FCA-5B1C-4B49-AE22-FD10E83C0606}" destId="{9EB54532-C51F-4E61-82B0-A64F6FA89CF5}" srcOrd="0" destOrd="0" presId="urn:microsoft.com/office/officeart/2005/8/layout/vList4#1"/>
    <dgm:cxn modelId="{53F8D103-DD32-44FC-B5A8-2ADE241C9911}" type="presParOf" srcId="{C21D5FCA-5B1C-4B49-AE22-FD10E83C0606}" destId="{1F4116FD-0B87-48B8-89CB-41283C3E5F73}" srcOrd="1" destOrd="0" presId="urn:microsoft.com/office/officeart/2005/8/layout/vList4#1"/>
    <dgm:cxn modelId="{8F5420C5-3952-4912-9541-611D4B33FCDB}" type="presParOf" srcId="{C21D5FCA-5B1C-4B49-AE22-FD10E83C0606}" destId="{9C222373-7C4A-41CC-BDA2-E8FCF55903D3}" srcOrd="2" destOrd="0" presId="urn:microsoft.com/office/officeart/2005/8/layout/vList4#1"/>
    <dgm:cxn modelId="{760CFFA7-4DF1-439E-83BF-36C661D23EBD}" type="presParOf" srcId="{E5438932-0E70-4D78-A939-50B80FDDB6E5}" destId="{B28DAF6A-EAE0-4C93-B04C-651AC7720073}" srcOrd="1" destOrd="0" presId="urn:microsoft.com/office/officeart/2005/8/layout/vList4#1"/>
    <dgm:cxn modelId="{E917EA1B-0D77-4635-B92B-90C6F83ECE91}" type="presParOf" srcId="{E5438932-0E70-4D78-A939-50B80FDDB6E5}" destId="{3618D7D7-1C76-4D45-84B4-C708681B56A2}" srcOrd="2" destOrd="0" presId="urn:microsoft.com/office/officeart/2005/8/layout/vList4#1"/>
    <dgm:cxn modelId="{5FB299C6-D34D-4D78-A464-3D6E423AA2D0}" type="presParOf" srcId="{3618D7D7-1C76-4D45-84B4-C708681B56A2}" destId="{5805EDAA-CFB9-49A2-BA98-C4A95B3BDD9B}" srcOrd="0" destOrd="0" presId="urn:microsoft.com/office/officeart/2005/8/layout/vList4#1"/>
    <dgm:cxn modelId="{E4206917-4F8C-4F71-833E-451D915FB592}" type="presParOf" srcId="{3618D7D7-1C76-4D45-84B4-C708681B56A2}" destId="{DEBEA1B1-6F45-41E6-B6CA-7C42BD905ADF}" srcOrd="1" destOrd="0" presId="urn:microsoft.com/office/officeart/2005/8/layout/vList4#1"/>
    <dgm:cxn modelId="{32C51B3C-F289-46DC-AE51-E8AF97A3D936}" type="presParOf" srcId="{3618D7D7-1C76-4D45-84B4-C708681B56A2}" destId="{A4011578-B5E8-4BD4-889E-96772C46722A}" srcOrd="2" destOrd="0" presId="urn:microsoft.com/office/officeart/2005/8/layout/vList4#1"/>
    <dgm:cxn modelId="{11503F9F-139D-4A66-B451-AA7C490DD0BB}" type="presParOf" srcId="{E5438932-0E70-4D78-A939-50B80FDDB6E5}" destId="{025E1F6A-4D68-49BD-B744-5067FFF208A9}" srcOrd="3" destOrd="0" presId="urn:microsoft.com/office/officeart/2005/8/layout/vList4#1"/>
    <dgm:cxn modelId="{0FB0A147-7A70-4C91-9AD4-B52B809018C4}" type="presParOf" srcId="{E5438932-0E70-4D78-A939-50B80FDDB6E5}" destId="{A0399496-8BCD-4C3D-BA87-1FB959A78D9F}" srcOrd="4" destOrd="0" presId="urn:microsoft.com/office/officeart/2005/8/layout/vList4#1"/>
    <dgm:cxn modelId="{1627DEB0-12F5-40B1-98A7-6BD3A9C66F61}" type="presParOf" srcId="{A0399496-8BCD-4C3D-BA87-1FB959A78D9F}" destId="{B926B56C-2C83-4A72-B40D-6B9F35AB6B9E}" srcOrd="0" destOrd="0" presId="urn:microsoft.com/office/officeart/2005/8/layout/vList4#1"/>
    <dgm:cxn modelId="{57BC75CA-B839-4308-9437-529D22805FD4}" type="presParOf" srcId="{A0399496-8BCD-4C3D-BA87-1FB959A78D9F}" destId="{D1F64779-C945-45CC-AB36-7F0C3F04C6C5}" srcOrd="1" destOrd="0" presId="urn:microsoft.com/office/officeart/2005/8/layout/vList4#1"/>
    <dgm:cxn modelId="{7A77BE60-AFB8-4E79-8904-83655190772A}" type="presParOf" srcId="{A0399496-8BCD-4C3D-BA87-1FB959A78D9F}" destId="{1E5BD04A-A323-4658-888D-AC53C6035669}"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4BEBA8-3E35-4EBB-9A77-607DE4C9E8F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369F81CF-73A7-45EF-B8A8-34F6D4C69D83}">
      <dgm:prSet phldrT="[Text]"/>
      <dgm:spPr/>
      <dgm:t>
        <a:bodyPr/>
        <a:lstStyle/>
        <a:p>
          <a:r>
            <a:rPr lang="en-US" dirty="0" smtClean="0"/>
            <a:t>Person</a:t>
          </a:r>
          <a:endParaRPr lang="en-US" dirty="0"/>
        </a:p>
      </dgm:t>
    </dgm:pt>
    <dgm:pt modelId="{9575D2B3-CB97-44E9-A074-BF6B69F9A303}" type="parTrans" cxnId="{6EBFFF2F-056D-4CE4-8E01-47556F09BA67}">
      <dgm:prSet/>
      <dgm:spPr/>
      <dgm:t>
        <a:bodyPr/>
        <a:lstStyle/>
        <a:p>
          <a:endParaRPr lang="en-US"/>
        </a:p>
      </dgm:t>
    </dgm:pt>
    <dgm:pt modelId="{F6D4C321-F48B-4B4E-832E-0C9DD8B6BF35}" type="sibTrans" cxnId="{6EBFFF2F-056D-4CE4-8E01-47556F09BA67}">
      <dgm:prSet/>
      <dgm:spPr/>
      <dgm:t>
        <a:bodyPr/>
        <a:lstStyle/>
        <a:p>
          <a:endParaRPr lang="en-US"/>
        </a:p>
      </dgm:t>
    </dgm:pt>
    <dgm:pt modelId="{2394B40E-455D-4E73-91D1-9B2ED1D13674}">
      <dgm:prSet phldrT="[Text]"/>
      <dgm:spPr/>
      <dgm:t>
        <a:bodyPr/>
        <a:lstStyle/>
        <a:p>
          <a:r>
            <a:rPr lang="en-US" dirty="0" smtClean="0"/>
            <a:t>School</a:t>
          </a:r>
          <a:endParaRPr lang="en-US" dirty="0"/>
        </a:p>
      </dgm:t>
    </dgm:pt>
    <dgm:pt modelId="{C2783EB2-7C2E-4317-8C5B-F22231CB1177}" type="parTrans" cxnId="{403C0405-BCFC-4CD8-9263-1D2FBEF955F4}">
      <dgm:prSet/>
      <dgm:spPr/>
      <dgm:t>
        <a:bodyPr/>
        <a:lstStyle/>
        <a:p>
          <a:endParaRPr lang="en-US" dirty="0"/>
        </a:p>
      </dgm:t>
    </dgm:pt>
    <dgm:pt modelId="{C973BB48-A9E5-4CF9-A368-95F7BF14A73D}" type="sibTrans" cxnId="{403C0405-BCFC-4CD8-9263-1D2FBEF955F4}">
      <dgm:prSet/>
      <dgm:spPr/>
      <dgm:t>
        <a:bodyPr/>
        <a:lstStyle/>
        <a:p>
          <a:endParaRPr lang="en-US"/>
        </a:p>
      </dgm:t>
    </dgm:pt>
    <dgm:pt modelId="{51E4D98C-26B6-4AE5-B72A-0C859BBE26CF}">
      <dgm:prSet phldrT="[Text]"/>
      <dgm:spPr/>
      <dgm:t>
        <a:bodyPr/>
        <a:lstStyle/>
        <a:p>
          <a:r>
            <a:rPr lang="en-US" dirty="0" smtClean="0"/>
            <a:t>Family</a:t>
          </a:r>
          <a:endParaRPr lang="en-US" dirty="0"/>
        </a:p>
      </dgm:t>
    </dgm:pt>
    <dgm:pt modelId="{B0C331B5-9F57-44C8-87FA-0DC11F5AB935}" type="parTrans" cxnId="{EF784A51-59C5-4AAE-BA90-3B024F02C917}">
      <dgm:prSet/>
      <dgm:spPr/>
      <dgm:t>
        <a:bodyPr/>
        <a:lstStyle/>
        <a:p>
          <a:endParaRPr lang="en-US" dirty="0"/>
        </a:p>
      </dgm:t>
    </dgm:pt>
    <dgm:pt modelId="{4501F376-6671-4202-A8E0-9878AFA14B77}" type="sibTrans" cxnId="{EF784A51-59C5-4AAE-BA90-3B024F02C917}">
      <dgm:prSet/>
      <dgm:spPr/>
      <dgm:t>
        <a:bodyPr/>
        <a:lstStyle/>
        <a:p>
          <a:endParaRPr lang="en-US"/>
        </a:p>
      </dgm:t>
    </dgm:pt>
    <dgm:pt modelId="{9C0C2166-5A02-4A18-92AB-699924F495FA}">
      <dgm:prSet phldrT="[Text]"/>
      <dgm:spPr/>
      <dgm:t>
        <a:bodyPr/>
        <a:lstStyle/>
        <a:p>
          <a:r>
            <a:rPr lang="en-US" dirty="0" smtClean="0"/>
            <a:t>Euro-Centric</a:t>
          </a:r>
          <a:endParaRPr lang="en-US" dirty="0"/>
        </a:p>
      </dgm:t>
    </dgm:pt>
    <dgm:pt modelId="{4F6AFA32-E7B6-46B7-8387-87F6CFACB29E}" type="parTrans" cxnId="{8936FF91-FE1A-4C01-9CF5-921B8C00BDF1}">
      <dgm:prSet/>
      <dgm:spPr/>
      <dgm:t>
        <a:bodyPr/>
        <a:lstStyle/>
        <a:p>
          <a:endParaRPr lang="en-US" dirty="0"/>
        </a:p>
      </dgm:t>
    </dgm:pt>
    <dgm:pt modelId="{F5CAF071-DC67-4C43-AB67-0FE165950226}" type="sibTrans" cxnId="{8936FF91-FE1A-4C01-9CF5-921B8C00BDF1}">
      <dgm:prSet/>
      <dgm:spPr/>
      <dgm:t>
        <a:bodyPr/>
        <a:lstStyle/>
        <a:p>
          <a:endParaRPr lang="en-US"/>
        </a:p>
      </dgm:t>
    </dgm:pt>
    <dgm:pt modelId="{DF30CC89-B580-43CA-8183-52A5CD5FEF23}">
      <dgm:prSet phldrT="[Text]"/>
      <dgm:spPr/>
      <dgm:t>
        <a:bodyPr/>
        <a:lstStyle/>
        <a:p>
          <a:r>
            <a:rPr lang="en-US" dirty="0" smtClean="0"/>
            <a:t>Work</a:t>
          </a:r>
          <a:endParaRPr lang="en-US" dirty="0"/>
        </a:p>
      </dgm:t>
    </dgm:pt>
    <dgm:pt modelId="{14DAD3B2-266F-4C71-83E6-E24447AAAB0C}" type="parTrans" cxnId="{06B99B44-2C05-4B62-9391-079A6D8336D5}">
      <dgm:prSet/>
      <dgm:spPr/>
      <dgm:t>
        <a:bodyPr/>
        <a:lstStyle/>
        <a:p>
          <a:endParaRPr lang="en-US" dirty="0"/>
        </a:p>
      </dgm:t>
    </dgm:pt>
    <dgm:pt modelId="{E355E3ED-DC0F-41E9-8315-99C3C0BC452C}" type="sibTrans" cxnId="{06B99B44-2C05-4B62-9391-079A6D8336D5}">
      <dgm:prSet/>
      <dgm:spPr/>
      <dgm:t>
        <a:bodyPr/>
        <a:lstStyle/>
        <a:p>
          <a:endParaRPr lang="en-US"/>
        </a:p>
      </dgm:t>
    </dgm:pt>
    <dgm:pt modelId="{A1E8BB2B-236C-4F67-9549-780E6491C482}" type="pres">
      <dgm:prSet presAssocID="{CC4BEBA8-3E35-4EBB-9A77-607DE4C9E8FA}" presName="cycle" presStyleCnt="0">
        <dgm:presLayoutVars>
          <dgm:chMax val="1"/>
          <dgm:dir/>
          <dgm:animLvl val="ctr"/>
          <dgm:resizeHandles val="exact"/>
        </dgm:presLayoutVars>
      </dgm:prSet>
      <dgm:spPr/>
      <dgm:t>
        <a:bodyPr/>
        <a:lstStyle/>
        <a:p>
          <a:endParaRPr lang="en-US"/>
        </a:p>
      </dgm:t>
    </dgm:pt>
    <dgm:pt modelId="{7033748C-2713-463A-95B7-BC7D13875ED1}" type="pres">
      <dgm:prSet presAssocID="{369F81CF-73A7-45EF-B8A8-34F6D4C69D83}" presName="centerShape" presStyleLbl="node0" presStyleIdx="0" presStyleCnt="1"/>
      <dgm:spPr/>
      <dgm:t>
        <a:bodyPr/>
        <a:lstStyle/>
        <a:p>
          <a:endParaRPr lang="en-US"/>
        </a:p>
      </dgm:t>
    </dgm:pt>
    <dgm:pt modelId="{59AF43FC-0304-4AB2-A48B-43B84B0A9A89}" type="pres">
      <dgm:prSet presAssocID="{C2783EB2-7C2E-4317-8C5B-F22231CB1177}" presName="Name9" presStyleLbl="parChTrans1D2" presStyleIdx="0" presStyleCnt="4"/>
      <dgm:spPr/>
      <dgm:t>
        <a:bodyPr/>
        <a:lstStyle/>
        <a:p>
          <a:endParaRPr lang="en-US"/>
        </a:p>
      </dgm:t>
    </dgm:pt>
    <dgm:pt modelId="{ADD9B112-5F4B-44D6-8B88-9260B2F3A496}" type="pres">
      <dgm:prSet presAssocID="{C2783EB2-7C2E-4317-8C5B-F22231CB1177}" presName="connTx" presStyleLbl="parChTrans1D2" presStyleIdx="0" presStyleCnt="4"/>
      <dgm:spPr/>
      <dgm:t>
        <a:bodyPr/>
        <a:lstStyle/>
        <a:p>
          <a:endParaRPr lang="en-US"/>
        </a:p>
      </dgm:t>
    </dgm:pt>
    <dgm:pt modelId="{CC1365E0-EFBB-4A12-A14E-D7A8144F0E3E}" type="pres">
      <dgm:prSet presAssocID="{2394B40E-455D-4E73-91D1-9B2ED1D13674}" presName="node" presStyleLbl="node1" presStyleIdx="0" presStyleCnt="4">
        <dgm:presLayoutVars>
          <dgm:bulletEnabled val="1"/>
        </dgm:presLayoutVars>
      </dgm:prSet>
      <dgm:spPr/>
      <dgm:t>
        <a:bodyPr/>
        <a:lstStyle/>
        <a:p>
          <a:endParaRPr lang="en-US"/>
        </a:p>
      </dgm:t>
    </dgm:pt>
    <dgm:pt modelId="{9402B49C-2E54-49A0-AA5A-8E6C4013BD9B}" type="pres">
      <dgm:prSet presAssocID="{B0C331B5-9F57-44C8-87FA-0DC11F5AB935}" presName="Name9" presStyleLbl="parChTrans1D2" presStyleIdx="1" presStyleCnt="4"/>
      <dgm:spPr/>
      <dgm:t>
        <a:bodyPr/>
        <a:lstStyle/>
        <a:p>
          <a:endParaRPr lang="en-US"/>
        </a:p>
      </dgm:t>
    </dgm:pt>
    <dgm:pt modelId="{3610271C-A550-4805-91E6-4E05B6F152F4}" type="pres">
      <dgm:prSet presAssocID="{B0C331B5-9F57-44C8-87FA-0DC11F5AB935}" presName="connTx" presStyleLbl="parChTrans1D2" presStyleIdx="1" presStyleCnt="4"/>
      <dgm:spPr/>
      <dgm:t>
        <a:bodyPr/>
        <a:lstStyle/>
        <a:p>
          <a:endParaRPr lang="en-US"/>
        </a:p>
      </dgm:t>
    </dgm:pt>
    <dgm:pt modelId="{59F3E431-CA47-47FA-A68D-042EF27BA862}" type="pres">
      <dgm:prSet presAssocID="{51E4D98C-26B6-4AE5-B72A-0C859BBE26CF}" presName="node" presStyleLbl="node1" presStyleIdx="1" presStyleCnt="4">
        <dgm:presLayoutVars>
          <dgm:bulletEnabled val="1"/>
        </dgm:presLayoutVars>
      </dgm:prSet>
      <dgm:spPr/>
      <dgm:t>
        <a:bodyPr/>
        <a:lstStyle/>
        <a:p>
          <a:endParaRPr lang="en-US"/>
        </a:p>
      </dgm:t>
    </dgm:pt>
    <dgm:pt modelId="{1274937C-85A6-4372-B6E5-941F2DB3C07A}" type="pres">
      <dgm:prSet presAssocID="{4F6AFA32-E7B6-46B7-8387-87F6CFACB29E}" presName="Name9" presStyleLbl="parChTrans1D2" presStyleIdx="2" presStyleCnt="4"/>
      <dgm:spPr/>
      <dgm:t>
        <a:bodyPr/>
        <a:lstStyle/>
        <a:p>
          <a:endParaRPr lang="en-US"/>
        </a:p>
      </dgm:t>
    </dgm:pt>
    <dgm:pt modelId="{96A956A3-2B70-4310-945A-88774451F8FB}" type="pres">
      <dgm:prSet presAssocID="{4F6AFA32-E7B6-46B7-8387-87F6CFACB29E}" presName="connTx" presStyleLbl="parChTrans1D2" presStyleIdx="2" presStyleCnt="4"/>
      <dgm:spPr/>
      <dgm:t>
        <a:bodyPr/>
        <a:lstStyle/>
        <a:p>
          <a:endParaRPr lang="en-US"/>
        </a:p>
      </dgm:t>
    </dgm:pt>
    <dgm:pt modelId="{5FF5B780-17A3-4155-BF9E-62E502E20157}" type="pres">
      <dgm:prSet presAssocID="{9C0C2166-5A02-4A18-92AB-699924F495FA}" presName="node" presStyleLbl="node1" presStyleIdx="2" presStyleCnt="4">
        <dgm:presLayoutVars>
          <dgm:bulletEnabled val="1"/>
        </dgm:presLayoutVars>
      </dgm:prSet>
      <dgm:spPr/>
      <dgm:t>
        <a:bodyPr/>
        <a:lstStyle/>
        <a:p>
          <a:endParaRPr lang="en-US"/>
        </a:p>
      </dgm:t>
    </dgm:pt>
    <dgm:pt modelId="{5F9A117B-B95D-44CA-A392-080658E452E7}" type="pres">
      <dgm:prSet presAssocID="{14DAD3B2-266F-4C71-83E6-E24447AAAB0C}" presName="Name9" presStyleLbl="parChTrans1D2" presStyleIdx="3" presStyleCnt="4"/>
      <dgm:spPr/>
      <dgm:t>
        <a:bodyPr/>
        <a:lstStyle/>
        <a:p>
          <a:endParaRPr lang="en-US"/>
        </a:p>
      </dgm:t>
    </dgm:pt>
    <dgm:pt modelId="{84137C15-79F3-4D47-90F6-D29BE5A006EA}" type="pres">
      <dgm:prSet presAssocID="{14DAD3B2-266F-4C71-83E6-E24447AAAB0C}" presName="connTx" presStyleLbl="parChTrans1D2" presStyleIdx="3" presStyleCnt="4"/>
      <dgm:spPr/>
      <dgm:t>
        <a:bodyPr/>
        <a:lstStyle/>
        <a:p>
          <a:endParaRPr lang="en-US"/>
        </a:p>
      </dgm:t>
    </dgm:pt>
    <dgm:pt modelId="{9DFE8D01-7BA1-4B4D-8B2E-F98836394B96}" type="pres">
      <dgm:prSet presAssocID="{DF30CC89-B580-43CA-8183-52A5CD5FEF23}" presName="node" presStyleLbl="node1" presStyleIdx="3" presStyleCnt="4">
        <dgm:presLayoutVars>
          <dgm:bulletEnabled val="1"/>
        </dgm:presLayoutVars>
      </dgm:prSet>
      <dgm:spPr/>
      <dgm:t>
        <a:bodyPr/>
        <a:lstStyle/>
        <a:p>
          <a:endParaRPr lang="en-US"/>
        </a:p>
      </dgm:t>
    </dgm:pt>
  </dgm:ptLst>
  <dgm:cxnLst>
    <dgm:cxn modelId="{A2F98D6D-ECB3-4E10-A3A1-EA6AA299A591}" type="presOf" srcId="{9C0C2166-5A02-4A18-92AB-699924F495FA}" destId="{5FF5B780-17A3-4155-BF9E-62E502E20157}" srcOrd="0" destOrd="0" presId="urn:microsoft.com/office/officeart/2005/8/layout/radial1"/>
    <dgm:cxn modelId="{DF36635A-1590-4742-97FD-535F978312D1}" type="presOf" srcId="{369F81CF-73A7-45EF-B8A8-34F6D4C69D83}" destId="{7033748C-2713-463A-95B7-BC7D13875ED1}" srcOrd="0" destOrd="0" presId="urn:microsoft.com/office/officeart/2005/8/layout/radial1"/>
    <dgm:cxn modelId="{8936FF91-FE1A-4C01-9CF5-921B8C00BDF1}" srcId="{369F81CF-73A7-45EF-B8A8-34F6D4C69D83}" destId="{9C0C2166-5A02-4A18-92AB-699924F495FA}" srcOrd="2" destOrd="0" parTransId="{4F6AFA32-E7B6-46B7-8387-87F6CFACB29E}" sibTransId="{F5CAF071-DC67-4C43-AB67-0FE165950226}"/>
    <dgm:cxn modelId="{B621F9BF-A996-4D45-A59B-D0F2C8B63532}" type="presOf" srcId="{C2783EB2-7C2E-4317-8C5B-F22231CB1177}" destId="{59AF43FC-0304-4AB2-A48B-43B84B0A9A89}" srcOrd="0" destOrd="0" presId="urn:microsoft.com/office/officeart/2005/8/layout/radial1"/>
    <dgm:cxn modelId="{EF784A51-59C5-4AAE-BA90-3B024F02C917}" srcId="{369F81CF-73A7-45EF-B8A8-34F6D4C69D83}" destId="{51E4D98C-26B6-4AE5-B72A-0C859BBE26CF}" srcOrd="1" destOrd="0" parTransId="{B0C331B5-9F57-44C8-87FA-0DC11F5AB935}" sibTransId="{4501F376-6671-4202-A8E0-9878AFA14B77}"/>
    <dgm:cxn modelId="{FB608890-1328-4665-82CD-B460ADDC3DBE}" type="presOf" srcId="{B0C331B5-9F57-44C8-87FA-0DC11F5AB935}" destId="{9402B49C-2E54-49A0-AA5A-8E6C4013BD9B}" srcOrd="0" destOrd="0" presId="urn:microsoft.com/office/officeart/2005/8/layout/radial1"/>
    <dgm:cxn modelId="{1851033B-AA6F-438A-8292-669774E79272}" type="presOf" srcId="{C2783EB2-7C2E-4317-8C5B-F22231CB1177}" destId="{ADD9B112-5F4B-44D6-8B88-9260B2F3A496}" srcOrd="1" destOrd="0" presId="urn:microsoft.com/office/officeart/2005/8/layout/radial1"/>
    <dgm:cxn modelId="{C9D08C2B-349C-4B87-838A-836E463C442E}" type="presOf" srcId="{DF30CC89-B580-43CA-8183-52A5CD5FEF23}" destId="{9DFE8D01-7BA1-4B4D-8B2E-F98836394B96}" srcOrd="0" destOrd="0" presId="urn:microsoft.com/office/officeart/2005/8/layout/radial1"/>
    <dgm:cxn modelId="{06B99B44-2C05-4B62-9391-079A6D8336D5}" srcId="{369F81CF-73A7-45EF-B8A8-34F6D4C69D83}" destId="{DF30CC89-B580-43CA-8183-52A5CD5FEF23}" srcOrd="3" destOrd="0" parTransId="{14DAD3B2-266F-4C71-83E6-E24447AAAB0C}" sibTransId="{E355E3ED-DC0F-41E9-8315-99C3C0BC452C}"/>
    <dgm:cxn modelId="{FB3F6B62-539E-4032-BE36-C3581F48699B}" type="presOf" srcId="{2394B40E-455D-4E73-91D1-9B2ED1D13674}" destId="{CC1365E0-EFBB-4A12-A14E-D7A8144F0E3E}" srcOrd="0" destOrd="0" presId="urn:microsoft.com/office/officeart/2005/8/layout/radial1"/>
    <dgm:cxn modelId="{6EBFFF2F-056D-4CE4-8E01-47556F09BA67}" srcId="{CC4BEBA8-3E35-4EBB-9A77-607DE4C9E8FA}" destId="{369F81CF-73A7-45EF-B8A8-34F6D4C69D83}" srcOrd="0" destOrd="0" parTransId="{9575D2B3-CB97-44E9-A074-BF6B69F9A303}" sibTransId="{F6D4C321-F48B-4B4E-832E-0C9DD8B6BF35}"/>
    <dgm:cxn modelId="{403C0405-BCFC-4CD8-9263-1D2FBEF955F4}" srcId="{369F81CF-73A7-45EF-B8A8-34F6D4C69D83}" destId="{2394B40E-455D-4E73-91D1-9B2ED1D13674}" srcOrd="0" destOrd="0" parTransId="{C2783EB2-7C2E-4317-8C5B-F22231CB1177}" sibTransId="{C973BB48-A9E5-4CF9-A368-95F7BF14A73D}"/>
    <dgm:cxn modelId="{7B466E5C-4774-4AC5-8576-27BF6DAAD7CE}" type="presOf" srcId="{14DAD3B2-266F-4C71-83E6-E24447AAAB0C}" destId="{84137C15-79F3-4D47-90F6-D29BE5A006EA}" srcOrd="1" destOrd="0" presId="urn:microsoft.com/office/officeart/2005/8/layout/radial1"/>
    <dgm:cxn modelId="{995A0705-69B2-425F-8BF8-E3DF90A4FDD0}" type="presOf" srcId="{CC4BEBA8-3E35-4EBB-9A77-607DE4C9E8FA}" destId="{A1E8BB2B-236C-4F67-9549-780E6491C482}" srcOrd="0" destOrd="0" presId="urn:microsoft.com/office/officeart/2005/8/layout/radial1"/>
    <dgm:cxn modelId="{AD8CB209-782F-4751-BFCE-A1F79B58722F}" type="presOf" srcId="{4F6AFA32-E7B6-46B7-8387-87F6CFACB29E}" destId="{1274937C-85A6-4372-B6E5-941F2DB3C07A}" srcOrd="0" destOrd="0" presId="urn:microsoft.com/office/officeart/2005/8/layout/radial1"/>
    <dgm:cxn modelId="{F205A7DB-B6EA-418C-A191-8F0229945BD9}" type="presOf" srcId="{51E4D98C-26B6-4AE5-B72A-0C859BBE26CF}" destId="{59F3E431-CA47-47FA-A68D-042EF27BA862}" srcOrd="0" destOrd="0" presId="urn:microsoft.com/office/officeart/2005/8/layout/radial1"/>
    <dgm:cxn modelId="{DF1FAE97-F959-4EED-85DB-E7CC3028CFE6}" type="presOf" srcId="{B0C331B5-9F57-44C8-87FA-0DC11F5AB935}" destId="{3610271C-A550-4805-91E6-4E05B6F152F4}" srcOrd="1" destOrd="0" presId="urn:microsoft.com/office/officeart/2005/8/layout/radial1"/>
    <dgm:cxn modelId="{D0D86BEA-4A83-4998-AC8E-58D671FE7C58}" type="presOf" srcId="{4F6AFA32-E7B6-46B7-8387-87F6CFACB29E}" destId="{96A956A3-2B70-4310-945A-88774451F8FB}" srcOrd="1" destOrd="0" presId="urn:microsoft.com/office/officeart/2005/8/layout/radial1"/>
    <dgm:cxn modelId="{B01CC231-9E69-4702-9ACA-F077F4A39E48}" type="presOf" srcId="{14DAD3B2-266F-4C71-83E6-E24447AAAB0C}" destId="{5F9A117B-B95D-44CA-A392-080658E452E7}" srcOrd="0" destOrd="0" presId="urn:microsoft.com/office/officeart/2005/8/layout/radial1"/>
    <dgm:cxn modelId="{2BB59EE4-9DD4-45DB-8377-AE19BE60D15A}" type="presParOf" srcId="{A1E8BB2B-236C-4F67-9549-780E6491C482}" destId="{7033748C-2713-463A-95B7-BC7D13875ED1}" srcOrd="0" destOrd="0" presId="urn:microsoft.com/office/officeart/2005/8/layout/radial1"/>
    <dgm:cxn modelId="{BE57601D-5267-4ED7-AAAD-9E049677177A}" type="presParOf" srcId="{A1E8BB2B-236C-4F67-9549-780E6491C482}" destId="{59AF43FC-0304-4AB2-A48B-43B84B0A9A89}" srcOrd="1" destOrd="0" presId="urn:microsoft.com/office/officeart/2005/8/layout/radial1"/>
    <dgm:cxn modelId="{A1415791-1996-4743-A15E-B5921D4C31A1}" type="presParOf" srcId="{59AF43FC-0304-4AB2-A48B-43B84B0A9A89}" destId="{ADD9B112-5F4B-44D6-8B88-9260B2F3A496}" srcOrd="0" destOrd="0" presId="urn:microsoft.com/office/officeart/2005/8/layout/radial1"/>
    <dgm:cxn modelId="{41384DA5-00D1-48FE-A069-0D85FA3BB613}" type="presParOf" srcId="{A1E8BB2B-236C-4F67-9549-780E6491C482}" destId="{CC1365E0-EFBB-4A12-A14E-D7A8144F0E3E}" srcOrd="2" destOrd="0" presId="urn:microsoft.com/office/officeart/2005/8/layout/radial1"/>
    <dgm:cxn modelId="{4EDC2BB8-4B9B-4FB7-B48D-250D5ED86ECB}" type="presParOf" srcId="{A1E8BB2B-236C-4F67-9549-780E6491C482}" destId="{9402B49C-2E54-49A0-AA5A-8E6C4013BD9B}" srcOrd="3" destOrd="0" presId="urn:microsoft.com/office/officeart/2005/8/layout/radial1"/>
    <dgm:cxn modelId="{DAF69E29-BAA7-4042-B906-53200EB8F9CD}" type="presParOf" srcId="{9402B49C-2E54-49A0-AA5A-8E6C4013BD9B}" destId="{3610271C-A550-4805-91E6-4E05B6F152F4}" srcOrd="0" destOrd="0" presId="urn:microsoft.com/office/officeart/2005/8/layout/radial1"/>
    <dgm:cxn modelId="{1B325B49-6021-4B11-9669-34D350DE4F52}" type="presParOf" srcId="{A1E8BB2B-236C-4F67-9549-780E6491C482}" destId="{59F3E431-CA47-47FA-A68D-042EF27BA862}" srcOrd="4" destOrd="0" presId="urn:microsoft.com/office/officeart/2005/8/layout/radial1"/>
    <dgm:cxn modelId="{28783FAF-3777-4662-A39F-0934A8A68B4D}" type="presParOf" srcId="{A1E8BB2B-236C-4F67-9549-780E6491C482}" destId="{1274937C-85A6-4372-B6E5-941F2DB3C07A}" srcOrd="5" destOrd="0" presId="urn:microsoft.com/office/officeart/2005/8/layout/radial1"/>
    <dgm:cxn modelId="{A5635FD0-5555-4E7E-8144-44D5A28E6A7C}" type="presParOf" srcId="{1274937C-85A6-4372-B6E5-941F2DB3C07A}" destId="{96A956A3-2B70-4310-945A-88774451F8FB}" srcOrd="0" destOrd="0" presId="urn:microsoft.com/office/officeart/2005/8/layout/radial1"/>
    <dgm:cxn modelId="{1B553436-5509-41A9-A8EC-4408F769DCC5}" type="presParOf" srcId="{A1E8BB2B-236C-4F67-9549-780E6491C482}" destId="{5FF5B780-17A3-4155-BF9E-62E502E20157}" srcOrd="6" destOrd="0" presId="urn:microsoft.com/office/officeart/2005/8/layout/radial1"/>
    <dgm:cxn modelId="{1F6F908A-E28A-4A7A-9097-AACF760C6BAD}" type="presParOf" srcId="{A1E8BB2B-236C-4F67-9549-780E6491C482}" destId="{5F9A117B-B95D-44CA-A392-080658E452E7}" srcOrd="7" destOrd="0" presId="urn:microsoft.com/office/officeart/2005/8/layout/radial1"/>
    <dgm:cxn modelId="{6CF8985F-3F7B-4E5C-998B-A998ECB916C7}" type="presParOf" srcId="{5F9A117B-B95D-44CA-A392-080658E452E7}" destId="{84137C15-79F3-4D47-90F6-D29BE5A006EA}" srcOrd="0" destOrd="0" presId="urn:microsoft.com/office/officeart/2005/8/layout/radial1"/>
    <dgm:cxn modelId="{A474E48F-3A09-4180-BDB3-C3BA21E15299}" type="presParOf" srcId="{A1E8BB2B-236C-4F67-9549-780E6491C482}" destId="{9DFE8D01-7BA1-4B4D-8B2E-F98836394B96}"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05A5AE-5491-438F-9D97-DE922F23C75E}"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8CEBC1CD-E977-43AC-8C6B-D4C76DB9C53A}">
      <dgm:prSet phldrT="[Text]"/>
      <dgm:spPr/>
      <dgm:t>
        <a:bodyPr/>
        <a:lstStyle/>
        <a:p>
          <a:r>
            <a:rPr lang="en-US" dirty="0" smtClean="0"/>
            <a:t>Person</a:t>
          </a:r>
          <a:endParaRPr lang="en-US" dirty="0"/>
        </a:p>
      </dgm:t>
    </dgm:pt>
    <dgm:pt modelId="{D2C44324-4043-4A69-9854-996ADFBAAB4B}" type="parTrans" cxnId="{792ED4D5-CAFB-42BC-8C92-DC46B823076C}">
      <dgm:prSet/>
      <dgm:spPr/>
      <dgm:t>
        <a:bodyPr/>
        <a:lstStyle/>
        <a:p>
          <a:endParaRPr lang="en-US"/>
        </a:p>
      </dgm:t>
    </dgm:pt>
    <dgm:pt modelId="{9B68F628-0926-4CB5-996C-3712F19D7AD3}" type="sibTrans" cxnId="{792ED4D5-CAFB-42BC-8C92-DC46B823076C}">
      <dgm:prSet/>
      <dgm:spPr/>
      <dgm:t>
        <a:bodyPr/>
        <a:lstStyle/>
        <a:p>
          <a:endParaRPr lang="en-US"/>
        </a:p>
      </dgm:t>
    </dgm:pt>
    <dgm:pt modelId="{8AE6CA08-A300-485C-92DF-7832DB3926EA}">
      <dgm:prSet phldrT="[Text]"/>
      <dgm:spPr/>
      <dgm:t>
        <a:bodyPr/>
        <a:lstStyle/>
        <a:p>
          <a:r>
            <a:rPr lang="en-US" dirty="0" smtClean="0"/>
            <a:t>School</a:t>
          </a:r>
          <a:endParaRPr lang="en-US" dirty="0"/>
        </a:p>
      </dgm:t>
    </dgm:pt>
    <dgm:pt modelId="{584922FC-122A-4DF8-AA03-433B855E84E2}" type="parTrans" cxnId="{9C3E98B0-ED99-4A8D-9F37-76493B6D8950}">
      <dgm:prSet/>
      <dgm:spPr/>
      <dgm:t>
        <a:bodyPr/>
        <a:lstStyle/>
        <a:p>
          <a:endParaRPr lang="en-US"/>
        </a:p>
      </dgm:t>
    </dgm:pt>
    <dgm:pt modelId="{DC3E7F7B-66B8-46F9-8EAF-613F115CD3CC}" type="sibTrans" cxnId="{9C3E98B0-ED99-4A8D-9F37-76493B6D8950}">
      <dgm:prSet/>
      <dgm:spPr/>
      <dgm:t>
        <a:bodyPr/>
        <a:lstStyle/>
        <a:p>
          <a:endParaRPr lang="en-US"/>
        </a:p>
      </dgm:t>
    </dgm:pt>
    <dgm:pt modelId="{BC069911-023C-4EFB-B64B-D71AA9546CCF}">
      <dgm:prSet phldrT="[Text]"/>
      <dgm:spPr/>
      <dgm:t>
        <a:bodyPr/>
        <a:lstStyle/>
        <a:p>
          <a:r>
            <a:rPr lang="en-US" dirty="0" smtClean="0"/>
            <a:t>Community</a:t>
          </a:r>
        </a:p>
        <a:p>
          <a:endParaRPr lang="en-US" dirty="0"/>
        </a:p>
      </dgm:t>
    </dgm:pt>
    <dgm:pt modelId="{B3EBB884-AA00-4389-9332-A8D13E668D7D}" type="parTrans" cxnId="{C0152229-1E8A-4DDD-9820-069E6D3773AA}">
      <dgm:prSet/>
      <dgm:spPr/>
      <dgm:t>
        <a:bodyPr/>
        <a:lstStyle/>
        <a:p>
          <a:endParaRPr lang="en-US"/>
        </a:p>
      </dgm:t>
    </dgm:pt>
    <dgm:pt modelId="{9B4281BD-6AB9-41FE-A19F-2EBE0A57C367}" type="sibTrans" cxnId="{C0152229-1E8A-4DDD-9820-069E6D3773AA}">
      <dgm:prSet/>
      <dgm:spPr/>
      <dgm:t>
        <a:bodyPr/>
        <a:lstStyle/>
        <a:p>
          <a:endParaRPr lang="en-US"/>
        </a:p>
      </dgm:t>
    </dgm:pt>
    <dgm:pt modelId="{70362404-16D6-4BCE-8223-5B2CE765CD15}">
      <dgm:prSet phldrT="[Text]"/>
      <dgm:spPr/>
      <dgm:t>
        <a:bodyPr/>
        <a:lstStyle/>
        <a:p>
          <a:r>
            <a:rPr lang="en-US" dirty="0" smtClean="0"/>
            <a:t>Faculty &amp; Staff</a:t>
          </a:r>
          <a:endParaRPr lang="en-US" dirty="0"/>
        </a:p>
      </dgm:t>
    </dgm:pt>
    <dgm:pt modelId="{318B2E4B-7226-4F5F-86C1-8E838A7F62DF}" type="parTrans" cxnId="{C86D030F-D0C6-41C6-BA34-0A2C4ACB7CE1}">
      <dgm:prSet/>
      <dgm:spPr/>
      <dgm:t>
        <a:bodyPr/>
        <a:lstStyle/>
        <a:p>
          <a:endParaRPr lang="en-US"/>
        </a:p>
      </dgm:t>
    </dgm:pt>
    <dgm:pt modelId="{0A2BFA96-8E07-4E85-BD99-FAFB2BC22A15}" type="sibTrans" cxnId="{C86D030F-D0C6-41C6-BA34-0A2C4ACB7CE1}">
      <dgm:prSet/>
      <dgm:spPr/>
      <dgm:t>
        <a:bodyPr/>
        <a:lstStyle/>
        <a:p>
          <a:endParaRPr lang="en-US"/>
        </a:p>
      </dgm:t>
    </dgm:pt>
    <dgm:pt modelId="{F7327397-FBE1-4611-81D2-7266DA04BD19}">
      <dgm:prSet phldrT="[Text]"/>
      <dgm:spPr/>
      <dgm:t>
        <a:bodyPr/>
        <a:lstStyle/>
        <a:p>
          <a:r>
            <a:rPr lang="en-US" dirty="0" smtClean="0"/>
            <a:t>Co-workers</a:t>
          </a:r>
          <a:endParaRPr lang="en-US" dirty="0"/>
        </a:p>
      </dgm:t>
    </dgm:pt>
    <dgm:pt modelId="{AAEB40BF-4C08-4B01-9722-61617E96522A}" type="parTrans" cxnId="{D417E2DC-51A4-46D3-9B36-A6344FB6C06B}">
      <dgm:prSet/>
      <dgm:spPr/>
      <dgm:t>
        <a:bodyPr/>
        <a:lstStyle/>
        <a:p>
          <a:endParaRPr lang="en-US"/>
        </a:p>
      </dgm:t>
    </dgm:pt>
    <dgm:pt modelId="{0148888E-25D0-4820-899C-A5A1A08C1186}" type="sibTrans" cxnId="{D417E2DC-51A4-46D3-9B36-A6344FB6C06B}">
      <dgm:prSet/>
      <dgm:spPr/>
      <dgm:t>
        <a:bodyPr/>
        <a:lstStyle/>
        <a:p>
          <a:endParaRPr lang="en-US"/>
        </a:p>
      </dgm:t>
    </dgm:pt>
    <dgm:pt modelId="{825C7626-9A91-4E5D-A09E-8C092BDBA1E5}">
      <dgm:prSet/>
      <dgm:spPr/>
      <dgm:t>
        <a:bodyPr/>
        <a:lstStyle/>
        <a:p>
          <a:r>
            <a:rPr lang="en-US" dirty="0" smtClean="0"/>
            <a:t>Extended family</a:t>
          </a:r>
          <a:endParaRPr lang="en-US" dirty="0"/>
        </a:p>
      </dgm:t>
    </dgm:pt>
    <dgm:pt modelId="{66F71CA6-8E99-4DB6-858B-346A424E4AC7}" type="parTrans" cxnId="{50BDDDBC-8184-4C6F-93A9-232F2ED658DF}">
      <dgm:prSet/>
      <dgm:spPr/>
      <dgm:t>
        <a:bodyPr/>
        <a:lstStyle/>
        <a:p>
          <a:endParaRPr lang="en-US"/>
        </a:p>
      </dgm:t>
    </dgm:pt>
    <dgm:pt modelId="{8ED77CE0-CB19-449F-8F54-CBA1EE60945F}" type="sibTrans" cxnId="{50BDDDBC-8184-4C6F-93A9-232F2ED658DF}">
      <dgm:prSet/>
      <dgm:spPr/>
      <dgm:t>
        <a:bodyPr/>
        <a:lstStyle/>
        <a:p>
          <a:endParaRPr lang="en-US"/>
        </a:p>
      </dgm:t>
    </dgm:pt>
    <dgm:pt modelId="{7F2AD04A-A1C3-4CDC-B4D5-FE0F4003C62F}">
      <dgm:prSet/>
      <dgm:spPr/>
      <dgm:t>
        <a:bodyPr/>
        <a:lstStyle/>
        <a:p>
          <a:r>
            <a:rPr lang="en-US" dirty="0" smtClean="0"/>
            <a:t>Nuclear family</a:t>
          </a:r>
          <a:endParaRPr lang="en-US" dirty="0"/>
        </a:p>
      </dgm:t>
    </dgm:pt>
    <dgm:pt modelId="{F7AEB0B7-4E25-47E2-B4A3-E7BCD7CB4E96}" type="parTrans" cxnId="{20CB9F2A-89D1-409E-8B34-E4B043A01B2C}">
      <dgm:prSet/>
      <dgm:spPr/>
      <dgm:t>
        <a:bodyPr/>
        <a:lstStyle/>
        <a:p>
          <a:endParaRPr lang="en-US"/>
        </a:p>
      </dgm:t>
    </dgm:pt>
    <dgm:pt modelId="{C351D6D3-485E-476A-886E-8284BC00EF11}" type="sibTrans" cxnId="{20CB9F2A-89D1-409E-8B34-E4B043A01B2C}">
      <dgm:prSet/>
      <dgm:spPr/>
      <dgm:t>
        <a:bodyPr/>
        <a:lstStyle/>
        <a:p>
          <a:endParaRPr lang="en-US"/>
        </a:p>
      </dgm:t>
    </dgm:pt>
    <dgm:pt modelId="{A2FCEE0B-7BCA-46CA-BE03-AF7A0B83024E}">
      <dgm:prSet/>
      <dgm:spPr/>
      <dgm:t>
        <a:bodyPr/>
        <a:lstStyle/>
        <a:p>
          <a:r>
            <a:rPr lang="en-US" dirty="0" smtClean="0"/>
            <a:t>Mentor</a:t>
          </a:r>
          <a:endParaRPr lang="en-US" dirty="0"/>
        </a:p>
      </dgm:t>
    </dgm:pt>
    <dgm:pt modelId="{DE7CB27A-B863-4FF0-B9BE-DE38A33454B6}" type="parTrans" cxnId="{822A1133-C201-4AAA-9AA7-AC7F153EAD2E}">
      <dgm:prSet/>
      <dgm:spPr/>
      <dgm:t>
        <a:bodyPr/>
        <a:lstStyle/>
        <a:p>
          <a:endParaRPr lang="en-US"/>
        </a:p>
      </dgm:t>
    </dgm:pt>
    <dgm:pt modelId="{DEE5EB2D-BF1B-4C7A-9BB6-71D723F910D0}" type="sibTrans" cxnId="{822A1133-C201-4AAA-9AA7-AC7F153EAD2E}">
      <dgm:prSet/>
      <dgm:spPr/>
      <dgm:t>
        <a:bodyPr/>
        <a:lstStyle/>
        <a:p>
          <a:endParaRPr lang="en-US"/>
        </a:p>
      </dgm:t>
    </dgm:pt>
    <dgm:pt modelId="{9062E377-0CD7-4826-AB16-784FCBE2057C}">
      <dgm:prSet/>
      <dgm:spPr/>
      <dgm:t>
        <a:bodyPr/>
        <a:lstStyle/>
        <a:p>
          <a:r>
            <a:rPr lang="en-US" dirty="0" smtClean="0"/>
            <a:t>Friends</a:t>
          </a:r>
          <a:endParaRPr lang="en-US" dirty="0"/>
        </a:p>
      </dgm:t>
    </dgm:pt>
    <dgm:pt modelId="{FE2AE792-7673-4300-AB6C-024030E269AA}" type="parTrans" cxnId="{7EC8F73D-8368-4642-A4DC-16C1E7CF30A8}">
      <dgm:prSet/>
      <dgm:spPr/>
      <dgm:t>
        <a:bodyPr/>
        <a:lstStyle/>
        <a:p>
          <a:endParaRPr lang="en-US"/>
        </a:p>
      </dgm:t>
    </dgm:pt>
    <dgm:pt modelId="{ADF93D48-CC09-4A0D-B577-F176A68D8A74}" type="sibTrans" cxnId="{7EC8F73D-8368-4642-A4DC-16C1E7CF30A8}">
      <dgm:prSet/>
      <dgm:spPr/>
      <dgm:t>
        <a:bodyPr/>
        <a:lstStyle/>
        <a:p>
          <a:endParaRPr lang="en-US"/>
        </a:p>
      </dgm:t>
    </dgm:pt>
    <dgm:pt modelId="{7A7D2E07-FC72-4784-A932-6D0864F85BB8}">
      <dgm:prSet/>
      <dgm:spPr/>
      <dgm:t>
        <a:bodyPr/>
        <a:lstStyle/>
        <a:p>
          <a:r>
            <a:rPr lang="en-US" dirty="0" smtClean="0"/>
            <a:t>Work</a:t>
          </a:r>
          <a:endParaRPr lang="en-US" dirty="0"/>
        </a:p>
      </dgm:t>
    </dgm:pt>
    <dgm:pt modelId="{3437F241-9038-4EA1-A1F0-A5317A2E299C}" type="parTrans" cxnId="{B0B41113-FCC6-4677-9C86-B04B5748A47F}">
      <dgm:prSet/>
      <dgm:spPr/>
      <dgm:t>
        <a:bodyPr/>
        <a:lstStyle/>
        <a:p>
          <a:endParaRPr lang="en-US"/>
        </a:p>
      </dgm:t>
    </dgm:pt>
    <dgm:pt modelId="{7B6E8DF3-7E26-44A3-9FEC-FF68D05613E7}" type="sibTrans" cxnId="{B0B41113-FCC6-4677-9C86-B04B5748A47F}">
      <dgm:prSet/>
      <dgm:spPr/>
      <dgm:t>
        <a:bodyPr/>
        <a:lstStyle/>
        <a:p>
          <a:endParaRPr lang="en-US"/>
        </a:p>
      </dgm:t>
    </dgm:pt>
    <dgm:pt modelId="{1BD9D33A-37C9-4FE0-BD32-F6320B9B2FB9}">
      <dgm:prSet/>
      <dgm:spPr/>
      <dgm:t>
        <a:bodyPr/>
        <a:lstStyle/>
        <a:p>
          <a:r>
            <a:rPr lang="en-US" dirty="0" smtClean="0"/>
            <a:t>Elders</a:t>
          </a:r>
          <a:endParaRPr lang="en-US" dirty="0"/>
        </a:p>
      </dgm:t>
    </dgm:pt>
    <dgm:pt modelId="{4B5E2AAD-F663-4035-AD6D-DF4EE7A8A917}" type="parTrans" cxnId="{DEC0C6AE-5CFA-4E87-AC7C-A36F07EEF537}">
      <dgm:prSet/>
      <dgm:spPr/>
      <dgm:t>
        <a:bodyPr/>
        <a:lstStyle/>
        <a:p>
          <a:endParaRPr lang="en-US"/>
        </a:p>
      </dgm:t>
    </dgm:pt>
    <dgm:pt modelId="{79519272-8B7B-44B4-8463-842C31A771AA}" type="sibTrans" cxnId="{DEC0C6AE-5CFA-4E87-AC7C-A36F07EEF537}">
      <dgm:prSet/>
      <dgm:spPr/>
      <dgm:t>
        <a:bodyPr/>
        <a:lstStyle/>
        <a:p>
          <a:endParaRPr lang="en-US"/>
        </a:p>
      </dgm:t>
    </dgm:pt>
    <dgm:pt modelId="{9199DEDC-BDA1-43B4-9FD8-13684A5742C8}" type="pres">
      <dgm:prSet presAssocID="{4005A5AE-5491-438F-9D97-DE922F23C75E}" presName="composite" presStyleCnt="0">
        <dgm:presLayoutVars>
          <dgm:chMax val="1"/>
          <dgm:dir/>
          <dgm:resizeHandles val="exact"/>
        </dgm:presLayoutVars>
      </dgm:prSet>
      <dgm:spPr/>
      <dgm:t>
        <a:bodyPr/>
        <a:lstStyle/>
        <a:p>
          <a:endParaRPr lang="en-US"/>
        </a:p>
      </dgm:t>
    </dgm:pt>
    <dgm:pt modelId="{969A7329-586C-4771-97A1-AFFAD24E5680}" type="pres">
      <dgm:prSet presAssocID="{4005A5AE-5491-438F-9D97-DE922F23C75E}" presName="radial" presStyleCnt="0">
        <dgm:presLayoutVars>
          <dgm:animLvl val="ctr"/>
        </dgm:presLayoutVars>
      </dgm:prSet>
      <dgm:spPr/>
    </dgm:pt>
    <dgm:pt modelId="{9BC6F52D-5077-4899-89DF-C69C68B74A35}" type="pres">
      <dgm:prSet presAssocID="{8CEBC1CD-E977-43AC-8C6B-D4C76DB9C53A}" presName="centerShape" presStyleLbl="vennNode1" presStyleIdx="0" presStyleCnt="11"/>
      <dgm:spPr/>
      <dgm:t>
        <a:bodyPr/>
        <a:lstStyle/>
        <a:p>
          <a:endParaRPr lang="en-US"/>
        </a:p>
      </dgm:t>
    </dgm:pt>
    <dgm:pt modelId="{5EAE2BE0-63CE-4AC3-A132-B47273CCB399}" type="pres">
      <dgm:prSet presAssocID="{7F2AD04A-A1C3-4CDC-B4D5-FE0F4003C62F}" presName="node" presStyleLbl="vennNode1" presStyleIdx="1" presStyleCnt="11">
        <dgm:presLayoutVars>
          <dgm:bulletEnabled val="1"/>
        </dgm:presLayoutVars>
      </dgm:prSet>
      <dgm:spPr/>
      <dgm:t>
        <a:bodyPr/>
        <a:lstStyle/>
        <a:p>
          <a:endParaRPr lang="en-US"/>
        </a:p>
      </dgm:t>
    </dgm:pt>
    <dgm:pt modelId="{7878A7D1-8E4E-4DE5-99D3-A8E418176BB2}" type="pres">
      <dgm:prSet presAssocID="{825C7626-9A91-4E5D-A09E-8C092BDBA1E5}" presName="node" presStyleLbl="vennNode1" presStyleIdx="2" presStyleCnt="11">
        <dgm:presLayoutVars>
          <dgm:bulletEnabled val="1"/>
        </dgm:presLayoutVars>
      </dgm:prSet>
      <dgm:spPr/>
      <dgm:t>
        <a:bodyPr/>
        <a:lstStyle/>
        <a:p>
          <a:endParaRPr lang="en-US"/>
        </a:p>
      </dgm:t>
    </dgm:pt>
    <dgm:pt modelId="{919757B9-3C28-4BE5-9E4A-E5143809C114}" type="pres">
      <dgm:prSet presAssocID="{A2FCEE0B-7BCA-46CA-BE03-AF7A0B83024E}" presName="node" presStyleLbl="vennNode1" presStyleIdx="3" presStyleCnt="11">
        <dgm:presLayoutVars>
          <dgm:bulletEnabled val="1"/>
        </dgm:presLayoutVars>
      </dgm:prSet>
      <dgm:spPr/>
      <dgm:t>
        <a:bodyPr/>
        <a:lstStyle/>
        <a:p>
          <a:endParaRPr lang="en-US"/>
        </a:p>
      </dgm:t>
    </dgm:pt>
    <dgm:pt modelId="{7F69EB49-01BB-4674-9BEA-71C18943F11F}" type="pres">
      <dgm:prSet presAssocID="{9062E377-0CD7-4826-AB16-784FCBE2057C}" presName="node" presStyleLbl="vennNode1" presStyleIdx="4" presStyleCnt="11">
        <dgm:presLayoutVars>
          <dgm:bulletEnabled val="1"/>
        </dgm:presLayoutVars>
      </dgm:prSet>
      <dgm:spPr/>
      <dgm:t>
        <a:bodyPr/>
        <a:lstStyle/>
        <a:p>
          <a:endParaRPr lang="en-US"/>
        </a:p>
      </dgm:t>
    </dgm:pt>
    <dgm:pt modelId="{E1E2DF4D-EF59-4238-BB57-C383A7EB76F5}" type="pres">
      <dgm:prSet presAssocID="{8AE6CA08-A300-485C-92DF-7832DB3926EA}" presName="node" presStyleLbl="vennNode1" presStyleIdx="5" presStyleCnt="11">
        <dgm:presLayoutVars>
          <dgm:bulletEnabled val="1"/>
        </dgm:presLayoutVars>
      </dgm:prSet>
      <dgm:spPr/>
      <dgm:t>
        <a:bodyPr/>
        <a:lstStyle/>
        <a:p>
          <a:endParaRPr lang="en-US"/>
        </a:p>
      </dgm:t>
    </dgm:pt>
    <dgm:pt modelId="{77F23436-F478-498F-A40A-29E38109B09A}" type="pres">
      <dgm:prSet presAssocID="{BC069911-023C-4EFB-B64B-D71AA9546CCF}" presName="node" presStyleLbl="vennNode1" presStyleIdx="6" presStyleCnt="11">
        <dgm:presLayoutVars>
          <dgm:bulletEnabled val="1"/>
        </dgm:presLayoutVars>
      </dgm:prSet>
      <dgm:spPr/>
      <dgm:t>
        <a:bodyPr/>
        <a:lstStyle/>
        <a:p>
          <a:endParaRPr lang="en-US"/>
        </a:p>
      </dgm:t>
    </dgm:pt>
    <dgm:pt modelId="{5330211D-4102-4FAB-B3A9-D3376EAD5C69}" type="pres">
      <dgm:prSet presAssocID="{70362404-16D6-4BCE-8223-5B2CE765CD15}" presName="node" presStyleLbl="vennNode1" presStyleIdx="7" presStyleCnt="11">
        <dgm:presLayoutVars>
          <dgm:bulletEnabled val="1"/>
        </dgm:presLayoutVars>
      </dgm:prSet>
      <dgm:spPr/>
      <dgm:t>
        <a:bodyPr/>
        <a:lstStyle/>
        <a:p>
          <a:endParaRPr lang="en-US"/>
        </a:p>
      </dgm:t>
    </dgm:pt>
    <dgm:pt modelId="{8F7B3BE2-970C-4622-8E89-806A9E7024FD}" type="pres">
      <dgm:prSet presAssocID="{F7327397-FBE1-4611-81D2-7266DA04BD19}" presName="node" presStyleLbl="vennNode1" presStyleIdx="8" presStyleCnt="11">
        <dgm:presLayoutVars>
          <dgm:bulletEnabled val="1"/>
        </dgm:presLayoutVars>
      </dgm:prSet>
      <dgm:spPr/>
      <dgm:t>
        <a:bodyPr/>
        <a:lstStyle/>
        <a:p>
          <a:endParaRPr lang="en-US"/>
        </a:p>
      </dgm:t>
    </dgm:pt>
    <dgm:pt modelId="{529EA9DD-386C-4FC9-9082-A6CD29A4FBB2}" type="pres">
      <dgm:prSet presAssocID="{1BD9D33A-37C9-4FE0-BD32-F6320B9B2FB9}" presName="node" presStyleLbl="vennNode1" presStyleIdx="9" presStyleCnt="11">
        <dgm:presLayoutVars>
          <dgm:bulletEnabled val="1"/>
        </dgm:presLayoutVars>
      </dgm:prSet>
      <dgm:spPr/>
      <dgm:t>
        <a:bodyPr/>
        <a:lstStyle/>
        <a:p>
          <a:endParaRPr lang="en-US"/>
        </a:p>
      </dgm:t>
    </dgm:pt>
    <dgm:pt modelId="{A3A8D043-81AB-46B4-8311-8DEDA2EEE6BE}" type="pres">
      <dgm:prSet presAssocID="{7A7D2E07-FC72-4784-A932-6D0864F85BB8}" presName="node" presStyleLbl="vennNode1" presStyleIdx="10" presStyleCnt="11">
        <dgm:presLayoutVars>
          <dgm:bulletEnabled val="1"/>
        </dgm:presLayoutVars>
      </dgm:prSet>
      <dgm:spPr/>
      <dgm:t>
        <a:bodyPr/>
        <a:lstStyle/>
        <a:p>
          <a:endParaRPr lang="en-US"/>
        </a:p>
      </dgm:t>
    </dgm:pt>
  </dgm:ptLst>
  <dgm:cxnLst>
    <dgm:cxn modelId="{9CA6C67C-E69D-4163-A626-52E3B7481786}" type="presOf" srcId="{8CEBC1CD-E977-43AC-8C6B-D4C76DB9C53A}" destId="{9BC6F52D-5077-4899-89DF-C69C68B74A35}" srcOrd="0" destOrd="0" presId="urn:microsoft.com/office/officeart/2005/8/layout/radial3"/>
    <dgm:cxn modelId="{7EC8F73D-8368-4642-A4DC-16C1E7CF30A8}" srcId="{8CEBC1CD-E977-43AC-8C6B-D4C76DB9C53A}" destId="{9062E377-0CD7-4826-AB16-784FCBE2057C}" srcOrd="3" destOrd="0" parTransId="{FE2AE792-7673-4300-AB6C-024030E269AA}" sibTransId="{ADF93D48-CC09-4A0D-B577-F176A68D8A74}"/>
    <dgm:cxn modelId="{822A1133-C201-4AAA-9AA7-AC7F153EAD2E}" srcId="{8CEBC1CD-E977-43AC-8C6B-D4C76DB9C53A}" destId="{A2FCEE0B-7BCA-46CA-BE03-AF7A0B83024E}" srcOrd="2" destOrd="0" parTransId="{DE7CB27A-B863-4FF0-B9BE-DE38A33454B6}" sibTransId="{DEE5EB2D-BF1B-4C7A-9BB6-71D723F910D0}"/>
    <dgm:cxn modelId="{C86D030F-D0C6-41C6-BA34-0A2C4ACB7CE1}" srcId="{8CEBC1CD-E977-43AC-8C6B-D4C76DB9C53A}" destId="{70362404-16D6-4BCE-8223-5B2CE765CD15}" srcOrd="6" destOrd="0" parTransId="{318B2E4B-7226-4F5F-86C1-8E838A7F62DF}" sibTransId="{0A2BFA96-8E07-4E85-BD99-FAFB2BC22A15}"/>
    <dgm:cxn modelId="{D844C636-2795-4646-B3C3-57FD033D3560}" type="presOf" srcId="{70362404-16D6-4BCE-8223-5B2CE765CD15}" destId="{5330211D-4102-4FAB-B3A9-D3376EAD5C69}" srcOrd="0" destOrd="0" presId="urn:microsoft.com/office/officeart/2005/8/layout/radial3"/>
    <dgm:cxn modelId="{04938616-ED3B-4963-8149-029A701D1D0C}" type="presOf" srcId="{8AE6CA08-A300-485C-92DF-7832DB3926EA}" destId="{E1E2DF4D-EF59-4238-BB57-C383A7EB76F5}" srcOrd="0" destOrd="0" presId="urn:microsoft.com/office/officeart/2005/8/layout/radial3"/>
    <dgm:cxn modelId="{D417E2DC-51A4-46D3-9B36-A6344FB6C06B}" srcId="{8CEBC1CD-E977-43AC-8C6B-D4C76DB9C53A}" destId="{F7327397-FBE1-4611-81D2-7266DA04BD19}" srcOrd="7" destOrd="0" parTransId="{AAEB40BF-4C08-4B01-9722-61617E96522A}" sibTransId="{0148888E-25D0-4820-899C-A5A1A08C1186}"/>
    <dgm:cxn modelId="{A64F192D-3C0D-4A0B-8E45-FB414BCF2744}" type="presOf" srcId="{F7327397-FBE1-4611-81D2-7266DA04BD19}" destId="{8F7B3BE2-970C-4622-8E89-806A9E7024FD}" srcOrd="0" destOrd="0" presId="urn:microsoft.com/office/officeart/2005/8/layout/radial3"/>
    <dgm:cxn modelId="{594FC6F8-273D-4E65-9720-544EDEC2AC3E}" type="presOf" srcId="{825C7626-9A91-4E5D-A09E-8C092BDBA1E5}" destId="{7878A7D1-8E4E-4DE5-99D3-A8E418176BB2}" srcOrd="0" destOrd="0" presId="urn:microsoft.com/office/officeart/2005/8/layout/radial3"/>
    <dgm:cxn modelId="{DEC0C6AE-5CFA-4E87-AC7C-A36F07EEF537}" srcId="{8CEBC1CD-E977-43AC-8C6B-D4C76DB9C53A}" destId="{1BD9D33A-37C9-4FE0-BD32-F6320B9B2FB9}" srcOrd="8" destOrd="0" parTransId="{4B5E2AAD-F663-4035-AD6D-DF4EE7A8A917}" sibTransId="{79519272-8B7B-44B4-8463-842C31A771AA}"/>
    <dgm:cxn modelId="{BD57EFF1-40F0-4EB3-93F5-9ADA49B2AFFA}" type="presOf" srcId="{BC069911-023C-4EFB-B64B-D71AA9546CCF}" destId="{77F23436-F478-498F-A40A-29E38109B09A}" srcOrd="0" destOrd="0" presId="urn:microsoft.com/office/officeart/2005/8/layout/radial3"/>
    <dgm:cxn modelId="{820D1DFA-F984-4438-99AD-F0BC9B2408F5}" type="presOf" srcId="{9062E377-0CD7-4826-AB16-784FCBE2057C}" destId="{7F69EB49-01BB-4674-9BEA-71C18943F11F}" srcOrd="0" destOrd="0" presId="urn:microsoft.com/office/officeart/2005/8/layout/radial3"/>
    <dgm:cxn modelId="{20CB9F2A-89D1-409E-8B34-E4B043A01B2C}" srcId="{8CEBC1CD-E977-43AC-8C6B-D4C76DB9C53A}" destId="{7F2AD04A-A1C3-4CDC-B4D5-FE0F4003C62F}" srcOrd="0" destOrd="0" parTransId="{F7AEB0B7-4E25-47E2-B4A3-E7BCD7CB4E96}" sibTransId="{C351D6D3-485E-476A-886E-8284BC00EF11}"/>
    <dgm:cxn modelId="{C0152229-1E8A-4DDD-9820-069E6D3773AA}" srcId="{8CEBC1CD-E977-43AC-8C6B-D4C76DB9C53A}" destId="{BC069911-023C-4EFB-B64B-D71AA9546CCF}" srcOrd="5" destOrd="0" parTransId="{B3EBB884-AA00-4389-9332-A8D13E668D7D}" sibTransId="{9B4281BD-6AB9-41FE-A19F-2EBE0A57C367}"/>
    <dgm:cxn modelId="{1D4180A8-5AA9-46A2-B6D5-8F6C006D269F}" type="presOf" srcId="{7A7D2E07-FC72-4784-A932-6D0864F85BB8}" destId="{A3A8D043-81AB-46B4-8311-8DEDA2EEE6BE}" srcOrd="0" destOrd="0" presId="urn:microsoft.com/office/officeart/2005/8/layout/radial3"/>
    <dgm:cxn modelId="{B0B41113-FCC6-4677-9C86-B04B5748A47F}" srcId="{8CEBC1CD-E977-43AC-8C6B-D4C76DB9C53A}" destId="{7A7D2E07-FC72-4784-A932-6D0864F85BB8}" srcOrd="9" destOrd="0" parTransId="{3437F241-9038-4EA1-A1F0-A5317A2E299C}" sibTransId="{7B6E8DF3-7E26-44A3-9FEC-FF68D05613E7}"/>
    <dgm:cxn modelId="{35339C57-56BF-481B-9B24-320612BA92BE}" type="presOf" srcId="{A2FCEE0B-7BCA-46CA-BE03-AF7A0B83024E}" destId="{919757B9-3C28-4BE5-9E4A-E5143809C114}" srcOrd="0" destOrd="0" presId="urn:microsoft.com/office/officeart/2005/8/layout/radial3"/>
    <dgm:cxn modelId="{9C3E98B0-ED99-4A8D-9F37-76493B6D8950}" srcId="{8CEBC1CD-E977-43AC-8C6B-D4C76DB9C53A}" destId="{8AE6CA08-A300-485C-92DF-7832DB3926EA}" srcOrd="4" destOrd="0" parTransId="{584922FC-122A-4DF8-AA03-433B855E84E2}" sibTransId="{DC3E7F7B-66B8-46F9-8EAF-613F115CD3CC}"/>
    <dgm:cxn modelId="{7FD27B70-7E2B-49DF-AFC2-68C568D2F85C}" type="presOf" srcId="{1BD9D33A-37C9-4FE0-BD32-F6320B9B2FB9}" destId="{529EA9DD-386C-4FC9-9082-A6CD29A4FBB2}" srcOrd="0" destOrd="0" presId="urn:microsoft.com/office/officeart/2005/8/layout/radial3"/>
    <dgm:cxn modelId="{4D21616E-12EE-4679-AB08-1D095F13A630}" type="presOf" srcId="{7F2AD04A-A1C3-4CDC-B4D5-FE0F4003C62F}" destId="{5EAE2BE0-63CE-4AC3-A132-B47273CCB399}" srcOrd="0" destOrd="0" presId="urn:microsoft.com/office/officeart/2005/8/layout/radial3"/>
    <dgm:cxn modelId="{50BDDDBC-8184-4C6F-93A9-232F2ED658DF}" srcId="{8CEBC1CD-E977-43AC-8C6B-D4C76DB9C53A}" destId="{825C7626-9A91-4E5D-A09E-8C092BDBA1E5}" srcOrd="1" destOrd="0" parTransId="{66F71CA6-8E99-4DB6-858B-346A424E4AC7}" sibTransId="{8ED77CE0-CB19-449F-8F54-CBA1EE60945F}"/>
    <dgm:cxn modelId="{88A05D17-C951-44FD-8416-345C13E697BD}" type="presOf" srcId="{4005A5AE-5491-438F-9D97-DE922F23C75E}" destId="{9199DEDC-BDA1-43B4-9FD8-13684A5742C8}" srcOrd="0" destOrd="0" presId="urn:microsoft.com/office/officeart/2005/8/layout/radial3"/>
    <dgm:cxn modelId="{792ED4D5-CAFB-42BC-8C92-DC46B823076C}" srcId="{4005A5AE-5491-438F-9D97-DE922F23C75E}" destId="{8CEBC1CD-E977-43AC-8C6B-D4C76DB9C53A}" srcOrd="0" destOrd="0" parTransId="{D2C44324-4043-4A69-9854-996ADFBAAB4B}" sibTransId="{9B68F628-0926-4CB5-996C-3712F19D7AD3}"/>
    <dgm:cxn modelId="{30A6B3FB-2E08-448E-8F0B-56191ABD6154}" type="presParOf" srcId="{9199DEDC-BDA1-43B4-9FD8-13684A5742C8}" destId="{969A7329-586C-4771-97A1-AFFAD24E5680}" srcOrd="0" destOrd="0" presId="urn:microsoft.com/office/officeart/2005/8/layout/radial3"/>
    <dgm:cxn modelId="{86E378E2-7117-4AA6-86CA-3D01C099A8FB}" type="presParOf" srcId="{969A7329-586C-4771-97A1-AFFAD24E5680}" destId="{9BC6F52D-5077-4899-89DF-C69C68B74A35}" srcOrd="0" destOrd="0" presId="urn:microsoft.com/office/officeart/2005/8/layout/radial3"/>
    <dgm:cxn modelId="{D13167E8-E5FF-4A4F-B479-50CFF7455501}" type="presParOf" srcId="{969A7329-586C-4771-97A1-AFFAD24E5680}" destId="{5EAE2BE0-63CE-4AC3-A132-B47273CCB399}" srcOrd="1" destOrd="0" presId="urn:microsoft.com/office/officeart/2005/8/layout/radial3"/>
    <dgm:cxn modelId="{A89627A7-EC03-4792-84DD-B633DCC0C4FF}" type="presParOf" srcId="{969A7329-586C-4771-97A1-AFFAD24E5680}" destId="{7878A7D1-8E4E-4DE5-99D3-A8E418176BB2}" srcOrd="2" destOrd="0" presId="urn:microsoft.com/office/officeart/2005/8/layout/radial3"/>
    <dgm:cxn modelId="{3B1C1B55-9B2C-4997-879E-F421BA6C7B7A}" type="presParOf" srcId="{969A7329-586C-4771-97A1-AFFAD24E5680}" destId="{919757B9-3C28-4BE5-9E4A-E5143809C114}" srcOrd="3" destOrd="0" presId="urn:microsoft.com/office/officeart/2005/8/layout/radial3"/>
    <dgm:cxn modelId="{6BFDFC7A-FBC3-4DDC-9F19-C6CA8444C820}" type="presParOf" srcId="{969A7329-586C-4771-97A1-AFFAD24E5680}" destId="{7F69EB49-01BB-4674-9BEA-71C18943F11F}" srcOrd="4" destOrd="0" presId="urn:microsoft.com/office/officeart/2005/8/layout/radial3"/>
    <dgm:cxn modelId="{5BEF7060-6587-49C3-8026-79BF4819D9F3}" type="presParOf" srcId="{969A7329-586C-4771-97A1-AFFAD24E5680}" destId="{E1E2DF4D-EF59-4238-BB57-C383A7EB76F5}" srcOrd="5" destOrd="0" presId="urn:microsoft.com/office/officeart/2005/8/layout/radial3"/>
    <dgm:cxn modelId="{423B27D3-3E56-4024-9C92-9CF07BCB9937}" type="presParOf" srcId="{969A7329-586C-4771-97A1-AFFAD24E5680}" destId="{77F23436-F478-498F-A40A-29E38109B09A}" srcOrd="6" destOrd="0" presId="urn:microsoft.com/office/officeart/2005/8/layout/radial3"/>
    <dgm:cxn modelId="{924B93EE-FCE6-45A1-9AB9-917DCBDF3D09}" type="presParOf" srcId="{969A7329-586C-4771-97A1-AFFAD24E5680}" destId="{5330211D-4102-4FAB-B3A9-D3376EAD5C69}" srcOrd="7" destOrd="0" presId="urn:microsoft.com/office/officeart/2005/8/layout/radial3"/>
    <dgm:cxn modelId="{DF8F76AC-EFEB-4696-9E40-864A274D80D0}" type="presParOf" srcId="{969A7329-586C-4771-97A1-AFFAD24E5680}" destId="{8F7B3BE2-970C-4622-8E89-806A9E7024FD}" srcOrd="8" destOrd="0" presId="urn:microsoft.com/office/officeart/2005/8/layout/radial3"/>
    <dgm:cxn modelId="{BD6AD290-0336-4F97-BA45-EC402B799194}" type="presParOf" srcId="{969A7329-586C-4771-97A1-AFFAD24E5680}" destId="{529EA9DD-386C-4FC9-9082-A6CD29A4FBB2}" srcOrd="9" destOrd="0" presId="urn:microsoft.com/office/officeart/2005/8/layout/radial3"/>
    <dgm:cxn modelId="{9CD6A3C1-3457-4B34-B429-C65D384AB1A9}" type="presParOf" srcId="{969A7329-586C-4771-97A1-AFFAD24E5680}" destId="{A3A8D043-81AB-46B4-8311-8DEDA2EEE6BE}" srcOrd="10"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EE7C55-F207-41F6-96DF-5C79047AE9C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3CBB28B-3B56-459E-BD6B-56D62FD4E237}">
      <dgm:prSet phldrT="[Text]"/>
      <dgm:spPr/>
      <dgm:t>
        <a:bodyPr/>
        <a:lstStyle/>
        <a:p>
          <a:r>
            <a:rPr lang="en-US" dirty="0" smtClean="0"/>
            <a:t>Challenges</a:t>
          </a:r>
          <a:endParaRPr lang="en-US" dirty="0"/>
        </a:p>
      </dgm:t>
    </dgm:pt>
    <dgm:pt modelId="{4F9C2D66-D839-40C4-B167-BBB56EE78861}" type="parTrans" cxnId="{31E1F5D9-7B00-444D-BBB7-0DAD0E029BF0}">
      <dgm:prSet/>
      <dgm:spPr/>
      <dgm:t>
        <a:bodyPr/>
        <a:lstStyle/>
        <a:p>
          <a:endParaRPr lang="en-US"/>
        </a:p>
      </dgm:t>
    </dgm:pt>
    <dgm:pt modelId="{E9BBB7DB-D47F-4E80-B94D-A6EA78D410D9}" type="sibTrans" cxnId="{31E1F5D9-7B00-444D-BBB7-0DAD0E029BF0}">
      <dgm:prSet/>
      <dgm:spPr/>
      <dgm:t>
        <a:bodyPr/>
        <a:lstStyle/>
        <a:p>
          <a:endParaRPr lang="en-US"/>
        </a:p>
      </dgm:t>
    </dgm:pt>
    <dgm:pt modelId="{739B03D3-AFEF-44EB-8188-C49CEE062C7F}">
      <dgm:prSet phldrT="[Text]"/>
      <dgm:spPr/>
      <dgm:t>
        <a:bodyPr/>
        <a:lstStyle/>
        <a:p>
          <a:r>
            <a:rPr lang="en-US" dirty="0" smtClean="0"/>
            <a:t>Narrowing of our topic</a:t>
          </a:r>
          <a:endParaRPr lang="en-US" dirty="0"/>
        </a:p>
      </dgm:t>
    </dgm:pt>
    <dgm:pt modelId="{5FCD8D4C-F4C6-4207-9A93-65CB4830A15F}" type="parTrans" cxnId="{A0C2DECC-E90F-4898-A1EB-707D82751B93}">
      <dgm:prSet/>
      <dgm:spPr/>
      <dgm:t>
        <a:bodyPr/>
        <a:lstStyle/>
        <a:p>
          <a:endParaRPr lang="en-US" dirty="0"/>
        </a:p>
      </dgm:t>
    </dgm:pt>
    <dgm:pt modelId="{E0EE4CD6-B005-4CFE-869F-3151B09198B8}" type="sibTrans" cxnId="{A0C2DECC-E90F-4898-A1EB-707D82751B93}">
      <dgm:prSet/>
      <dgm:spPr/>
      <dgm:t>
        <a:bodyPr/>
        <a:lstStyle/>
        <a:p>
          <a:endParaRPr lang="en-US"/>
        </a:p>
      </dgm:t>
    </dgm:pt>
    <dgm:pt modelId="{99A90D19-544F-41EE-8C9E-6058A0A5C2B1}">
      <dgm:prSet phldrT="[Text]"/>
      <dgm:spPr/>
      <dgm:t>
        <a:bodyPr/>
        <a:lstStyle/>
        <a:p>
          <a:r>
            <a:rPr lang="en-US" dirty="0" smtClean="0"/>
            <a:t>Approval for HSR took longer than we anticipated </a:t>
          </a:r>
          <a:endParaRPr lang="en-US" dirty="0"/>
        </a:p>
      </dgm:t>
    </dgm:pt>
    <dgm:pt modelId="{0C8E2A59-2D61-4109-8F17-1782E50F050B}" type="parTrans" cxnId="{87EC89FF-9696-49CA-AB22-9F4C97B75752}">
      <dgm:prSet/>
      <dgm:spPr/>
      <dgm:t>
        <a:bodyPr/>
        <a:lstStyle/>
        <a:p>
          <a:endParaRPr lang="en-US" dirty="0"/>
        </a:p>
      </dgm:t>
    </dgm:pt>
    <dgm:pt modelId="{231ED6E5-F2A7-4E42-B944-2A03E7442145}" type="sibTrans" cxnId="{87EC89FF-9696-49CA-AB22-9F4C97B75752}">
      <dgm:prSet/>
      <dgm:spPr/>
      <dgm:t>
        <a:bodyPr/>
        <a:lstStyle/>
        <a:p>
          <a:endParaRPr lang="en-US"/>
        </a:p>
      </dgm:t>
    </dgm:pt>
    <dgm:pt modelId="{12A341A2-C9DB-4359-9273-C5E16812196C}">
      <dgm:prSet phldrT="[Text]"/>
      <dgm:spPr/>
      <dgm:t>
        <a:bodyPr/>
        <a:lstStyle/>
        <a:p>
          <a:r>
            <a:rPr lang="en-US" dirty="0" smtClean="0"/>
            <a:t>Trying not to influence </a:t>
          </a:r>
        </a:p>
        <a:p>
          <a:r>
            <a:rPr lang="en-US" dirty="0" smtClean="0"/>
            <a:t>co-researchers </a:t>
          </a:r>
          <a:endParaRPr lang="en-US" dirty="0"/>
        </a:p>
      </dgm:t>
    </dgm:pt>
    <dgm:pt modelId="{9263FC10-D8D8-43A1-970B-542232B1D99D}" type="parTrans" cxnId="{6CB7A69B-132F-4492-BB43-99E11238D948}">
      <dgm:prSet/>
      <dgm:spPr/>
      <dgm:t>
        <a:bodyPr/>
        <a:lstStyle/>
        <a:p>
          <a:endParaRPr lang="en-US" dirty="0"/>
        </a:p>
      </dgm:t>
    </dgm:pt>
    <dgm:pt modelId="{B8AAA3CD-E1F7-4445-AE0D-8A8F9B3121EF}" type="sibTrans" cxnId="{6CB7A69B-132F-4492-BB43-99E11238D948}">
      <dgm:prSet/>
      <dgm:spPr/>
      <dgm:t>
        <a:bodyPr/>
        <a:lstStyle/>
        <a:p>
          <a:endParaRPr lang="en-US"/>
        </a:p>
      </dgm:t>
    </dgm:pt>
    <dgm:pt modelId="{BA8B272D-1B16-4347-A5A6-619E7AE09556}">
      <dgm:prSet/>
      <dgm:spPr/>
      <dgm:t>
        <a:bodyPr/>
        <a:lstStyle/>
        <a:p>
          <a:r>
            <a:rPr lang="en-US" dirty="0" smtClean="0"/>
            <a:t>Avoiding overlap of research with Puanani, Jeff, and Jenny’s research project</a:t>
          </a:r>
          <a:endParaRPr lang="en-US" dirty="0"/>
        </a:p>
      </dgm:t>
    </dgm:pt>
    <dgm:pt modelId="{61EB4E7E-AD9F-479A-AA4B-90FF982D74A8}" type="parTrans" cxnId="{B832E9F9-2B71-4771-A655-AB82CA84C8CD}">
      <dgm:prSet/>
      <dgm:spPr/>
      <dgm:t>
        <a:bodyPr/>
        <a:lstStyle/>
        <a:p>
          <a:endParaRPr lang="en-US" dirty="0"/>
        </a:p>
      </dgm:t>
    </dgm:pt>
    <dgm:pt modelId="{4D095B41-EC15-4414-823C-57E5034E4E2C}" type="sibTrans" cxnId="{B832E9F9-2B71-4771-A655-AB82CA84C8CD}">
      <dgm:prSet/>
      <dgm:spPr/>
    </dgm:pt>
    <dgm:pt modelId="{A07FA62F-4C49-4B5F-B4D3-781BC4EEF80A}">
      <dgm:prSet/>
      <dgm:spPr/>
      <dgm:t>
        <a:bodyPr/>
        <a:lstStyle/>
        <a:p>
          <a:r>
            <a:rPr lang="en-US" dirty="0" smtClean="0"/>
            <a:t>Time, distance, and technological difficulties between research partners</a:t>
          </a:r>
          <a:endParaRPr lang="en-US" dirty="0"/>
        </a:p>
      </dgm:t>
    </dgm:pt>
    <dgm:pt modelId="{253332CA-A9CD-42D2-AF16-668150BC94AE}" type="parTrans" cxnId="{33C2EE93-6B35-4433-BED9-5365FDD75DC1}">
      <dgm:prSet/>
      <dgm:spPr/>
      <dgm:t>
        <a:bodyPr/>
        <a:lstStyle/>
        <a:p>
          <a:endParaRPr lang="en-US" dirty="0"/>
        </a:p>
      </dgm:t>
    </dgm:pt>
    <dgm:pt modelId="{23594F0A-0953-4C1F-9897-5321D1A35EFD}" type="sibTrans" cxnId="{33C2EE93-6B35-4433-BED9-5365FDD75DC1}">
      <dgm:prSet/>
      <dgm:spPr/>
    </dgm:pt>
    <dgm:pt modelId="{E7846B88-A0F5-4B30-91E7-D465FDFF1469}" type="pres">
      <dgm:prSet presAssocID="{AAEE7C55-F207-41F6-96DF-5C79047AE9CA}" presName="cycle" presStyleCnt="0">
        <dgm:presLayoutVars>
          <dgm:chMax val="1"/>
          <dgm:dir/>
          <dgm:animLvl val="ctr"/>
          <dgm:resizeHandles val="exact"/>
        </dgm:presLayoutVars>
      </dgm:prSet>
      <dgm:spPr/>
      <dgm:t>
        <a:bodyPr/>
        <a:lstStyle/>
        <a:p>
          <a:endParaRPr lang="en-US"/>
        </a:p>
      </dgm:t>
    </dgm:pt>
    <dgm:pt modelId="{B2A2F911-B668-4054-A0B7-07100B12F0AA}" type="pres">
      <dgm:prSet presAssocID="{F3CBB28B-3B56-459E-BD6B-56D62FD4E237}" presName="centerShape" presStyleLbl="node0" presStyleIdx="0" presStyleCnt="1"/>
      <dgm:spPr/>
      <dgm:t>
        <a:bodyPr/>
        <a:lstStyle/>
        <a:p>
          <a:endParaRPr lang="en-US"/>
        </a:p>
      </dgm:t>
    </dgm:pt>
    <dgm:pt modelId="{750D8C7B-D46A-444C-99CF-169DF2DD29E3}" type="pres">
      <dgm:prSet presAssocID="{5FCD8D4C-F4C6-4207-9A93-65CB4830A15F}" presName="parTrans" presStyleLbl="bgSibTrans2D1" presStyleIdx="0" presStyleCnt="5"/>
      <dgm:spPr/>
      <dgm:t>
        <a:bodyPr/>
        <a:lstStyle/>
        <a:p>
          <a:endParaRPr lang="en-US"/>
        </a:p>
      </dgm:t>
    </dgm:pt>
    <dgm:pt modelId="{2C788706-2C27-4DB9-A357-8DB01BD65B36}" type="pres">
      <dgm:prSet presAssocID="{739B03D3-AFEF-44EB-8188-C49CEE062C7F}" presName="node" presStyleLbl="node1" presStyleIdx="0" presStyleCnt="5">
        <dgm:presLayoutVars>
          <dgm:bulletEnabled val="1"/>
        </dgm:presLayoutVars>
      </dgm:prSet>
      <dgm:spPr/>
      <dgm:t>
        <a:bodyPr/>
        <a:lstStyle/>
        <a:p>
          <a:endParaRPr lang="en-US"/>
        </a:p>
      </dgm:t>
    </dgm:pt>
    <dgm:pt modelId="{50439EBB-71B2-43A1-81D7-1BDD70655F08}" type="pres">
      <dgm:prSet presAssocID="{61EB4E7E-AD9F-479A-AA4B-90FF982D74A8}" presName="parTrans" presStyleLbl="bgSibTrans2D1" presStyleIdx="1" presStyleCnt="5"/>
      <dgm:spPr/>
      <dgm:t>
        <a:bodyPr/>
        <a:lstStyle/>
        <a:p>
          <a:endParaRPr lang="en-US"/>
        </a:p>
      </dgm:t>
    </dgm:pt>
    <dgm:pt modelId="{7781EE4B-8D2D-42BD-86AA-FE0F81C69429}" type="pres">
      <dgm:prSet presAssocID="{BA8B272D-1B16-4347-A5A6-619E7AE09556}" presName="node" presStyleLbl="node1" presStyleIdx="1" presStyleCnt="5">
        <dgm:presLayoutVars>
          <dgm:bulletEnabled val="1"/>
        </dgm:presLayoutVars>
      </dgm:prSet>
      <dgm:spPr/>
      <dgm:t>
        <a:bodyPr/>
        <a:lstStyle/>
        <a:p>
          <a:endParaRPr lang="en-US"/>
        </a:p>
      </dgm:t>
    </dgm:pt>
    <dgm:pt modelId="{97A2CEF5-B6A7-4B45-8138-2D9D89C58D2A}" type="pres">
      <dgm:prSet presAssocID="{253332CA-A9CD-42D2-AF16-668150BC94AE}" presName="parTrans" presStyleLbl="bgSibTrans2D1" presStyleIdx="2" presStyleCnt="5"/>
      <dgm:spPr/>
      <dgm:t>
        <a:bodyPr/>
        <a:lstStyle/>
        <a:p>
          <a:endParaRPr lang="en-US"/>
        </a:p>
      </dgm:t>
    </dgm:pt>
    <dgm:pt modelId="{D50BA16E-1AAF-4BC5-9E4D-87463DA6FCCD}" type="pres">
      <dgm:prSet presAssocID="{A07FA62F-4C49-4B5F-B4D3-781BC4EEF80A}" presName="node" presStyleLbl="node1" presStyleIdx="2" presStyleCnt="5">
        <dgm:presLayoutVars>
          <dgm:bulletEnabled val="1"/>
        </dgm:presLayoutVars>
      </dgm:prSet>
      <dgm:spPr/>
      <dgm:t>
        <a:bodyPr/>
        <a:lstStyle/>
        <a:p>
          <a:endParaRPr lang="en-US"/>
        </a:p>
      </dgm:t>
    </dgm:pt>
    <dgm:pt modelId="{65EB4A9D-A468-4D57-AC22-F53723ED7A30}" type="pres">
      <dgm:prSet presAssocID="{0C8E2A59-2D61-4109-8F17-1782E50F050B}" presName="parTrans" presStyleLbl="bgSibTrans2D1" presStyleIdx="3" presStyleCnt="5"/>
      <dgm:spPr/>
      <dgm:t>
        <a:bodyPr/>
        <a:lstStyle/>
        <a:p>
          <a:endParaRPr lang="en-US"/>
        </a:p>
      </dgm:t>
    </dgm:pt>
    <dgm:pt modelId="{F2221D20-9EE8-48D8-9468-92FD03931359}" type="pres">
      <dgm:prSet presAssocID="{99A90D19-544F-41EE-8C9E-6058A0A5C2B1}" presName="node" presStyleLbl="node1" presStyleIdx="3" presStyleCnt="5">
        <dgm:presLayoutVars>
          <dgm:bulletEnabled val="1"/>
        </dgm:presLayoutVars>
      </dgm:prSet>
      <dgm:spPr/>
      <dgm:t>
        <a:bodyPr/>
        <a:lstStyle/>
        <a:p>
          <a:endParaRPr lang="en-US"/>
        </a:p>
      </dgm:t>
    </dgm:pt>
    <dgm:pt modelId="{C57240B4-4AF5-4D40-A1E3-74B89F794E97}" type="pres">
      <dgm:prSet presAssocID="{9263FC10-D8D8-43A1-970B-542232B1D99D}" presName="parTrans" presStyleLbl="bgSibTrans2D1" presStyleIdx="4" presStyleCnt="5"/>
      <dgm:spPr/>
      <dgm:t>
        <a:bodyPr/>
        <a:lstStyle/>
        <a:p>
          <a:endParaRPr lang="en-US"/>
        </a:p>
      </dgm:t>
    </dgm:pt>
    <dgm:pt modelId="{673557FC-5014-4314-8D47-C17A938D4596}" type="pres">
      <dgm:prSet presAssocID="{12A341A2-C9DB-4359-9273-C5E16812196C}" presName="node" presStyleLbl="node1" presStyleIdx="4" presStyleCnt="5">
        <dgm:presLayoutVars>
          <dgm:bulletEnabled val="1"/>
        </dgm:presLayoutVars>
      </dgm:prSet>
      <dgm:spPr/>
      <dgm:t>
        <a:bodyPr/>
        <a:lstStyle/>
        <a:p>
          <a:endParaRPr lang="en-US"/>
        </a:p>
      </dgm:t>
    </dgm:pt>
  </dgm:ptLst>
  <dgm:cxnLst>
    <dgm:cxn modelId="{418B7FDF-1E4B-4ABE-930D-CAA43CB512ED}" type="presOf" srcId="{61EB4E7E-AD9F-479A-AA4B-90FF982D74A8}" destId="{50439EBB-71B2-43A1-81D7-1BDD70655F08}" srcOrd="0" destOrd="0" presId="urn:microsoft.com/office/officeart/2005/8/layout/radial4"/>
    <dgm:cxn modelId="{613B824A-427F-44F8-AC15-E8981379A43D}" type="presOf" srcId="{A07FA62F-4C49-4B5F-B4D3-781BC4EEF80A}" destId="{D50BA16E-1AAF-4BC5-9E4D-87463DA6FCCD}" srcOrd="0" destOrd="0" presId="urn:microsoft.com/office/officeart/2005/8/layout/radial4"/>
    <dgm:cxn modelId="{15FD7AE3-9627-4316-ABE1-7F94E33B901B}" type="presOf" srcId="{BA8B272D-1B16-4347-A5A6-619E7AE09556}" destId="{7781EE4B-8D2D-42BD-86AA-FE0F81C69429}" srcOrd="0" destOrd="0" presId="urn:microsoft.com/office/officeart/2005/8/layout/radial4"/>
    <dgm:cxn modelId="{F6C60BDD-8792-417D-A45A-E5E6FACD179D}" type="presOf" srcId="{5FCD8D4C-F4C6-4207-9A93-65CB4830A15F}" destId="{750D8C7B-D46A-444C-99CF-169DF2DD29E3}" srcOrd="0" destOrd="0" presId="urn:microsoft.com/office/officeart/2005/8/layout/radial4"/>
    <dgm:cxn modelId="{B832E9F9-2B71-4771-A655-AB82CA84C8CD}" srcId="{F3CBB28B-3B56-459E-BD6B-56D62FD4E237}" destId="{BA8B272D-1B16-4347-A5A6-619E7AE09556}" srcOrd="1" destOrd="0" parTransId="{61EB4E7E-AD9F-479A-AA4B-90FF982D74A8}" sibTransId="{4D095B41-EC15-4414-823C-57E5034E4E2C}"/>
    <dgm:cxn modelId="{87EC89FF-9696-49CA-AB22-9F4C97B75752}" srcId="{F3CBB28B-3B56-459E-BD6B-56D62FD4E237}" destId="{99A90D19-544F-41EE-8C9E-6058A0A5C2B1}" srcOrd="3" destOrd="0" parTransId="{0C8E2A59-2D61-4109-8F17-1782E50F050B}" sibTransId="{231ED6E5-F2A7-4E42-B944-2A03E7442145}"/>
    <dgm:cxn modelId="{68063B80-42ED-4F63-97CB-6DE9F0E40CA8}" type="presOf" srcId="{F3CBB28B-3B56-459E-BD6B-56D62FD4E237}" destId="{B2A2F911-B668-4054-A0B7-07100B12F0AA}" srcOrd="0" destOrd="0" presId="urn:microsoft.com/office/officeart/2005/8/layout/radial4"/>
    <dgm:cxn modelId="{64BE55BA-AD65-45A9-B100-108186B1EFD6}" type="presOf" srcId="{0C8E2A59-2D61-4109-8F17-1782E50F050B}" destId="{65EB4A9D-A468-4D57-AC22-F53723ED7A30}" srcOrd="0" destOrd="0" presId="urn:microsoft.com/office/officeart/2005/8/layout/radial4"/>
    <dgm:cxn modelId="{31E1F5D9-7B00-444D-BBB7-0DAD0E029BF0}" srcId="{AAEE7C55-F207-41F6-96DF-5C79047AE9CA}" destId="{F3CBB28B-3B56-459E-BD6B-56D62FD4E237}" srcOrd="0" destOrd="0" parTransId="{4F9C2D66-D839-40C4-B167-BBB56EE78861}" sibTransId="{E9BBB7DB-D47F-4E80-B94D-A6EA78D410D9}"/>
    <dgm:cxn modelId="{84E3D858-A2A5-4158-B829-16699968FCD1}" type="presOf" srcId="{739B03D3-AFEF-44EB-8188-C49CEE062C7F}" destId="{2C788706-2C27-4DB9-A357-8DB01BD65B36}" srcOrd="0" destOrd="0" presId="urn:microsoft.com/office/officeart/2005/8/layout/radial4"/>
    <dgm:cxn modelId="{EA752F13-0D8C-4E06-A4E5-583B7F674093}" type="presOf" srcId="{AAEE7C55-F207-41F6-96DF-5C79047AE9CA}" destId="{E7846B88-A0F5-4B30-91E7-D465FDFF1469}" srcOrd="0" destOrd="0" presId="urn:microsoft.com/office/officeart/2005/8/layout/radial4"/>
    <dgm:cxn modelId="{A0C2DECC-E90F-4898-A1EB-707D82751B93}" srcId="{F3CBB28B-3B56-459E-BD6B-56D62FD4E237}" destId="{739B03D3-AFEF-44EB-8188-C49CEE062C7F}" srcOrd="0" destOrd="0" parTransId="{5FCD8D4C-F4C6-4207-9A93-65CB4830A15F}" sibTransId="{E0EE4CD6-B005-4CFE-869F-3151B09198B8}"/>
    <dgm:cxn modelId="{6CB7A69B-132F-4492-BB43-99E11238D948}" srcId="{F3CBB28B-3B56-459E-BD6B-56D62FD4E237}" destId="{12A341A2-C9DB-4359-9273-C5E16812196C}" srcOrd="4" destOrd="0" parTransId="{9263FC10-D8D8-43A1-970B-542232B1D99D}" sibTransId="{B8AAA3CD-E1F7-4445-AE0D-8A8F9B3121EF}"/>
    <dgm:cxn modelId="{7D15C5BA-E4B7-4BFF-A44A-FF1599956670}" type="presOf" srcId="{253332CA-A9CD-42D2-AF16-668150BC94AE}" destId="{97A2CEF5-B6A7-4B45-8138-2D9D89C58D2A}" srcOrd="0" destOrd="0" presId="urn:microsoft.com/office/officeart/2005/8/layout/radial4"/>
    <dgm:cxn modelId="{33C2EE93-6B35-4433-BED9-5365FDD75DC1}" srcId="{F3CBB28B-3B56-459E-BD6B-56D62FD4E237}" destId="{A07FA62F-4C49-4B5F-B4D3-781BC4EEF80A}" srcOrd="2" destOrd="0" parTransId="{253332CA-A9CD-42D2-AF16-668150BC94AE}" sibTransId="{23594F0A-0953-4C1F-9897-5321D1A35EFD}"/>
    <dgm:cxn modelId="{4741AF0A-E99B-46B6-A602-C8B34573B47D}" type="presOf" srcId="{99A90D19-544F-41EE-8C9E-6058A0A5C2B1}" destId="{F2221D20-9EE8-48D8-9468-92FD03931359}" srcOrd="0" destOrd="0" presId="urn:microsoft.com/office/officeart/2005/8/layout/radial4"/>
    <dgm:cxn modelId="{4913F78B-2768-4704-AC16-D762E80E2642}" type="presOf" srcId="{9263FC10-D8D8-43A1-970B-542232B1D99D}" destId="{C57240B4-4AF5-4D40-A1E3-74B89F794E97}" srcOrd="0" destOrd="0" presId="urn:microsoft.com/office/officeart/2005/8/layout/radial4"/>
    <dgm:cxn modelId="{156FF1F8-D382-4155-BC30-18DD63D46F03}" type="presOf" srcId="{12A341A2-C9DB-4359-9273-C5E16812196C}" destId="{673557FC-5014-4314-8D47-C17A938D4596}" srcOrd="0" destOrd="0" presId="urn:microsoft.com/office/officeart/2005/8/layout/radial4"/>
    <dgm:cxn modelId="{52E5FB17-5B01-43F8-837F-129C303FEA55}" type="presParOf" srcId="{E7846B88-A0F5-4B30-91E7-D465FDFF1469}" destId="{B2A2F911-B668-4054-A0B7-07100B12F0AA}" srcOrd="0" destOrd="0" presId="urn:microsoft.com/office/officeart/2005/8/layout/radial4"/>
    <dgm:cxn modelId="{73DE88AA-88C0-43BA-8F73-F7CBF50FE85A}" type="presParOf" srcId="{E7846B88-A0F5-4B30-91E7-D465FDFF1469}" destId="{750D8C7B-D46A-444C-99CF-169DF2DD29E3}" srcOrd="1" destOrd="0" presId="urn:microsoft.com/office/officeart/2005/8/layout/radial4"/>
    <dgm:cxn modelId="{BFAC4FAF-3B47-4EBB-8AAC-9F49A1135E54}" type="presParOf" srcId="{E7846B88-A0F5-4B30-91E7-D465FDFF1469}" destId="{2C788706-2C27-4DB9-A357-8DB01BD65B36}" srcOrd="2" destOrd="0" presId="urn:microsoft.com/office/officeart/2005/8/layout/radial4"/>
    <dgm:cxn modelId="{071AADC4-779D-42DC-BC8C-51E65C6FAF11}" type="presParOf" srcId="{E7846B88-A0F5-4B30-91E7-D465FDFF1469}" destId="{50439EBB-71B2-43A1-81D7-1BDD70655F08}" srcOrd="3" destOrd="0" presId="urn:microsoft.com/office/officeart/2005/8/layout/radial4"/>
    <dgm:cxn modelId="{E31F968C-91AA-4235-977C-56499015DB22}" type="presParOf" srcId="{E7846B88-A0F5-4B30-91E7-D465FDFF1469}" destId="{7781EE4B-8D2D-42BD-86AA-FE0F81C69429}" srcOrd="4" destOrd="0" presId="urn:microsoft.com/office/officeart/2005/8/layout/radial4"/>
    <dgm:cxn modelId="{0D4BE474-7E86-4FFE-B6DC-12597CB63A14}" type="presParOf" srcId="{E7846B88-A0F5-4B30-91E7-D465FDFF1469}" destId="{97A2CEF5-B6A7-4B45-8138-2D9D89C58D2A}" srcOrd="5" destOrd="0" presId="urn:microsoft.com/office/officeart/2005/8/layout/radial4"/>
    <dgm:cxn modelId="{02ACE087-3314-4EFA-A271-5EA1C660C6C9}" type="presParOf" srcId="{E7846B88-A0F5-4B30-91E7-D465FDFF1469}" destId="{D50BA16E-1AAF-4BC5-9E4D-87463DA6FCCD}" srcOrd="6" destOrd="0" presId="urn:microsoft.com/office/officeart/2005/8/layout/radial4"/>
    <dgm:cxn modelId="{61589834-B1EB-45FB-9F71-32EB58892798}" type="presParOf" srcId="{E7846B88-A0F5-4B30-91E7-D465FDFF1469}" destId="{65EB4A9D-A468-4D57-AC22-F53723ED7A30}" srcOrd="7" destOrd="0" presId="urn:microsoft.com/office/officeart/2005/8/layout/radial4"/>
    <dgm:cxn modelId="{7AE0A5C8-72AB-4CF3-9D13-7858BDA8DD29}" type="presParOf" srcId="{E7846B88-A0F5-4B30-91E7-D465FDFF1469}" destId="{F2221D20-9EE8-48D8-9468-92FD03931359}" srcOrd="8" destOrd="0" presId="urn:microsoft.com/office/officeart/2005/8/layout/radial4"/>
    <dgm:cxn modelId="{0D5943BE-AC2A-406C-A601-9A6E8D0CF8F0}" type="presParOf" srcId="{E7846B88-A0F5-4B30-91E7-D465FDFF1469}" destId="{C57240B4-4AF5-4D40-A1E3-74B89F794E97}" srcOrd="9" destOrd="0" presId="urn:microsoft.com/office/officeart/2005/8/layout/radial4"/>
    <dgm:cxn modelId="{81AB9643-6769-4CAC-90E5-82DA31349B67}" type="presParOf" srcId="{E7846B88-A0F5-4B30-91E7-D465FDFF1469}" destId="{673557FC-5014-4314-8D47-C17A938D4596}"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BC7233-C22F-424E-ADE3-E14146690EE1}"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US"/>
        </a:p>
      </dgm:t>
    </dgm:pt>
    <dgm:pt modelId="{5939AF0E-4FFA-42A8-AB8E-57547CC651E4}">
      <dgm:prSet phldrT="[Text]"/>
      <dgm:spPr/>
      <dgm:t>
        <a:bodyPr/>
        <a:lstStyle/>
        <a:p>
          <a:r>
            <a:rPr lang="en-US" dirty="0" smtClean="0"/>
            <a:t>Tribal Cohort break out session</a:t>
          </a:r>
          <a:endParaRPr lang="en-US" dirty="0"/>
        </a:p>
      </dgm:t>
    </dgm:pt>
    <dgm:pt modelId="{33121472-6B99-49B4-BA7A-3780912E8928}" type="parTrans" cxnId="{A83E03ED-484B-4116-879C-FBB7B76BBA61}">
      <dgm:prSet/>
      <dgm:spPr/>
      <dgm:t>
        <a:bodyPr/>
        <a:lstStyle/>
        <a:p>
          <a:endParaRPr lang="en-US"/>
        </a:p>
      </dgm:t>
    </dgm:pt>
    <dgm:pt modelId="{5BFC5D1E-A028-46A0-96C7-62AB7EFD9F49}" type="sibTrans" cxnId="{A83E03ED-484B-4116-879C-FBB7B76BBA61}">
      <dgm:prSet/>
      <dgm:spPr/>
      <dgm:t>
        <a:bodyPr/>
        <a:lstStyle/>
        <a:p>
          <a:endParaRPr lang="en-US"/>
        </a:p>
      </dgm:t>
    </dgm:pt>
    <dgm:pt modelId="{4DDCD711-9DF2-4504-A4F2-473A3F860A76}">
      <dgm:prSet phldrT="[Text]"/>
      <dgm:spPr/>
      <dgm:t>
        <a:bodyPr/>
        <a:lstStyle/>
        <a:p>
          <a:r>
            <a:rPr lang="en-US" dirty="0" smtClean="0"/>
            <a:t>I wonder what families they are from and are we related?</a:t>
          </a:r>
          <a:endParaRPr lang="en-US" dirty="0"/>
        </a:p>
      </dgm:t>
    </dgm:pt>
    <dgm:pt modelId="{48AAE6CB-EB5B-4868-81CA-D9C78B6EB0F9}" type="parTrans" cxnId="{763F75F1-863B-44B1-A391-104CED3B0F43}">
      <dgm:prSet/>
      <dgm:spPr/>
      <dgm:t>
        <a:bodyPr/>
        <a:lstStyle/>
        <a:p>
          <a:endParaRPr lang="en-US"/>
        </a:p>
      </dgm:t>
    </dgm:pt>
    <dgm:pt modelId="{7F2FACED-593C-4627-96C6-9D3852206E96}" type="sibTrans" cxnId="{763F75F1-863B-44B1-A391-104CED3B0F43}">
      <dgm:prSet/>
      <dgm:spPr/>
      <dgm:t>
        <a:bodyPr/>
        <a:lstStyle/>
        <a:p>
          <a:endParaRPr lang="en-US"/>
        </a:p>
      </dgm:t>
    </dgm:pt>
    <dgm:pt modelId="{8220FAD9-97C1-4B04-9F37-2C4D180BF9CF}">
      <dgm:prSet phldrT="[Text]"/>
      <dgm:spPr/>
      <dgm:t>
        <a:bodyPr/>
        <a:lstStyle/>
        <a:p>
          <a:r>
            <a:rPr lang="en-US" dirty="0" smtClean="0"/>
            <a:t>Thoughts</a:t>
          </a:r>
          <a:endParaRPr lang="en-US" dirty="0"/>
        </a:p>
      </dgm:t>
    </dgm:pt>
    <dgm:pt modelId="{A2ACCF8C-3B7F-49B4-B40A-7F4F2512ABCB}" type="parTrans" cxnId="{0F685E07-A51E-4BE7-8970-8E50153C6FA1}">
      <dgm:prSet/>
      <dgm:spPr/>
      <dgm:t>
        <a:bodyPr/>
        <a:lstStyle/>
        <a:p>
          <a:endParaRPr lang="en-US"/>
        </a:p>
      </dgm:t>
    </dgm:pt>
    <dgm:pt modelId="{F1D85C77-3B74-4C3E-9F20-03208EFA5C89}" type="sibTrans" cxnId="{0F685E07-A51E-4BE7-8970-8E50153C6FA1}">
      <dgm:prSet/>
      <dgm:spPr/>
      <dgm:t>
        <a:bodyPr/>
        <a:lstStyle/>
        <a:p>
          <a:endParaRPr lang="en-US"/>
        </a:p>
      </dgm:t>
    </dgm:pt>
    <dgm:pt modelId="{994FE072-7567-4BBA-84AF-AD51A9B26840}">
      <dgm:prSet phldrT="[Text]"/>
      <dgm:spPr/>
      <dgm:t>
        <a:bodyPr/>
        <a:lstStyle/>
        <a:p>
          <a:r>
            <a:rPr lang="en-US" dirty="0" smtClean="0"/>
            <a:t>Do I really have all the skills necessary to graduate?</a:t>
          </a:r>
          <a:endParaRPr lang="en-US" dirty="0"/>
        </a:p>
      </dgm:t>
    </dgm:pt>
    <dgm:pt modelId="{4CCBE612-9B75-44C1-8989-F28E8EE8FEA9}" type="parTrans" cxnId="{E9F5902F-DCCD-4DC0-A865-56DE8AD67C50}">
      <dgm:prSet/>
      <dgm:spPr/>
      <dgm:t>
        <a:bodyPr/>
        <a:lstStyle/>
        <a:p>
          <a:endParaRPr lang="en-US"/>
        </a:p>
      </dgm:t>
    </dgm:pt>
    <dgm:pt modelId="{A956EE28-3936-49EF-A81D-9E9C33FFD8B4}" type="sibTrans" cxnId="{E9F5902F-DCCD-4DC0-A865-56DE8AD67C50}">
      <dgm:prSet/>
      <dgm:spPr/>
      <dgm:t>
        <a:bodyPr/>
        <a:lstStyle/>
        <a:p>
          <a:endParaRPr lang="en-US"/>
        </a:p>
      </dgm:t>
    </dgm:pt>
    <dgm:pt modelId="{F8C28896-3A73-430A-ABE8-E005E29B8590}">
      <dgm:prSet phldrT="[Text]"/>
      <dgm:spPr/>
      <dgm:t>
        <a:bodyPr/>
        <a:lstStyle/>
        <a:p>
          <a:r>
            <a:rPr lang="en-US" dirty="0" smtClean="0"/>
            <a:t>Leaving the Longhouse and looking at the long road ahead</a:t>
          </a:r>
          <a:endParaRPr lang="en-US" dirty="0"/>
        </a:p>
      </dgm:t>
    </dgm:pt>
    <dgm:pt modelId="{901AB5C0-ABFF-45A7-B357-2BB70955E7FA}" type="parTrans" cxnId="{A40DFA76-8BF0-47C9-B8BF-9E14E03F5756}">
      <dgm:prSet/>
      <dgm:spPr/>
      <dgm:t>
        <a:bodyPr/>
        <a:lstStyle/>
        <a:p>
          <a:endParaRPr lang="en-US"/>
        </a:p>
      </dgm:t>
    </dgm:pt>
    <dgm:pt modelId="{24631E58-562E-48F2-856B-171994EBB854}" type="sibTrans" cxnId="{A40DFA76-8BF0-47C9-B8BF-9E14E03F5756}">
      <dgm:prSet/>
      <dgm:spPr/>
      <dgm:t>
        <a:bodyPr/>
        <a:lstStyle/>
        <a:p>
          <a:endParaRPr lang="en-US"/>
        </a:p>
      </dgm:t>
    </dgm:pt>
    <dgm:pt modelId="{B58F8FD5-90D9-4D46-ACD5-7D11CD8EE23B}">
      <dgm:prSet phldrT="[Text]"/>
      <dgm:spPr/>
      <dgm:t>
        <a:bodyPr/>
        <a:lstStyle/>
        <a:p>
          <a:r>
            <a:rPr lang="en-US" dirty="0" smtClean="0"/>
            <a:t>I wonder if I can do this for another three years?</a:t>
          </a:r>
          <a:endParaRPr lang="en-US" dirty="0"/>
        </a:p>
      </dgm:t>
    </dgm:pt>
    <dgm:pt modelId="{67825B44-EFEB-4E64-A13D-3A426B712C2E}" type="parTrans" cxnId="{E25434AA-ECFB-4897-9758-DF685CAD0283}">
      <dgm:prSet/>
      <dgm:spPr/>
      <dgm:t>
        <a:bodyPr/>
        <a:lstStyle/>
        <a:p>
          <a:endParaRPr lang="en-US"/>
        </a:p>
      </dgm:t>
    </dgm:pt>
    <dgm:pt modelId="{117A5566-BBAC-438C-852F-0965EBCD0FC3}" type="sibTrans" cxnId="{E25434AA-ECFB-4897-9758-DF685CAD0283}">
      <dgm:prSet/>
      <dgm:spPr/>
      <dgm:t>
        <a:bodyPr/>
        <a:lstStyle/>
        <a:p>
          <a:endParaRPr lang="en-US"/>
        </a:p>
      </dgm:t>
    </dgm:pt>
    <dgm:pt modelId="{F5BF40F3-89E1-4D73-A40D-04C4B77517BC}">
      <dgm:prSet phldrT="[Text]"/>
      <dgm:spPr/>
      <dgm:t>
        <a:bodyPr/>
        <a:lstStyle/>
        <a:p>
          <a:r>
            <a:rPr lang="en-US" dirty="0" smtClean="0"/>
            <a:t>Am I going to make it in this program?</a:t>
          </a:r>
          <a:endParaRPr lang="en-US" dirty="0"/>
        </a:p>
      </dgm:t>
    </dgm:pt>
    <dgm:pt modelId="{18C0D76E-0BE6-46B0-A3C1-9665B61CA657}" type="sibTrans" cxnId="{92ADB892-C003-4888-B472-2070F861A8D6}">
      <dgm:prSet/>
      <dgm:spPr/>
      <dgm:t>
        <a:bodyPr/>
        <a:lstStyle/>
        <a:p>
          <a:endParaRPr lang="en-US"/>
        </a:p>
      </dgm:t>
    </dgm:pt>
    <dgm:pt modelId="{EE00F9B9-94A1-4C61-AFDB-5FF3BF8D17E0}" type="parTrans" cxnId="{92ADB892-C003-4888-B472-2070F861A8D6}">
      <dgm:prSet/>
      <dgm:spPr/>
      <dgm:t>
        <a:bodyPr/>
        <a:lstStyle/>
        <a:p>
          <a:endParaRPr lang="en-US"/>
        </a:p>
      </dgm:t>
    </dgm:pt>
    <dgm:pt modelId="{0D8E87FC-B712-448A-B31B-52BAB8B70BD0}">
      <dgm:prSet phldrT="[Text]"/>
      <dgm:spPr/>
      <dgm:t>
        <a:bodyPr/>
        <a:lstStyle/>
        <a:p>
          <a:r>
            <a:rPr lang="en-US" dirty="0" smtClean="0"/>
            <a:t>I wonder what tribes they are from?</a:t>
          </a:r>
          <a:endParaRPr lang="en-US" dirty="0"/>
        </a:p>
      </dgm:t>
    </dgm:pt>
    <dgm:pt modelId="{E2E393A1-8703-430D-B757-BC82381B2921}" type="parTrans" cxnId="{87E4C076-CC54-41CD-B7FC-452DBFD7874A}">
      <dgm:prSet/>
      <dgm:spPr/>
      <dgm:t>
        <a:bodyPr/>
        <a:lstStyle/>
        <a:p>
          <a:endParaRPr lang="en-US"/>
        </a:p>
      </dgm:t>
    </dgm:pt>
    <dgm:pt modelId="{D8DEA20B-BB1B-4862-981C-7BF52CC61FC1}" type="sibTrans" cxnId="{87E4C076-CC54-41CD-B7FC-452DBFD7874A}">
      <dgm:prSet/>
      <dgm:spPr/>
      <dgm:t>
        <a:bodyPr/>
        <a:lstStyle/>
        <a:p>
          <a:endParaRPr lang="en-US"/>
        </a:p>
      </dgm:t>
    </dgm:pt>
    <dgm:pt modelId="{E0208BD5-2A68-4B18-9FA8-DC5C281914D0}">
      <dgm:prSet phldrT="[Text]"/>
      <dgm:spPr/>
      <dgm:t>
        <a:bodyPr/>
        <a:lstStyle/>
        <a:p>
          <a:endParaRPr lang="en-US" dirty="0"/>
        </a:p>
      </dgm:t>
    </dgm:pt>
    <dgm:pt modelId="{E2D8EA64-313C-4BBF-8AE3-4CFACF589678}" type="parTrans" cxnId="{43C7DCBF-EF50-4330-A38C-CEE689A198BF}">
      <dgm:prSet/>
      <dgm:spPr/>
      <dgm:t>
        <a:bodyPr/>
        <a:lstStyle/>
        <a:p>
          <a:endParaRPr lang="en-US"/>
        </a:p>
      </dgm:t>
    </dgm:pt>
    <dgm:pt modelId="{B148EDAF-BC24-4DE8-B4CD-A707A814A5A0}" type="sibTrans" cxnId="{43C7DCBF-EF50-4330-A38C-CEE689A198BF}">
      <dgm:prSet/>
      <dgm:spPr/>
      <dgm:t>
        <a:bodyPr/>
        <a:lstStyle/>
        <a:p>
          <a:endParaRPr lang="en-US"/>
        </a:p>
      </dgm:t>
    </dgm:pt>
    <dgm:pt modelId="{9903817E-B283-4F1A-8FE2-6E3E229F1DC4}">
      <dgm:prSet phldrT="[Text]"/>
      <dgm:spPr/>
      <dgm:t>
        <a:bodyPr/>
        <a:lstStyle/>
        <a:p>
          <a:r>
            <a:rPr lang="en-US" dirty="0" smtClean="0"/>
            <a:t>I don’t know anyone here in Olympia so where shall I stay tonight?</a:t>
          </a:r>
          <a:endParaRPr lang="en-US" dirty="0"/>
        </a:p>
      </dgm:t>
    </dgm:pt>
    <dgm:pt modelId="{26FB7E79-BE4C-414A-966A-5F722D527ED8}" type="parTrans" cxnId="{CB2DD14C-BB8F-4DD7-A4F2-74D022E040A3}">
      <dgm:prSet/>
      <dgm:spPr/>
      <dgm:t>
        <a:bodyPr/>
        <a:lstStyle/>
        <a:p>
          <a:endParaRPr lang="en-US"/>
        </a:p>
      </dgm:t>
    </dgm:pt>
    <dgm:pt modelId="{3C3F8BA3-23D5-49CD-A974-F0AB4730A89F}" type="sibTrans" cxnId="{CB2DD14C-BB8F-4DD7-A4F2-74D022E040A3}">
      <dgm:prSet/>
      <dgm:spPr/>
      <dgm:t>
        <a:bodyPr/>
        <a:lstStyle/>
        <a:p>
          <a:endParaRPr lang="en-US"/>
        </a:p>
      </dgm:t>
    </dgm:pt>
    <dgm:pt modelId="{2A165B1A-FCE1-4E5F-804B-E6BED0316E42}" type="pres">
      <dgm:prSet presAssocID="{FEBC7233-C22F-424E-ADE3-E14146690EE1}" presName="linear" presStyleCnt="0">
        <dgm:presLayoutVars>
          <dgm:dir/>
          <dgm:resizeHandles val="exact"/>
        </dgm:presLayoutVars>
      </dgm:prSet>
      <dgm:spPr/>
      <dgm:t>
        <a:bodyPr/>
        <a:lstStyle/>
        <a:p>
          <a:endParaRPr lang="en-US"/>
        </a:p>
      </dgm:t>
    </dgm:pt>
    <dgm:pt modelId="{4A5056FC-2D00-48E0-AFCC-96AC15D72042}" type="pres">
      <dgm:prSet presAssocID="{5939AF0E-4FFA-42A8-AB8E-57547CC651E4}" presName="comp" presStyleCnt="0"/>
      <dgm:spPr/>
    </dgm:pt>
    <dgm:pt modelId="{2748E7A0-4796-46E3-AD3E-215ED0F51C03}" type="pres">
      <dgm:prSet presAssocID="{5939AF0E-4FFA-42A8-AB8E-57547CC651E4}" presName="box" presStyleLbl="node1" presStyleIdx="0" presStyleCnt="3"/>
      <dgm:spPr/>
      <dgm:t>
        <a:bodyPr/>
        <a:lstStyle/>
        <a:p>
          <a:endParaRPr lang="en-US"/>
        </a:p>
      </dgm:t>
    </dgm:pt>
    <dgm:pt modelId="{61C31BDA-BF17-438C-986F-79615E7861F4}" type="pres">
      <dgm:prSet presAssocID="{5939AF0E-4FFA-42A8-AB8E-57547CC651E4}" presName="img" presStyleLbl="fgImgPlace1" presStyleIdx="0" presStyleCnt="3" custScaleX="76701"/>
      <dgm:spPr>
        <a:blipFill rotWithShape="0">
          <a:blip xmlns:r="http://schemas.openxmlformats.org/officeDocument/2006/relationships" r:embed="rId1"/>
          <a:stretch>
            <a:fillRect/>
          </a:stretch>
        </a:blipFill>
      </dgm:spPr>
    </dgm:pt>
    <dgm:pt modelId="{F3A3CD1E-8C62-4C30-A7F6-35EF0C4B2217}" type="pres">
      <dgm:prSet presAssocID="{5939AF0E-4FFA-42A8-AB8E-57547CC651E4}" presName="text" presStyleLbl="node1" presStyleIdx="0" presStyleCnt="3">
        <dgm:presLayoutVars>
          <dgm:bulletEnabled val="1"/>
        </dgm:presLayoutVars>
      </dgm:prSet>
      <dgm:spPr/>
      <dgm:t>
        <a:bodyPr/>
        <a:lstStyle/>
        <a:p>
          <a:endParaRPr lang="en-US"/>
        </a:p>
      </dgm:t>
    </dgm:pt>
    <dgm:pt modelId="{6B079063-54ED-4CB8-9728-1957C130C79F}" type="pres">
      <dgm:prSet presAssocID="{5BFC5D1E-A028-46A0-96C7-62AB7EFD9F49}" presName="spacer" presStyleCnt="0"/>
      <dgm:spPr/>
    </dgm:pt>
    <dgm:pt modelId="{0593C5B4-EBB0-46CF-8A55-CAE117B50FDF}" type="pres">
      <dgm:prSet presAssocID="{8220FAD9-97C1-4B04-9F37-2C4D180BF9CF}" presName="comp" presStyleCnt="0"/>
      <dgm:spPr/>
    </dgm:pt>
    <dgm:pt modelId="{D5AC5167-ED05-4376-B111-F8563F7AA1C9}" type="pres">
      <dgm:prSet presAssocID="{8220FAD9-97C1-4B04-9F37-2C4D180BF9CF}" presName="box" presStyleLbl="node1" presStyleIdx="1" presStyleCnt="3"/>
      <dgm:spPr/>
      <dgm:t>
        <a:bodyPr/>
        <a:lstStyle/>
        <a:p>
          <a:endParaRPr lang="en-US"/>
        </a:p>
      </dgm:t>
    </dgm:pt>
    <dgm:pt modelId="{1F872033-18F4-46A8-BD16-2287553996AC}" type="pres">
      <dgm:prSet presAssocID="{8220FAD9-97C1-4B04-9F37-2C4D180BF9CF}" presName="img" presStyleLbl="fgImgPlace1" presStyleIdx="1" presStyleCnt="3" custScaleX="67929"/>
      <dgm:spPr>
        <a:blipFill rotWithShape="0">
          <a:blip xmlns:r="http://schemas.openxmlformats.org/officeDocument/2006/relationships" r:embed="rId2"/>
          <a:stretch>
            <a:fillRect/>
          </a:stretch>
        </a:blipFill>
      </dgm:spPr>
    </dgm:pt>
    <dgm:pt modelId="{B12C93C3-69B4-4EA1-BAA8-1D5904D63FD1}" type="pres">
      <dgm:prSet presAssocID="{8220FAD9-97C1-4B04-9F37-2C4D180BF9CF}" presName="text" presStyleLbl="node1" presStyleIdx="1" presStyleCnt="3">
        <dgm:presLayoutVars>
          <dgm:bulletEnabled val="1"/>
        </dgm:presLayoutVars>
      </dgm:prSet>
      <dgm:spPr/>
      <dgm:t>
        <a:bodyPr/>
        <a:lstStyle/>
        <a:p>
          <a:endParaRPr lang="en-US"/>
        </a:p>
      </dgm:t>
    </dgm:pt>
    <dgm:pt modelId="{45C298BD-B297-4114-B67A-D0A4E59E2EF8}" type="pres">
      <dgm:prSet presAssocID="{F1D85C77-3B74-4C3E-9F20-03208EFA5C89}" presName="spacer" presStyleCnt="0"/>
      <dgm:spPr/>
    </dgm:pt>
    <dgm:pt modelId="{783B82FB-1E1B-46D4-9290-9DC391AB6810}" type="pres">
      <dgm:prSet presAssocID="{F8C28896-3A73-430A-ABE8-E005E29B8590}" presName="comp" presStyleCnt="0"/>
      <dgm:spPr/>
    </dgm:pt>
    <dgm:pt modelId="{413ADD83-2BD2-482B-887C-B51A188B95F9}" type="pres">
      <dgm:prSet presAssocID="{F8C28896-3A73-430A-ABE8-E005E29B8590}" presName="box" presStyleLbl="node1" presStyleIdx="2" presStyleCnt="3"/>
      <dgm:spPr/>
      <dgm:t>
        <a:bodyPr/>
        <a:lstStyle/>
        <a:p>
          <a:endParaRPr lang="en-US"/>
        </a:p>
      </dgm:t>
    </dgm:pt>
    <dgm:pt modelId="{90AEE44D-3E90-474D-90F4-9295C6C94C4B}" type="pres">
      <dgm:prSet presAssocID="{F8C28896-3A73-430A-ABE8-E005E29B8590}" presName="img" presStyleLbl="fgImgPlace1" presStyleIdx="2" presStyleCnt="3" custScaleX="76701"/>
      <dgm:spPr>
        <a:blipFill rotWithShape="0">
          <a:blip xmlns:r="http://schemas.openxmlformats.org/officeDocument/2006/relationships" r:embed="rId3"/>
          <a:stretch>
            <a:fillRect/>
          </a:stretch>
        </a:blipFill>
      </dgm:spPr>
    </dgm:pt>
    <dgm:pt modelId="{556228CE-5D06-4DF5-8884-DEA0999E5BC5}" type="pres">
      <dgm:prSet presAssocID="{F8C28896-3A73-430A-ABE8-E005E29B8590}" presName="text" presStyleLbl="node1" presStyleIdx="2" presStyleCnt="3">
        <dgm:presLayoutVars>
          <dgm:bulletEnabled val="1"/>
        </dgm:presLayoutVars>
      </dgm:prSet>
      <dgm:spPr/>
      <dgm:t>
        <a:bodyPr/>
        <a:lstStyle/>
        <a:p>
          <a:endParaRPr lang="en-US"/>
        </a:p>
      </dgm:t>
    </dgm:pt>
  </dgm:ptLst>
  <dgm:cxnLst>
    <dgm:cxn modelId="{E141B78F-3E6D-4C91-B5FE-4620AF4D5BD2}" type="presOf" srcId="{8220FAD9-97C1-4B04-9F37-2C4D180BF9CF}" destId="{D5AC5167-ED05-4376-B111-F8563F7AA1C9}" srcOrd="0" destOrd="0" presId="urn:microsoft.com/office/officeart/2005/8/layout/vList4#2"/>
    <dgm:cxn modelId="{AF09149F-F099-468E-BF7C-7C59D28429F3}" type="presOf" srcId="{E0208BD5-2A68-4B18-9FA8-DC5C281914D0}" destId="{413ADD83-2BD2-482B-887C-B51A188B95F9}" srcOrd="0" destOrd="3" presId="urn:microsoft.com/office/officeart/2005/8/layout/vList4#2"/>
    <dgm:cxn modelId="{FBDC7FB5-919E-410E-99BD-DD9820D47B42}" type="presOf" srcId="{9903817E-B283-4F1A-8FE2-6E3E229F1DC4}" destId="{413ADD83-2BD2-482B-887C-B51A188B95F9}" srcOrd="0" destOrd="2" presId="urn:microsoft.com/office/officeart/2005/8/layout/vList4#2"/>
    <dgm:cxn modelId="{763F75F1-863B-44B1-A391-104CED3B0F43}" srcId="{5939AF0E-4FFA-42A8-AB8E-57547CC651E4}" destId="{4DDCD711-9DF2-4504-A4F2-473A3F860A76}" srcOrd="1" destOrd="0" parTransId="{48AAE6CB-EB5B-4868-81CA-D9C78B6EB0F9}" sibTransId="{7F2FACED-593C-4627-96C6-9D3852206E96}"/>
    <dgm:cxn modelId="{755EED07-27C7-448F-A121-EDE18FD97B6C}" type="presOf" srcId="{B58F8FD5-90D9-4D46-ACD5-7D11CD8EE23B}" destId="{556228CE-5D06-4DF5-8884-DEA0999E5BC5}" srcOrd="1" destOrd="1" presId="urn:microsoft.com/office/officeart/2005/8/layout/vList4#2"/>
    <dgm:cxn modelId="{5DCA854F-7417-418B-8B6D-C8D7D0CD1BB5}" type="presOf" srcId="{5939AF0E-4FFA-42A8-AB8E-57547CC651E4}" destId="{F3A3CD1E-8C62-4C30-A7F6-35EF0C4B2217}" srcOrd="1" destOrd="0" presId="urn:microsoft.com/office/officeart/2005/8/layout/vList4#2"/>
    <dgm:cxn modelId="{EC286FEC-10DF-4C5E-AF10-E551875B6BEA}" type="presOf" srcId="{994FE072-7567-4BBA-84AF-AD51A9B26840}" destId="{B12C93C3-69B4-4EA1-BAA8-1D5904D63FD1}" srcOrd="1" destOrd="2" presId="urn:microsoft.com/office/officeart/2005/8/layout/vList4#2"/>
    <dgm:cxn modelId="{3291241C-5E95-4AE2-90BC-94A9C01B9D83}" type="presOf" srcId="{4DDCD711-9DF2-4504-A4F2-473A3F860A76}" destId="{F3A3CD1E-8C62-4C30-A7F6-35EF0C4B2217}" srcOrd="1" destOrd="2" presId="urn:microsoft.com/office/officeart/2005/8/layout/vList4#2"/>
    <dgm:cxn modelId="{74369D2E-7204-41B3-9EBE-5991DA44262E}" type="presOf" srcId="{5939AF0E-4FFA-42A8-AB8E-57547CC651E4}" destId="{2748E7A0-4796-46E3-AD3E-215ED0F51C03}" srcOrd="0" destOrd="0" presId="urn:microsoft.com/office/officeart/2005/8/layout/vList4#2"/>
    <dgm:cxn modelId="{FDB04863-379E-49CA-8AE7-1FF82F2B54F7}" type="presOf" srcId="{F8C28896-3A73-430A-ABE8-E005E29B8590}" destId="{556228CE-5D06-4DF5-8884-DEA0999E5BC5}" srcOrd="1" destOrd="0" presId="urn:microsoft.com/office/officeart/2005/8/layout/vList4#2"/>
    <dgm:cxn modelId="{2853F943-FC6F-47F0-945F-6528A0D69918}" type="presOf" srcId="{B58F8FD5-90D9-4D46-ACD5-7D11CD8EE23B}" destId="{413ADD83-2BD2-482B-887C-B51A188B95F9}" srcOrd="0" destOrd="1" presId="urn:microsoft.com/office/officeart/2005/8/layout/vList4#2"/>
    <dgm:cxn modelId="{43C7DCBF-EF50-4330-A38C-CEE689A198BF}" srcId="{F8C28896-3A73-430A-ABE8-E005E29B8590}" destId="{E0208BD5-2A68-4B18-9FA8-DC5C281914D0}" srcOrd="2" destOrd="0" parTransId="{E2D8EA64-313C-4BBF-8AE3-4CFACF589678}" sibTransId="{B148EDAF-BC24-4DE8-B4CD-A707A814A5A0}"/>
    <dgm:cxn modelId="{03BD7722-EB5B-43D7-9EAE-03EEF09A096E}" type="presOf" srcId="{F8C28896-3A73-430A-ABE8-E005E29B8590}" destId="{413ADD83-2BD2-482B-887C-B51A188B95F9}" srcOrd="0" destOrd="0" presId="urn:microsoft.com/office/officeart/2005/8/layout/vList4#2"/>
    <dgm:cxn modelId="{E25434AA-ECFB-4897-9758-DF685CAD0283}" srcId="{F8C28896-3A73-430A-ABE8-E005E29B8590}" destId="{B58F8FD5-90D9-4D46-ACD5-7D11CD8EE23B}" srcOrd="0" destOrd="0" parTransId="{67825B44-EFEB-4E64-A13D-3A426B712C2E}" sibTransId="{117A5566-BBAC-438C-852F-0965EBCD0FC3}"/>
    <dgm:cxn modelId="{CB2DD14C-BB8F-4DD7-A4F2-74D022E040A3}" srcId="{F8C28896-3A73-430A-ABE8-E005E29B8590}" destId="{9903817E-B283-4F1A-8FE2-6E3E229F1DC4}" srcOrd="1" destOrd="0" parTransId="{26FB7E79-BE4C-414A-966A-5F722D527ED8}" sibTransId="{3C3F8BA3-23D5-49CD-A974-F0AB4730A89F}"/>
    <dgm:cxn modelId="{C0343ADB-C8F7-47A4-A6D2-5E5EEC6A33BB}" type="presOf" srcId="{F5BF40F3-89E1-4D73-A40D-04C4B77517BC}" destId="{D5AC5167-ED05-4376-B111-F8563F7AA1C9}" srcOrd="0" destOrd="1" presId="urn:microsoft.com/office/officeart/2005/8/layout/vList4#2"/>
    <dgm:cxn modelId="{7F869BA8-5524-4F49-BB56-0A1F2CE21886}" type="presOf" srcId="{0D8E87FC-B712-448A-B31B-52BAB8B70BD0}" destId="{F3A3CD1E-8C62-4C30-A7F6-35EF0C4B2217}" srcOrd="1" destOrd="1" presId="urn:microsoft.com/office/officeart/2005/8/layout/vList4#2"/>
    <dgm:cxn modelId="{5394AEE4-041E-49AE-888A-B5CD3D7F3AC4}" type="presOf" srcId="{E0208BD5-2A68-4B18-9FA8-DC5C281914D0}" destId="{556228CE-5D06-4DF5-8884-DEA0999E5BC5}" srcOrd="1" destOrd="3" presId="urn:microsoft.com/office/officeart/2005/8/layout/vList4#2"/>
    <dgm:cxn modelId="{8A49CB7D-CDDE-4E9A-8392-FE9A265F7F48}" type="presOf" srcId="{4DDCD711-9DF2-4504-A4F2-473A3F860A76}" destId="{2748E7A0-4796-46E3-AD3E-215ED0F51C03}" srcOrd="0" destOrd="2" presId="urn:microsoft.com/office/officeart/2005/8/layout/vList4#2"/>
    <dgm:cxn modelId="{9BE603E1-6AA9-4241-9495-6FF1F163B0FF}" type="presOf" srcId="{0D8E87FC-B712-448A-B31B-52BAB8B70BD0}" destId="{2748E7A0-4796-46E3-AD3E-215ED0F51C03}" srcOrd="0" destOrd="1" presId="urn:microsoft.com/office/officeart/2005/8/layout/vList4#2"/>
    <dgm:cxn modelId="{EF552F67-8086-4C98-88E6-7AE86ECD1FD5}" type="presOf" srcId="{FEBC7233-C22F-424E-ADE3-E14146690EE1}" destId="{2A165B1A-FCE1-4E5F-804B-E6BED0316E42}" srcOrd="0" destOrd="0" presId="urn:microsoft.com/office/officeart/2005/8/layout/vList4#2"/>
    <dgm:cxn modelId="{3777ACA4-D87C-41C0-BC47-D6C16DC19FB8}" type="presOf" srcId="{8220FAD9-97C1-4B04-9F37-2C4D180BF9CF}" destId="{B12C93C3-69B4-4EA1-BAA8-1D5904D63FD1}" srcOrd="1" destOrd="0" presId="urn:microsoft.com/office/officeart/2005/8/layout/vList4#2"/>
    <dgm:cxn modelId="{B514920C-0A15-4886-9640-1B11FF98BE88}" type="presOf" srcId="{994FE072-7567-4BBA-84AF-AD51A9B26840}" destId="{D5AC5167-ED05-4376-B111-F8563F7AA1C9}" srcOrd="0" destOrd="2" presId="urn:microsoft.com/office/officeart/2005/8/layout/vList4#2"/>
    <dgm:cxn modelId="{0F685E07-A51E-4BE7-8970-8E50153C6FA1}" srcId="{FEBC7233-C22F-424E-ADE3-E14146690EE1}" destId="{8220FAD9-97C1-4B04-9F37-2C4D180BF9CF}" srcOrd="1" destOrd="0" parTransId="{A2ACCF8C-3B7F-49B4-B40A-7F4F2512ABCB}" sibTransId="{F1D85C77-3B74-4C3E-9F20-03208EFA5C89}"/>
    <dgm:cxn modelId="{2E5057A7-C402-4824-8EC9-EA08A29C5582}" type="presOf" srcId="{F5BF40F3-89E1-4D73-A40D-04C4B77517BC}" destId="{B12C93C3-69B4-4EA1-BAA8-1D5904D63FD1}" srcOrd="1" destOrd="1" presId="urn:microsoft.com/office/officeart/2005/8/layout/vList4#2"/>
    <dgm:cxn modelId="{92ADB892-C003-4888-B472-2070F861A8D6}" srcId="{8220FAD9-97C1-4B04-9F37-2C4D180BF9CF}" destId="{F5BF40F3-89E1-4D73-A40D-04C4B77517BC}" srcOrd="0" destOrd="0" parTransId="{EE00F9B9-94A1-4C61-AFDB-5FF3BF8D17E0}" sibTransId="{18C0D76E-0BE6-46B0-A3C1-9665B61CA657}"/>
    <dgm:cxn modelId="{A40DFA76-8BF0-47C9-B8BF-9E14E03F5756}" srcId="{FEBC7233-C22F-424E-ADE3-E14146690EE1}" destId="{F8C28896-3A73-430A-ABE8-E005E29B8590}" srcOrd="2" destOrd="0" parTransId="{901AB5C0-ABFF-45A7-B357-2BB70955E7FA}" sibTransId="{24631E58-562E-48F2-856B-171994EBB854}"/>
    <dgm:cxn modelId="{E9F5902F-DCCD-4DC0-A865-56DE8AD67C50}" srcId="{8220FAD9-97C1-4B04-9F37-2C4D180BF9CF}" destId="{994FE072-7567-4BBA-84AF-AD51A9B26840}" srcOrd="1" destOrd="0" parTransId="{4CCBE612-9B75-44C1-8989-F28E8EE8FEA9}" sibTransId="{A956EE28-3936-49EF-A81D-9E9C33FFD8B4}"/>
    <dgm:cxn modelId="{A3141813-31FD-4850-A043-945FDC2DB9CC}" type="presOf" srcId="{9903817E-B283-4F1A-8FE2-6E3E229F1DC4}" destId="{556228CE-5D06-4DF5-8884-DEA0999E5BC5}" srcOrd="1" destOrd="2" presId="urn:microsoft.com/office/officeart/2005/8/layout/vList4#2"/>
    <dgm:cxn modelId="{A83E03ED-484B-4116-879C-FBB7B76BBA61}" srcId="{FEBC7233-C22F-424E-ADE3-E14146690EE1}" destId="{5939AF0E-4FFA-42A8-AB8E-57547CC651E4}" srcOrd="0" destOrd="0" parTransId="{33121472-6B99-49B4-BA7A-3780912E8928}" sibTransId="{5BFC5D1E-A028-46A0-96C7-62AB7EFD9F49}"/>
    <dgm:cxn modelId="{87E4C076-CC54-41CD-B7FC-452DBFD7874A}" srcId="{5939AF0E-4FFA-42A8-AB8E-57547CC651E4}" destId="{0D8E87FC-B712-448A-B31B-52BAB8B70BD0}" srcOrd="0" destOrd="0" parTransId="{E2E393A1-8703-430D-B757-BC82381B2921}" sibTransId="{D8DEA20B-BB1B-4862-981C-7BF52CC61FC1}"/>
    <dgm:cxn modelId="{5DB7C8AD-7883-42E1-8A1A-39CEC3D0DD84}" type="presParOf" srcId="{2A165B1A-FCE1-4E5F-804B-E6BED0316E42}" destId="{4A5056FC-2D00-48E0-AFCC-96AC15D72042}" srcOrd="0" destOrd="0" presId="urn:microsoft.com/office/officeart/2005/8/layout/vList4#2"/>
    <dgm:cxn modelId="{8CE7579A-8328-4C95-B966-ABD8F7B37724}" type="presParOf" srcId="{4A5056FC-2D00-48E0-AFCC-96AC15D72042}" destId="{2748E7A0-4796-46E3-AD3E-215ED0F51C03}" srcOrd="0" destOrd="0" presId="urn:microsoft.com/office/officeart/2005/8/layout/vList4#2"/>
    <dgm:cxn modelId="{12B5B948-858C-4B04-8C35-FC51F1BA2093}" type="presParOf" srcId="{4A5056FC-2D00-48E0-AFCC-96AC15D72042}" destId="{61C31BDA-BF17-438C-986F-79615E7861F4}" srcOrd="1" destOrd="0" presId="urn:microsoft.com/office/officeart/2005/8/layout/vList4#2"/>
    <dgm:cxn modelId="{729385F6-31C2-4273-9193-8FD97742613D}" type="presParOf" srcId="{4A5056FC-2D00-48E0-AFCC-96AC15D72042}" destId="{F3A3CD1E-8C62-4C30-A7F6-35EF0C4B2217}" srcOrd="2" destOrd="0" presId="urn:microsoft.com/office/officeart/2005/8/layout/vList4#2"/>
    <dgm:cxn modelId="{7BBE93D3-D215-41F3-B5E9-A93B66F80F3F}" type="presParOf" srcId="{2A165B1A-FCE1-4E5F-804B-E6BED0316E42}" destId="{6B079063-54ED-4CB8-9728-1957C130C79F}" srcOrd="1" destOrd="0" presId="urn:microsoft.com/office/officeart/2005/8/layout/vList4#2"/>
    <dgm:cxn modelId="{E5683842-56DB-4BB5-ACD4-D01E20991B80}" type="presParOf" srcId="{2A165B1A-FCE1-4E5F-804B-E6BED0316E42}" destId="{0593C5B4-EBB0-46CF-8A55-CAE117B50FDF}" srcOrd="2" destOrd="0" presId="urn:microsoft.com/office/officeart/2005/8/layout/vList4#2"/>
    <dgm:cxn modelId="{1C6214E2-0085-4377-AAD1-963F32F2ABD9}" type="presParOf" srcId="{0593C5B4-EBB0-46CF-8A55-CAE117B50FDF}" destId="{D5AC5167-ED05-4376-B111-F8563F7AA1C9}" srcOrd="0" destOrd="0" presId="urn:microsoft.com/office/officeart/2005/8/layout/vList4#2"/>
    <dgm:cxn modelId="{E0D85F6E-D622-40A2-A7FD-0306B2D61BB0}" type="presParOf" srcId="{0593C5B4-EBB0-46CF-8A55-CAE117B50FDF}" destId="{1F872033-18F4-46A8-BD16-2287553996AC}" srcOrd="1" destOrd="0" presId="urn:microsoft.com/office/officeart/2005/8/layout/vList4#2"/>
    <dgm:cxn modelId="{34621013-5551-4A81-91E5-990F6161F7AC}" type="presParOf" srcId="{0593C5B4-EBB0-46CF-8A55-CAE117B50FDF}" destId="{B12C93C3-69B4-4EA1-BAA8-1D5904D63FD1}" srcOrd="2" destOrd="0" presId="urn:microsoft.com/office/officeart/2005/8/layout/vList4#2"/>
    <dgm:cxn modelId="{0D0B8393-314A-442A-8EE5-1E9F254D3A9E}" type="presParOf" srcId="{2A165B1A-FCE1-4E5F-804B-E6BED0316E42}" destId="{45C298BD-B297-4114-B67A-D0A4E59E2EF8}" srcOrd="3" destOrd="0" presId="urn:microsoft.com/office/officeart/2005/8/layout/vList4#2"/>
    <dgm:cxn modelId="{C466E598-DE74-4877-A115-7448688FB31C}" type="presParOf" srcId="{2A165B1A-FCE1-4E5F-804B-E6BED0316E42}" destId="{783B82FB-1E1B-46D4-9290-9DC391AB6810}" srcOrd="4" destOrd="0" presId="urn:microsoft.com/office/officeart/2005/8/layout/vList4#2"/>
    <dgm:cxn modelId="{C127239D-5EEB-48B1-86A9-A26D5248F78D}" type="presParOf" srcId="{783B82FB-1E1B-46D4-9290-9DC391AB6810}" destId="{413ADD83-2BD2-482B-887C-B51A188B95F9}" srcOrd="0" destOrd="0" presId="urn:microsoft.com/office/officeart/2005/8/layout/vList4#2"/>
    <dgm:cxn modelId="{3466AE2A-B76C-4300-B926-38A9C391D348}" type="presParOf" srcId="{783B82FB-1E1B-46D4-9290-9DC391AB6810}" destId="{90AEE44D-3E90-474D-90F4-9295C6C94C4B}" srcOrd="1" destOrd="0" presId="urn:microsoft.com/office/officeart/2005/8/layout/vList4#2"/>
    <dgm:cxn modelId="{B87B1857-9A20-4B46-8611-95852D09AB4F}" type="presParOf" srcId="{783B82FB-1E1B-46D4-9290-9DC391AB6810}" destId="{556228CE-5D06-4DF5-8884-DEA0999E5BC5}"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69C904-8365-4C42-8965-09670EEB2684}"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6C390DAC-C76C-4DEF-91A3-FA0C06BD6DEA}">
      <dgm:prSet phldrT="[Text]"/>
      <dgm:spPr/>
      <dgm:t>
        <a:bodyPr/>
        <a:lstStyle/>
        <a:p>
          <a:r>
            <a:rPr lang="en-US" dirty="0" smtClean="0"/>
            <a:t>Tribal-centered Curriculum</a:t>
          </a:r>
          <a:endParaRPr lang="en-US" dirty="0"/>
        </a:p>
      </dgm:t>
    </dgm:pt>
    <dgm:pt modelId="{9539CA4A-4631-479A-AD46-D647D628D092}" type="parTrans" cxnId="{DFF8E0FB-6B6C-446B-A1CA-8AB94693A882}">
      <dgm:prSet/>
      <dgm:spPr/>
      <dgm:t>
        <a:bodyPr/>
        <a:lstStyle/>
        <a:p>
          <a:endParaRPr lang="en-US"/>
        </a:p>
      </dgm:t>
    </dgm:pt>
    <dgm:pt modelId="{89328346-BE38-4F1D-985D-6E5851FBB3F3}" type="sibTrans" cxnId="{DFF8E0FB-6B6C-446B-A1CA-8AB94693A882}">
      <dgm:prSet/>
      <dgm:spPr/>
      <dgm:t>
        <a:bodyPr/>
        <a:lstStyle/>
        <a:p>
          <a:endParaRPr lang="en-US"/>
        </a:p>
      </dgm:t>
    </dgm:pt>
    <dgm:pt modelId="{EDDDB5DD-FB0C-4BB3-9C4C-0A3ED7A6E5D8}">
      <dgm:prSet phldrT="[Text]"/>
      <dgm:spPr/>
      <dgm:t>
        <a:bodyPr/>
        <a:lstStyle/>
        <a:p>
          <a:r>
            <a:rPr lang="en-US" dirty="0" smtClean="0"/>
            <a:t>Topic Areas: Tribal sovereignty, politics, budgets, treaties, economic development, law, management, employment policy, research, and administration relevant to Indian Country.</a:t>
          </a:r>
          <a:endParaRPr lang="en-US" dirty="0"/>
        </a:p>
      </dgm:t>
    </dgm:pt>
    <dgm:pt modelId="{51E535B9-8896-4075-948B-7A38DF500217}" type="parTrans" cxnId="{D6D365B6-8413-4C8F-A28F-0C6A53EA3B88}">
      <dgm:prSet/>
      <dgm:spPr/>
      <dgm:t>
        <a:bodyPr/>
        <a:lstStyle/>
        <a:p>
          <a:endParaRPr lang="en-US"/>
        </a:p>
      </dgm:t>
    </dgm:pt>
    <dgm:pt modelId="{AE48FB5E-706B-4D25-A74D-47267600D97F}" type="sibTrans" cxnId="{D6D365B6-8413-4C8F-A28F-0C6A53EA3B88}">
      <dgm:prSet/>
      <dgm:spPr/>
      <dgm:t>
        <a:bodyPr/>
        <a:lstStyle/>
        <a:p>
          <a:endParaRPr lang="en-US"/>
        </a:p>
      </dgm:t>
    </dgm:pt>
    <dgm:pt modelId="{E113EA53-E26D-4D71-A6D7-FEF80A0B390C}">
      <dgm:prSet phldrT="[Text]"/>
      <dgm:spPr/>
      <dgm:t>
        <a:bodyPr/>
        <a:lstStyle/>
        <a:p>
          <a:r>
            <a:rPr lang="en-US" dirty="0" smtClean="0"/>
            <a:t>Instructors and Faculty</a:t>
          </a:r>
          <a:endParaRPr lang="en-US" dirty="0"/>
        </a:p>
      </dgm:t>
    </dgm:pt>
    <dgm:pt modelId="{E19CE8E7-5821-4767-85F5-30CED0A2E0DF}" type="parTrans" cxnId="{7439E379-4EAA-4962-9DB1-F7C8B3449F0F}">
      <dgm:prSet/>
      <dgm:spPr/>
      <dgm:t>
        <a:bodyPr/>
        <a:lstStyle/>
        <a:p>
          <a:endParaRPr lang="en-US"/>
        </a:p>
      </dgm:t>
    </dgm:pt>
    <dgm:pt modelId="{901A430D-E2CD-47A7-A482-FD151DD936C1}" type="sibTrans" cxnId="{7439E379-4EAA-4962-9DB1-F7C8B3449F0F}">
      <dgm:prSet/>
      <dgm:spPr/>
      <dgm:t>
        <a:bodyPr/>
        <a:lstStyle/>
        <a:p>
          <a:endParaRPr lang="en-US"/>
        </a:p>
      </dgm:t>
    </dgm:pt>
    <dgm:pt modelId="{EC7293AD-FE49-4788-9E32-9BAD549D7194}">
      <dgm:prSet phldrT="[Text]"/>
      <dgm:spPr/>
      <dgm:t>
        <a:bodyPr/>
        <a:lstStyle/>
        <a:p>
          <a:r>
            <a:rPr lang="en-US" dirty="0" smtClean="0"/>
            <a:t>Native American faculty, Instructors, and Program staff</a:t>
          </a:r>
          <a:endParaRPr lang="en-US" dirty="0"/>
        </a:p>
      </dgm:t>
    </dgm:pt>
    <dgm:pt modelId="{B11607AD-F803-46E0-9592-8D6DE53B8422}" type="parTrans" cxnId="{75D99048-6C1C-442F-86FA-4FF00C88D10C}">
      <dgm:prSet/>
      <dgm:spPr/>
      <dgm:t>
        <a:bodyPr/>
        <a:lstStyle/>
        <a:p>
          <a:endParaRPr lang="en-US"/>
        </a:p>
      </dgm:t>
    </dgm:pt>
    <dgm:pt modelId="{3EABF850-1AC6-412E-88B1-BFEF47ABE788}" type="sibTrans" cxnId="{75D99048-6C1C-442F-86FA-4FF00C88D10C}">
      <dgm:prSet/>
      <dgm:spPr/>
      <dgm:t>
        <a:bodyPr/>
        <a:lstStyle/>
        <a:p>
          <a:endParaRPr lang="en-US"/>
        </a:p>
      </dgm:t>
    </dgm:pt>
    <dgm:pt modelId="{963E62D8-8BDD-40E2-81FE-E63AD2E113B9}">
      <dgm:prSet phldrT="[Text]"/>
      <dgm:spPr/>
      <dgm:t>
        <a:bodyPr/>
        <a:lstStyle/>
        <a:p>
          <a:r>
            <a:rPr lang="en-US" dirty="0" smtClean="0"/>
            <a:t>Cohort Model</a:t>
          </a:r>
          <a:endParaRPr lang="en-US" dirty="0"/>
        </a:p>
      </dgm:t>
    </dgm:pt>
    <dgm:pt modelId="{EE229EB9-D6A1-4F55-96A2-F217975D25A4}" type="parTrans" cxnId="{EBCACBF4-41CD-44B8-AE7A-AE6E0EEA8B8A}">
      <dgm:prSet/>
      <dgm:spPr/>
      <dgm:t>
        <a:bodyPr/>
        <a:lstStyle/>
        <a:p>
          <a:endParaRPr lang="en-US"/>
        </a:p>
      </dgm:t>
    </dgm:pt>
    <dgm:pt modelId="{44298F61-7D4B-46EC-8CB9-D78EE9BBA3B6}" type="sibTrans" cxnId="{EBCACBF4-41CD-44B8-AE7A-AE6E0EEA8B8A}">
      <dgm:prSet/>
      <dgm:spPr/>
      <dgm:t>
        <a:bodyPr/>
        <a:lstStyle/>
        <a:p>
          <a:endParaRPr lang="en-US"/>
        </a:p>
      </dgm:t>
    </dgm:pt>
    <dgm:pt modelId="{50C4B1D6-73CE-420D-98A5-FD798747AD7F}">
      <dgm:prSet phldrT="[Text]"/>
      <dgm:spPr/>
      <dgm:t>
        <a:bodyPr/>
        <a:lstStyle/>
        <a:p>
          <a:r>
            <a:rPr lang="en-US" dirty="0" smtClean="0"/>
            <a:t>Multigenerational learning environment.  </a:t>
          </a:r>
          <a:endParaRPr lang="en-US" dirty="0"/>
        </a:p>
      </dgm:t>
    </dgm:pt>
    <dgm:pt modelId="{D2A6A286-6000-4397-8FDF-40284AE5368D}" type="parTrans" cxnId="{82971341-243F-4F81-9BDA-9F8024945FEB}">
      <dgm:prSet/>
      <dgm:spPr/>
      <dgm:t>
        <a:bodyPr/>
        <a:lstStyle/>
        <a:p>
          <a:endParaRPr lang="en-US"/>
        </a:p>
      </dgm:t>
    </dgm:pt>
    <dgm:pt modelId="{D3FC3DEF-CB36-41F3-8C85-5FD3BB2C4D67}" type="sibTrans" cxnId="{82971341-243F-4F81-9BDA-9F8024945FEB}">
      <dgm:prSet/>
      <dgm:spPr/>
      <dgm:t>
        <a:bodyPr/>
        <a:lstStyle/>
        <a:p>
          <a:endParaRPr lang="en-US"/>
        </a:p>
      </dgm:t>
    </dgm:pt>
    <dgm:pt modelId="{70E1BDDA-2400-4497-A3AA-C4CC0E4224FE}">
      <dgm:prSet phldrT="[Text]"/>
      <dgm:spPr/>
      <dgm:t>
        <a:bodyPr/>
        <a:lstStyle/>
        <a:p>
          <a:r>
            <a:rPr lang="en-US" dirty="0" smtClean="0"/>
            <a:t>Flexible curriculum allowing for personalized in-depth research. </a:t>
          </a:r>
          <a:endParaRPr lang="en-US" dirty="0"/>
        </a:p>
      </dgm:t>
    </dgm:pt>
    <dgm:pt modelId="{FA397217-AD86-4A2F-83AC-938CF6819EB7}" type="parTrans" cxnId="{888DA553-DD28-4F76-8E7D-F01543103CD0}">
      <dgm:prSet/>
      <dgm:spPr/>
      <dgm:t>
        <a:bodyPr/>
        <a:lstStyle/>
        <a:p>
          <a:endParaRPr lang="en-US"/>
        </a:p>
      </dgm:t>
    </dgm:pt>
    <dgm:pt modelId="{F3BC4C5B-0434-4993-9DBE-3C84DA636393}" type="sibTrans" cxnId="{888DA553-DD28-4F76-8E7D-F01543103CD0}">
      <dgm:prSet/>
      <dgm:spPr/>
      <dgm:t>
        <a:bodyPr/>
        <a:lstStyle/>
        <a:p>
          <a:endParaRPr lang="en-US"/>
        </a:p>
      </dgm:t>
    </dgm:pt>
    <dgm:pt modelId="{82A1B10A-31A5-49E8-B7D4-C3D772E7E9C2}">
      <dgm:prSet phldrT="[Text]"/>
      <dgm:spPr/>
      <dgm:t>
        <a:bodyPr/>
        <a:lstStyle/>
        <a:p>
          <a:endParaRPr lang="en-US" dirty="0"/>
        </a:p>
      </dgm:t>
    </dgm:pt>
    <dgm:pt modelId="{C5C22CD7-CCA8-4608-B120-1172F9153A76}" type="parTrans" cxnId="{C31A8C0B-012E-4628-B960-12FC7D59BF04}">
      <dgm:prSet/>
      <dgm:spPr/>
    </dgm:pt>
    <dgm:pt modelId="{B5377870-A05D-4776-B11A-137C6A18CC35}" type="sibTrans" cxnId="{C31A8C0B-012E-4628-B960-12FC7D59BF04}">
      <dgm:prSet/>
      <dgm:spPr/>
    </dgm:pt>
    <dgm:pt modelId="{B4EE1BF1-D408-41B5-943B-F2F465792A95}">
      <dgm:prSet phldrT="[Text]"/>
      <dgm:spPr/>
      <dgm:t>
        <a:bodyPr/>
        <a:lstStyle/>
        <a:p>
          <a:r>
            <a:rPr lang="en-US" dirty="0" smtClean="0"/>
            <a:t>All served as role models, advisors, mentors, etc.</a:t>
          </a:r>
          <a:endParaRPr lang="en-US" dirty="0"/>
        </a:p>
      </dgm:t>
    </dgm:pt>
    <dgm:pt modelId="{9D718C80-61E8-4117-90D0-DA749043E2C4}" type="parTrans" cxnId="{46243B26-766D-4B81-B679-66446EE96335}">
      <dgm:prSet/>
      <dgm:spPr/>
    </dgm:pt>
    <dgm:pt modelId="{F182F32F-DB62-4F74-B845-0DED89FA5019}" type="sibTrans" cxnId="{46243B26-766D-4B81-B679-66446EE96335}">
      <dgm:prSet/>
      <dgm:spPr/>
    </dgm:pt>
    <dgm:pt modelId="{0A66030D-C77E-41CF-9108-0767E91336F2}">
      <dgm:prSet phldrT="[Text]"/>
      <dgm:spPr/>
      <dgm:t>
        <a:bodyPr/>
        <a:lstStyle/>
        <a:p>
          <a:r>
            <a:rPr lang="en-US" dirty="0" smtClean="0"/>
            <a:t>Knowledgeable in Indian Country politics, administration, and pedagogy.</a:t>
          </a:r>
          <a:endParaRPr lang="en-US" dirty="0"/>
        </a:p>
      </dgm:t>
    </dgm:pt>
    <dgm:pt modelId="{B0B0D054-DE79-42BA-873C-E81FA280C140}" type="parTrans" cxnId="{974D791E-A731-41C3-8C98-46D7B84AF720}">
      <dgm:prSet/>
      <dgm:spPr/>
    </dgm:pt>
    <dgm:pt modelId="{D56FC9BE-A83A-48D0-9036-03894390044E}" type="sibTrans" cxnId="{974D791E-A731-41C3-8C98-46D7B84AF720}">
      <dgm:prSet/>
      <dgm:spPr/>
    </dgm:pt>
    <dgm:pt modelId="{42BAB494-7B1B-4B32-BD06-F42E81F38E4B}">
      <dgm:prSet phldrT="[Text]"/>
      <dgm:spPr/>
      <dgm:t>
        <a:bodyPr/>
        <a:lstStyle/>
        <a:p>
          <a:r>
            <a:rPr lang="en-US" dirty="0" smtClean="0"/>
            <a:t>Relationships</a:t>
          </a:r>
          <a:endParaRPr lang="en-US" dirty="0"/>
        </a:p>
      </dgm:t>
    </dgm:pt>
    <dgm:pt modelId="{0803674D-6193-4C40-B197-E80419CECF1E}" type="parTrans" cxnId="{56A45307-5662-48D6-AD4A-8325307282B9}">
      <dgm:prSet/>
      <dgm:spPr/>
    </dgm:pt>
    <dgm:pt modelId="{8D618FDD-A780-4DF7-8ACE-31FEF605AA5E}" type="sibTrans" cxnId="{56A45307-5662-48D6-AD4A-8325307282B9}">
      <dgm:prSet/>
      <dgm:spPr/>
    </dgm:pt>
    <dgm:pt modelId="{C3F5793F-8EE3-463F-A837-934E022C1AFC}">
      <dgm:prSet phldrT="[Text]"/>
      <dgm:spPr/>
      <dgm:t>
        <a:bodyPr/>
        <a:lstStyle/>
        <a:p>
          <a:r>
            <a:rPr lang="en-US" dirty="0" smtClean="0"/>
            <a:t>Beneficial group learning among others who bring their talents, skills, experiences, culture, and knowledge into the classroom. </a:t>
          </a:r>
          <a:endParaRPr lang="en-US" dirty="0"/>
        </a:p>
      </dgm:t>
    </dgm:pt>
    <dgm:pt modelId="{6D8D1E18-9E5B-4393-9445-F0A0AC219A2B}" type="parTrans" cxnId="{FF2AFAB1-91F5-4964-B295-36FDB6DDD7FA}">
      <dgm:prSet/>
      <dgm:spPr/>
    </dgm:pt>
    <dgm:pt modelId="{E9D80B5B-0BDC-467C-8D9D-BC06091956B2}" type="sibTrans" cxnId="{FF2AFAB1-91F5-4964-B295-36FDB6DDD7FA}">
      <dgm:prSet/>
      <dgm:spPr/>
    </dgm:pt>
    <dgm:pt modelId="{6FA8FAEB-70CB-44D2-A736-BCC396430491}" type="pres">
      <dgm:prSet presAssocID="{D969C904-8365-4C42-8965-09670EEB2684}" presName="linearFlow" presStyleCnt="0">
        <dgm:presLayoutVars>
          <dgm:dir/>
          <dgm:animLvl val="lvl"/>
          <dgm:resizeHandles val="exact"/>
        </dgm:presLayoutVars>
      </dgm:prSet>
      <dgm:spPr/>
      <dgm:t>
        <a:bodyPr/>
        <a:lstStyle/>
        <a:p>
          <a:endParaRPr lang="en-US"/>
        </a:p>
      </dgm:t>
    </dgm:pt>
    <dgm:pt modelId="{578EE31F-DB00-45CE-ACCF-A31DA5672828}" type="pres">
      <dgm:prSet presAssocID="{6C390DAC-C76C-4DEF-91A3-FA0C06BD6DEA}" presName="composite" presStyleCnt="0"/>
      <dgm:spPr/>
    </dgm:pt>
    <dgm:pt modelId="{43D5F7CE-7187-4F5A-9C57-869E637BD260}" type="pres">
      <dgm:prSet presAssocID="{6C390DAC-C76C-4DEF-91A3-FA0C06BD6DEA}" presName="parentText" presStyleLbl="alignNode1" presStyleIdx="0" presStyleCnt="3">
        <dgm:presLayoutVars>
          <dgm:chMax val="1"/>
          <dgm:bulletEnabled val="1"/>
        </dgm:presLayoutVars>
      </dgm:prSet>
      <dgm:spPr/>
      <dgm:t>
        <a:bodyPr/>
        <a:lstStyle/>
        <a:p>
          <a:endParaRPr lang="en-US"/>
        </a:p>
      </dgm:t>
    </dgm:pt>
    <dgm:pt modelId="{1AB78D96-E395-407B-B1D2-002DFC88EB30}" type="pres">
      <dgm:prSet presAssocID="{6C390DAC-C76C-4DEF-91A3-FA0C06BD6DEA}" presName="descendantText" presStyleLbl="alignAcc1" presStyleIdx="0" presStyleCnt="3">
        <dgm:presLayoutVars>
          <dgm:bulletEnabled val="1"/>
        </dgm:presLayoutVars>
      </dgm:prSet>
      <dgm:spPr/>
      <dgm:t>
        <a:bodyPr/>
        <a:lstStyle/>
        <a:p>
          <a:endParaRPr lang="en-US"/>
        </a:p>
      </dgm:t>
    </dgm:pt>
    <dgm:pt modelId="{9BBB4AF6-C589-46C0-898F-87E412B42CA1}" type="pres">
      <dgm:prSet presAssocID="{89328346-BE38-4F1D-985D-6E5851FBB3F3}" presName="sp" presStyleCnt="0"/>
      <dgm:spPr/>
    </dgm:pt>
    <dgm:pt modelId="{9D750EE1-FEC2-477A-902E-7D86A8A0CE13}" type="pres">
      <dgm:prSet presAssocID="{E113EA53-E26D-4D71-A6D7-FEF80A0B390C}" presName="composite" presStyleCnt="0"/>
      <dgm:spPr/>
    </dgm:pt>
    <dgm:pt modelId="{96417762-03D2-420F-B7D7-9DFEB7B30330}" type="pres">
      <dgm:prSet presAssocID="{E113EA53-E26D-4D71-A6D7-FEF80A0B390C}" presName="parentText" presStyleLbl="alignNode1" presStyleIdx="1" presStyleCnt="3">
        <dgm:presLayoutVars>
          <dgm:chMax val="1"/>
          <dgm:bulletEnabled val="1"/>
        </dgm:presLayoutVars>
      </dgm:prSet>
      <dgm:spPr/>
      <dgm:t>
        <a:bodyPr/>
        <a:lstStyle/>
        <a:p>
          <a:endParaRPr lang="en-US"/>
        </a:p>
      </dgm:t>
    </dgm:pt>
    <dgm:pt modelId="{93E79CAB-04F7-4F6F-A03D-5749418F30E7}" type="pres">
      <dgm:prSet presAssocID="{E113EA53-E26D-4D71-A6D7-FEF80A0B390C}" presName="descendantText" presStyleLbl="alignAcc1" presStyleIdx="1" presStyleCnt="3">
        <dgm:presLayoutVars>
          <dgm:bulletEnabled val="1"/>
        </dgm:presLayoutVars>
      </dgm:prSet>
      <dgm:spPr/>
      <dgm:t>
        <a:bodyPr/>
        <a:lstStyle/>
        <a:p>
          <a:endParaRPr lang="en-US"/>
        </a:p>
      </dgm:t>
    </dgm:pt>
    <dgm:pt modelId="{1CDE63F1-8FED-468D-A6C2-2AF13FA063C6}" type="pres">
      <dgm:prSet presAssocID="{901A430D-E2CD-47A7-A482-FD151DD936C1}" presName="sp" presStyleCnt="0"/>
      <dgm:spPr/>
    </dgm:pt>
    <dgm:pt modelId="{346CBBB6-BBAE-41BC-B7D3-49E088477678}" type="pres">
      <dgm:prSet presAssocID="{963E62D8-8BDD-40E2-81FE-E63AD2E113B9}" presName="composite" presStyleCnt="0"/>
      <dgm:spPr/>
    </dgm:pt>
    <dgm:pt modelId="{0C8A11D2-F468-49DB-81FF-A790EC160985}" type="pres">
      <dgm:prSet presAssocID="{963E62D8-8BDD-40E2-81FE-E63AD2E113B9}" presName="parentText" presStyleLbl="alignNode1" presStyleIdx="2" presStyleCnt="3">
        <dgm:presLayoutVars>
          <dgm:chMax val="1"/>
          <dgm:bulletEnabled val="1"/>
        </dgm:presLayoutVars>
      </dgm:prSet>
      <dgm:spPr/>
      <dgm:t>
        <a:bodyPr/>
        <a:lstStyle/>
        <a:p>
          <a:endParaRPr lang="en-US"/>
        </a:p>
      </dgm:t>
    </dgm:pt>
    <dgm:pt modelId="{2ABCCC75-E80B-4A04-8592-554D50E08CC2}" type="pres">
      <dgm:prSet presAssocID="{963E62D8-8BDD-40E2-81FE-E63AD2E113B9}" presName="descendantText" presStyleLbl="alignAcc1" presStyleIdx="2" presStyleCnt="3">
        <dgm:presLayoutVars>
          <dgm:bulletEnabled val="1"/>
        </dgm:presLayoutVars>
      </dgm:prSet>
      <dgm:spPr/>
      <dgm:t>
        <a:bodyPr/>
        <a:lstStyle/>
        <a:p>
          <a:endParaRPr lang="en-US"/>
        </a:p>
      </dgm:t>
    </dgm:pt>
  </dgm:ptLst>
  <dgm:cxnLst>
    <dgm:cxn modelId="{DFF8E0FB-6B6C-446B-A1CA-8AB94693A882}" srcId="{D969C904-8365-4C42-8965-09670EEB2684}" destId="{6C390DAC-C76C-4DEF-91A3-FA0C06BD6DEA}" srcOrd="0" destOrd="0" parTransId="{9539CA4A-4631-479A-AD46-D647D628D092}" sibTransId="{89328346-BE38-4F1D-985D-6E5851FBB3F3}"/>
    <dgm:cxn modelId="{888DA553-DD28-4F76-8E7D-F01543103CD0}" srcId="{6C390DAC-C76C-4DEF-91A3-FA0C06BD6DEA}" destId="{70E1BDDA-2400-4497-A3AA-C4CC0E4224FE}" srcOrd="2" destOrd="0" parTransId="{FA397217-AD86-4A2F-83AC-938CF6819EB7}" sibTransId="{F3BC4C5B-0434-4993-9DBE-3C84DA636393}"/>
    <dgm:cxn modelId="{4E4F3B56-CCFA-421F-9B6E-5EF49A5932BD}" type="presOf" srcId="{C3F5793F-8EE3-463F-A837-934E022C1AFC}" destId="{2ABCCC75-E80B-4A04-8592-554D50E08CC2}" srcOrd="0" destOrd="1" presId="urn:microsoft.com/office/officeart/2005/8/layout/chevron2"/>
    <dgm:cxn modelId="{974D791E-A731-41C3-8C98-46D7B84AF720}" srcId="{E113EA53-E26D-4D71-A6D7-FEF80A0B390C}" destId="{0A66030D-C77E-41CF-9108-0767E91336F2}" srcOrd="2" destOrd="0" parTransId="{B0B0D054-DE79-42BA-873C-E81FA280C140}" sibTransId="{D56FC9BE-A83A-48D0-9036-03894390044E}"/>
    <dgm:cxn modelId="{62875754-F545-46FA-BDEC-419010CBBAC7}" type="presOf" srcId="{82A1B10A-31A5-49E8-B7D4-C3D772E7E9C2}" destId="{1AB78D96-E395-407B-B1D2-002DFC88EB30}" srcOrd="0" destOrd="1" presId="urn:microsoft.com/office/officeart/2005/8/layout/chevron2"/>
    <dgm:cxn modelId="{4FBA72D6-EABA-4FE3-B278-9EB1A6E600A4}" type="presOf" srcId="{50C4B1D6-73CE-420D-98A5-FD798747AD7F}" destId="{2ABCCC75-E80B-4A04-8592-554D50E08CC2}" srcOrd="0" destOrd="2" presId="urn:microsoft.com/office/officeart/2005/8/layout/chevron2"/>
    <dgm:cxn modelId="{F157B569-EA43-4BA7-A04C-41C6A270A501}" type="presOf" srcId="{EC7293AD-FE49-4788-9E32-9BAD549D7194}" destId="{93E79CAB-04F7-4F6F-A03D-5749418F30E7}" srcOrd="0" destOrd="0" presId="urn:microsoft.com/office/officeart/2005/8/layout/chevron2"/>
    <dgm:cxn modelId="{EBCACBF4-41CD-44B8-AE7A-AE6E0EEA8B8A}" srcId="{D969C904-8365-4C42-8965-09670EEB2684}" destId="{963E62D8-8BDD-40E2-81FE-E63AD2E113B9}" srcOrd="2" destOrd="0" parTransId="{EE229EB9-D6A1-4F55-96A2-F217975D25A4}" sibTransId="{44298F61-7D4B-46EC-8CB9-D78EE9BBA3B6}"/>
    <dgm:cxn modelId="{C9FA518C-A68C-495D-B5BA-7EF1292423C5}" type="presOf" srcId="{EDDDB5DD-FB0C-4BB3-9C4C-0A3ED7A6E5D8}" destId="{1AB78D96-E395-407B-B1D2-002DFC88EB30}" srcOrd="0" destOrd="0" presId="urn:microsoft.com/office/officeart/2005/8/layout/chevron2"/>
    <dgm:cxn modelId="{D6D365B6-8413-4C8F-A28F-0C6A53EA3B88}" srcId="{6C390DAC-C76C-4DEF-91A3-FA0C06BD6DEA}" destId="{EDDDB5DD-FB0C-4BB3-9C4C-0A3ED7A6E5D8}" srcOrd="0" destOrd="0" parTransId="{51E535B9-8896-4075-948B-7A38DF500217}" sibTransId="{AE48FB5E-706B-4D25-A74D-47267600D97F}"/>
    <dgm:cxn modelId="{75D99048-6C1C-442F-86FA-4FF00C88D10C}" srcId="{E113EA53-E26D-4D71-A6D7-FEF80A0B390C}" destId="{EC7293AD-FE49-4788-9E32-9BAD549D7194}" srcOrd="0" destOrd="0" parTransId="{B11607AD-F803-46E0-9592-8D6DE53B8422}" sibTransId="{3EABF850-1AC6-412E-88B1-BFEF47ABE788}"/>
    <dgm:cxn modelId="{88162817-6118-42AC-9A61-EF37DCE50655}" type="presOf" srcId="{963E62D8-8BDD-40E2-81FE-E63AD2E113B9}" destId="{0C8A11D2-F468-49DB-81FF-A790EC160985}" srcOrd="0" destOrd="0" presId="urn:microsoft.com/office/officeart/2005/8/layout/chevron2"/>
    <dgm:cxn modelId="{46243B26-766D-4B81-B679-66446EE96335}" srcId="{E113EA53-E26D-4D71-A6D7-FEF80A0B390C}" destId="{B4EE1BF1-D408-41B5-943B-F2F465792A95}" srcOrd="1" destOrd="0" parTransId="{9D718C80-61E8-4117-90D0-DA749043E2C4}" sibTransId="{F182F32F-DB62-4F74-B845-0DED89FA5019}"/>
    <dgm:cxn modelId="{82971341-243F-4F81-9BDA-9F8024945FEB}" srcId="{963E62D8-8BDD-40E2-81FE-E63AD2E113B9}" destId="{50C4B1D6-73CE-420D-98A5-FD798747AD7F}" srcOrd="2" destOrd="0" parTransId="{D2A6A286-6000-4397-8FDF-40284AE5368D}" sibTransId="{D3FC3DEF-CB36-41F3-8C85-5FD3BB2C4D67}"/>
    <dgm:cxn modelId="{56A45307-5662-48D6-AD4A-8325307282B9}" srcId="{963E62D8-8BDD-40E2-81FE-E63AD2E113B9}" destId="{42BAB494-7B1B-4B32-BD06-F42E81F38E4B}" srcOrd="0" destOrd="0" parTransId="{0803674D-6193-4C40-B197-E80419CECF1E}" sibTransId="{8D618FDD-A780-4DF7-8ACE-31FEF605AA5E}"/>
    <dgm:cxn modelId="{9784D50D-326E-4023-B589-7AE6BD13DD6B}" type="presOf" srcId="{0A66030D-C77E-41CF-9108-0767E91336F2}" destId="{93E79CAB-04F7-4F6F-A03D-5749418F30E7}" srcOrd="0" destOrd="2" presId="urn:microsoft.com/office/officeart/2005/8/layout/chevron2"/>
    <dgm:cxn modelId="{2D40A84F-BE20-4BE0-89DB-1DE82B20DA43}" type="presOf" srcId="{42BAB494-7B1B-4B32-BD06-F42E81F38E4B}" destId="{2ABCCC75-E80B-4A04-8592-554D50E08CC2}" srcOrd="0" destOrd="0" presId="urn:microsoft.com/office/officeart/2005/8/layout/chevron2"/>
    <dgm:cxn modelId="{EE6B3513-00B3-4BB2-BD7A-0876F2D36BCF}" type="presOf" srcId="{B4EE1BF1-D408-41B5-943B-F2F465792A95}" destId="{93E79CAB-04F7-4F6F-A03D-5749418F30E7}" srcOrd="0" destOrd="1" presId="urn:microsoft.com/office/officeart/2005/8/layout/chevron2"/>
    <dgm:cxn modelId="{6505EC5A-DEB6-4171-B518-32009A2F0548}" type="presOf" srcId="{D969C904-8365-4C42-8965-09670EEB2684}" destId="{6FA8FAEB-70CB-44D2-A736-BCC396430491}" srcOrd="0" destOrd="0" presId="urn:microsoft.com/office/officeart/2005/8/layout/chevron2"/>
    <dgm:cxn modelId="{E75D2379-EF9F-42C0-8DCB-C475B05979EA}" type="presOf" srcId="{70E1BDDA-2400-4497-A3AA-C4CC0E4224FE}" destId="{1AB78D96-E395-407B-B1D2-002DFC88EB30}" srcOrd="0" destOrd="2" presId="urn:microsoft.com/office/officeart/2005/8/layout/chevron2"/>
    <dgm:cxn modelId="{C31A8C0B-012E-4628-B960-12FC7D59BF04}" srcId="{6C390DAC-C76C-4DEF-91A3-FA0C06BD6DEA}" destId="{82A1B10A-31A5-49E8-B7D4-C3D772E7E9C2}" srcOrd="1" destOrd="0" parTransId="{C5C22CD7-CCA8-4608-B120-1172F9153A76}" sibTransId="{B5377870-A05D-4776-B11A-137C6A18CC35}"/>
    <dgm:cxn modelId="{FF2AFAB1-91F5-4964-B295-36FDB6DDD7FA}" srcId="{963E62D8-8BDD-40E2-81FE-E63AD2E113B9}" destId="{C3F5793F-8EE3-463F-A837-934E022C1AFC}" srcOrd="1" destOrd="0" parTransId="{6D8D1E18-9E5B-4393-9445-F0A0AC219A2B}" sibTransId="{E9D80B5B-0BDC-467C-8D9D-BC06091956B2}"/>
    <dgm:cxn modelId="{62C8FDE6-9774-4FE3-A220-9921384E51AA}" type="presOf" srcId="{E113EA53-E26D-4D71-A6D7-FEF80A0B390C}" destId="{96417762-03D2-420F-B7D7-9DFEB7B30330}" srcOrd="0" destOrd="0" presId="urn:microsoft.com/office/officeart/2005/8/layout/chevron2"/>
    <dgm:cxn modelId="{150F1BF6-9FF8-4D3E-9181-CEAA55506BD4}" type="presOf" srcId="{6C390DAC-C76C-4DEF-91A3-FA0C06BD6DEA}" destId="{43D5F7CE-7187-4F5A-9C57-869E637BD260}" srcOrd="0" destOrd="0" presId="urn:microsoft.com/office/officeart/2005/8/layout/chevron2"/>
    <dgm:cxn modelId="{7439E379-4EAA-4962-9DB1-F7C8B3449F0F}" srcId="{D969C904-8365-4C42-8965-09670EEB2684}" destId="{E113EA53-E26D-4D71-A6D7-FEF80A0B390C}" srcOrd="1" destOrd="0" parTransId="{E19CE8E7-5821-4767-85F5-30CED0A2E0DF}" sibTransId="{901A430D-E2CD-47A7-A482-FD151DD936C1}"/>
    <dgm:cxn modelId="{6981135F-6AD0-4D76-9719-97CC8837C8C9}" type="presParOf" srcId="{6FA8FAEB-70CB-44D2-A736-BCC396430491}" destId="{578EE31F-DB00-45CE-ACCF-A31DA5672828}" srcOrd="0" destOrd="0" presId="urn:microsoft.com/office/officeart/2005/8/layout/chevron2"/>
    <dgm:cxn modelId="{E83B25A8-8B3C-41A5-9413-81814494A187}" type="presParOf" srcId="{578EE31F-DB00-45CE-ACCF-A31DA5672828}" destId="{43D5F7CE-7187-4F5A-9C57-869E637BD260}" srcOrd="0" destOrd="0" presId="urn:microsoft.com/office/officeart/2005/8/layout/chevron2"/>
    <dgm:cxn modelId="{10F30C17-E193-4AAF-8C6F-A19248C28D6B}" type="presParOf" srcId="{578EE31F-DB00-45CE-ACCF-A31DA5672828}" destId="{1AB78D96-E395-407B-B1D2-002DFC88EB30}" srcOrd="1" destOrd="0" presId="urn:microsoft.com/office/officeart/2005/8/layout/chevron2"/>
    <dgm:cxn modelId="{E2780B48-00A9-48B6-AA4E-6DB5B95BBD2C}" type="presParOf" srcId="{6FA8FAEB-70CB-44D2-A736-BCC396430491}" destId="{9BBB4AF6-C589-46C0-898F-87E412B42CA1}" srcOrd="1" destOrd="0" presId="urn:microsoft.com/office/officeart/2005/8/layout/chevron2"/>
    <dgm:cxn modelId="{286E96B1-41A3-4958-9C10-DC0631385D74}" type="presParOf" srcId="{6FA8FAEB-70CB-44D2-A736-BCC396430491}" destId="{9D750EE1-FEC2-477A-902E-7D86A8A0CE13}" srcOrd="2" destOrd="0" presId="urn:microsoft.com/office/officeart/2005/8/layout/chevron2"/>
    <dgm:cxn modelId="{3FD36DB9-2BD2-4136-9BB3-A09D225FA89E}" type="presParOf" srcId="{9D750EE1-FEC2-477A-902E-7D86A8A0CE13}" destId="{96417762-03D2-420F-B7D7-9DFEB7B30330}" srcOrd="0" destOrd="0" presId="urn:microsoft.com/office/officeart/2005/8/layout/chevron2"/>
    <dgm:cxn modelId="{10D2D2F1-8B76-4CE7-B7B0-CA2060CF3F7E}" type="presParOf" srcId="{9D750EE1-FEC2-477A-902E-7D86A8A0CE13}" destId="{93E79CAB-04F7-4F6F-A03D-5749418F30E7}" srcOrd="1" destOrd="0" presId="urn:microsoft.com/office/officeart/2005/8/layout/chevron2"/>
    <dgm:cxn modelId="{22B38D7D-029E-4920-A685-7F2E9304BE2D}" type="presParOf" srcId="{6FA8FAEB-70CB-44D2-A736-BCC396430491}" destId="{1CDE63F1-8FED-468D-A6C2-2AF13FA063C6}" srcOrd="3" destOrd="0" presId="urn:microsoft.com/office/officeart/2005/8/layout/chevron2"/>
    <dgm:cxn modelId="{11575654-BC40-4609-B55B-294C3653A70D}" type="presParOf" srcId="{6FA8FAEB-70CB-44D2-A736-BCC396430491}" destId="{346CBBB6-BBAE-41BC-B7D3-49E088477678}" srcOrd="4" destOrd="0" presId="urn:microsoft.com/office/officeart/2005/8/layout/chevron2"/>
    <dgm:cxn modelId="{1F25A600-9FD0-46A5-899E-D6CA3F52AD2F}" type="presParOf" srcId="{346CBBB6-BBAE-41BC-B7D3-49E088477678}" destId="{0C8A11D2-F468-49DB-81FF-A790EC160985}" srcOrd="0" destOrd="0" presId="urn:microsoft.com/office/officeart/2005/8/layout/chevron2"/>
    <dgm:cxn modelId="{31666F42-24D6-408E-83E7-627D87A3637F}" type="presParOf" srcId="{346CBBB6-BBAE-41BC-B7D3-49E088477678}" destId="{2ABCCC75-E80B-4A04-8592-554D50E08CC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B8AA5F-A13D-4C71-B5A4-EA45DFD77052}"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1C5D95C5-F47E-4337-89DD-7D01FF21468E}">
      <dgm:prSet phldrT="[Text]"/>
      <dgm:spPr/>
      <dgm:t>
        <a:bodyPr/>
        <a:lstStyle/>
        <a:p>
          <a:r>
            <a:rPr lang="en-US" dirty="0" smtClean="0"/>
            <a:t>Success</a:t>
          </a:r>
          <a:endParaRPr lang="en-US" dirty="0"/>
        </a:p>
      </dgm:t>
    </dgm:pt>
    <dgm:pt modelId="{71A09EFC-B0EC-4774-B09E-C3584A008F17}" type="parTrans" cxnId="{0B05A664-A0DB-4508-B5DB-80FA3DB8D231}">
      <dgm:prSet/>
      <dgm:spPr/>
      <dgm:t>
        <a:bodyPr/>
        <a:lstStyle/>
        <a:p>
          <a:endParaRPr lang="en-US"/>
        </a:p>
      </dgm:t>
    </dgm:pt>
    <dgm:pt modelId="{63491F88-2D10-487B-8FD2-2DC67DFECBE5}" type="sibTrans" cxnId="{0B05A664-A0DB-4508-B5DB-80FA3DB8D231}">
      <dgm:prSet/>
      <dgm:spPr/>
      <dgm:t>
        <a:bodyPr/>
        <a:lstStyle/>
        <a:p>
          <a:endParaRPr lang="en-US"/>
        </a:p>
      </dgm:t>
    </dgm:pt>
    <dgm:pt modelId="{17AF52B1-896E-44F3-9CEE-6C0FE67737B6}">
      <dgm:prSet phldrT="[Text]"/>
      <dgm:spPr/>
      <dgm:t>
        <a:bodyPr/>
        <a:lstStyle/>
        <a:p>
          <a:r>
            <a:rPr lang="en-US" dirty="0" smtClean="0"/>
            <a:t>History of Indian Ed</a:t>
          </a:r>
          <a:endParaRPr lang="en-US" dirty="0"/>
        </a:p>
      </dgm:t>
    </dgm:pt>
    <dgm:pt modelId="{D773F912-7ACC-4A4B-B8DE-3CCE8EDC4F01}" type="parTrans" cxnId="{0D5338CF-FCBF-4347-98F4-92A480DE2BD5}">
      <dgm:prSet/>
      <dgm:spPr/>
      <dgm:t>
        <a:bodyPr/>
        <a:lstStyle/>
        <a:p>
          <a:endParaRPr lang="en-US"/>
        </a:p>
      </dgm:t>
    </dgm:pt>
    <dgm:pt modelId="{8D60A52F-B5A8-4139-B6A3-C187FF2AF299}" type="sibTrans" cxnId="{0D5338CF-FCBF-4347-98F4-92A480DE2BD5}">
      <dgm:prSet/>
      <dgm:spPr/>
      <dgm:t>
        <a:bodyPr/>
        <a:lstStyle/>
        <a:p>
          <a:endParaRPr lang="en-US"/>
        </a:p>
      </dgm:t>
    </dgm:pt>
    <dgm:pt modelId="{4B698847-0431-4877-B661-5193BBD89870}">
      <dgm:prSet phldrT="[Text]"/>
      <dgm:spPr/>
      <dgm:t>
        <a:bodyPr/>
        <a:lstStyle/>
        <a:p>
          <a:r>
            <a:rPr lang="en-US" dirty="0" smtClean="0"/>
            <a:t>Low educational attainment rate</a:t>
          </a:r>
          <a:endParaRPr lang="en-US" dirty="0"/>
        </a:p>
      </dgm:t>
    </dgm:pt>
    <dgm:pt modelId="{76D86658-A96B-4C52-BE13-42C911B271C0}" type="parTrans" cxnId="{1FCB1BFF-834A-43B8-95B2-7E7544039FA1}">
      <dgm:prSet/>
      <dgm:spPr/>
      <dgm:t>
        <a:bodyPr/>
        <a:lstStyle/>
        <a:p>
          <a:endParaRPr lang="en-US"/>
        </a:p>
      </dgm:t>
    </dgm:pt>
    <dgm:pt modelId="{8449F385-163C-4FC4-B478-C87B8C0421E2}" type="sibTrans" cxnId="{1FCB1BFF-834A-43B8-95B2-7E7544039FA1}">
      <dgm:prSet/>
      <dgm:spPr/>
      <dgm:t>
        <a:bodyPr/>
        <a:lstStyle/>
        <a:p>
          <a:endParaRPr lang="en-US"/>
        </a:p>
      </dgm:t>
    </dgm:pt>
    <dgm:pt modelId="{487EC21B-863A-4126-BCF5-0EA51B344D97}">
      <dgm:prSet phldrT="[Text]"/>
      <dgm:spPr/>
      <dgm:t>
        <a:bodyPr/>
        <a:lstStyle/>
        <a:p>
          <a:r>
            <a:rPr lang="en-US" dirty="0" smtClean="0"/>
            <a:t>Negative</a:t>
          </a:r>
        </a:p>
        <a:p>
          <a:r>
            <a:rPr lang="en-US" dirty="0" smtClean="0"/>
            <a:t>Prospective</a:t>
          </a:r>
          <a:endParaRPr lang="en-US" dirty="0"/>
        </a:p>
      </dgm:t>
    </dgm:pt>
    <dgm:pt modelId="{685E4423-FC7F-4788-B85A-28E554B2C0CE}" type="parTrans" cxnId="{47A4DEDA-EEED-4C65-9B64-14D2F9525B68}">
      <dgm:prSet/>
      <dgm:spPr/>
      <dgm:t>
        <a:bodyPr/>
        <a:lstStyle/>
        <a:p>
          <a:endParaRPr lang="en-US"/>
        </a:p>
      </dgm:t>
    </dgm:pt>
    <dgm:pt modelId="{912DB058-28AA-4364-AABB-D92C018DCB22}" type="sibTrans" cxnId="{47A4DEDA-EEED-4C65-9B64-14D2F9525B68}">
      <dgm:prSet/>
      <dgm:spPr/>
      <dgm:t>
        <a:bodyPr/>
        <a:lstStyle/>
        <a:p>
          <a:endParaRPr lang="en-US"/>
        </a:p>
      </dgm:t>
    </dgm:pt>
    <dgm:pt modelId="{4DABF708-723B-447A-BB65-9041853FF633}">
      <dgm:prSet phldrT="[Text]"/>
      <dgm:spPr/>
      <dgm:t>
        <a:bodyPr/>
        <a:lstStyle/>
        <a:p>
          <a:r>
            <a:rPr lang="en-US" dirty="0" smtClean="0"/>
            <a:t>Indigenous Ways of Knowing</a:t>
          </a:r>
          <a:endParaRPr lang="en-US" dirty="0"/>
        </a:p>
      </dgm:t>
    </dgm:pt>
    <dgm:pt modelId="{FDEE88AC-2C49-42E8-BFEF-52CD1451F9AC}" type="parTrans" cxnId="{FC65F889-D2E8-4674-9BBC-B33B9C971620}">
      <dgm:prSet/>
      <dgm:spPr/>
      <dgm:t>
        <a:bodyPr/>
        <a:lstStyle/>
        <a:p>
          <a:endParaRPr lang="en-US"/>
        </a:p>
      </dgm:t>
    </dgm:pt>
    <dgm:pt modelId="{E85C4F9F-6402-4DA3-8288-000A7360D5DB}" type="sibTrans" cxnId="{FC65F889-D2E8-4674-9BBC-B33B9C971620}">
      <dgm:prSet/>
      <dgm:spPr/>
      <dgm:t>
        <a:bodyPr/>
        <a:lstStyle/>
        <a:p>
          <a:endParaRPr lang="en-US"/>
        </a:p>
      </dgm:t>
    </dgm:pt>
    <dgm:pt modelId="{ED999E3F-490D-4139-AEB0-204A7185CBB0}">
      <dgm:prSet phldrT="[Text]"/>
      <dgm:spPr/>
      <dgm:t>
        <a:bodyPr/>
        <a:lstStyle/>
        <a:p>
          <a:r>
            <a:rPr lang="en-US" dirty="0" smtClean="0"/>
            <a:t>Giving back</a:t>
          </a:r>
          <a:endParaRPr lang="en-US" dirty="0"/>
        </a:p>
      </dgm:t>
    </dgm:pt>
    <dgm:pt modelId="{1945978A-CB01-4832-BBA8-4B0C54F10A3C}" type="parTrans" cxnId="{CBDA6AA4-7894-4B1E-BA4B-F2CE3AAF316B}">
      <dgm:prSet/>
      <dgm:spPr/>
      <dgm:t>
        <a:bodyPr/>
        <a:lstStyle/>
        <a:p>
          <a:endParaRPr lang="en-US"/>
        </a:p>
      </dgm:t>
    </dgm:pt>
    <dgm:pt modelId="{3D9F5AE5-5BD2-42CE-A350-7A3E8C928F67}" type="sibTrans" cxnId="{CBDA6AA4-7894-4B1E-BA4B-F2CE3AAF316B}">
      <dgm:prSet/>
      <dgm:spPr/>
      <dgm:t>
        <a:bodyPr/>
        <a:lstStyle/>
        <a:p>
          <a:endParaRPr lang="en-US"/>
        </a:p>
      </dgm:t>
    </dgm:pt>
    <dgm:pt modelId="{015DC069-8C1C-4357-B44F-65552AD7B485}">
      <dgm:prSet phldrT="[Text]"/>
      <dgm:spPr/>
      <dgm:t>
        <a:bodyPr/>
        <a:lstStyle/>
        <a:p>
          <a:r>
            <a:rPr lang="en-US" dirty="0" smtClean="0"/>
            <a:t>Federal/State Indian Ed Laws</a:t>
          </a:r>
          <a:endParaRPr lang="en-US" dirty="0"/>
        </a:p>
      </dgm:t>
    </dgm:pt>
    <dgm:pt modelId="{7EDECDCF-4979-435A-9C88-142DB2300176}" type="parTrans" cxnId="{E81F481A-74F9-447A-B5F9-956A50718421}">
      <dgm:prSet/>
      <dgm:spPr/>
      <dgm:t>
        <a:bodyPr/>
        <a:lstStyle/>
        <a:p>
          <a:endParaRPr lang="en-US"/>
        </a:p>
      </dgm:t>
    </dgm:pt>
    <dgm:pt modelId="{3C97D30F-0ACA-47C2-9F85-16657D6CDF70}" type="sibTrans" cxnId="{E81F481A-74F9-447A-B5F9-956A50718421}">
      <dgm:prSet/>
      <dgm:spPr/>
      <dgm:t>
        <a:bodyPr/>
        <a:lstStyle/>
        <a:p>
          <a:endParaRPr lang="en-US"/>
        </a:p>
      </dgm:t>
    </dgm:pt>
    <dgm:pt modelId="{393DAB46-3F2A-407A-ABB6-CE3CC4E21DE2}" type="pres">
      <dgm:prSet presAssocID="{C2B8AA5F-A13D-4C71-B5A4-EA45DFD77052}" presName="Name0" presStyleCnt="0">
        <dgm:presLayoutVars>
          <dgm:chMax val="1"/>
          <dgm:chPref val="1"/>
          <dgm:dir/>
          <dgm:animOne val="branch"/>
          <dgm:animLvl val="lvl"/>
        </dgm:presLayoutVars>
      </dgm:prSet>
      <dgm:spPr/>
      <dgm:t>
        <a:bodyPr/>
        <a:lstStyle/>
        <a:p>
          <a:endParaRPr lang="en-US"/>
        </a:p>
      </dgm:t>
    </dgm:pt>
    <dgm:pt modelId="{5EA7EF4C-86F5-4172-88C6-C954C3136016}" type="pres">
      <dgm:prSet presAssocID="{1C5D95C5-F47E-4337-89DD-7D01FF21468E}" presName="Parent" presStyleLbl="node0" presStyleIdx="0" presStyleCnt="1">
        <dgm:presLayoutVars>
          <dgm:chMax val="6"/>
          <dgm:chPref val="6"/>
        </dgm:presLayoutVars>
      </dgm:prSet>
      <dgm:spPr/>
      <dgm:t>
        <a:bodyPr/>
        <a:lstStyle/>
        <a:p>
          <a:endParaRPr lang="en-US"/>
        </a:p>
      </dgm:t>
    </dgm:pt>
    <dgm:pt modelId="{F7021FC5-9178-4C50-8E48-762C661CBF73}" type="pres">
      <dgm:prSet presAssocID="{17AF52B1-896E-44F3-9CEE-6C0FE67737B6}" presName="Accent1" presStyleCnt="0"/>
      <dgm:spPr/>
    </dgm:pt>
    <dgm:pt modelId="{C29B2C2F-64C8-4CCA-A167-A76994CC6C18}" type="pres">
      <dgm:prSet presAssocID="{17AF52B1-896E-44F3-9CEE-6C0FE67737B6}" presName="Accent" presStyleLbl="bgShp" presStyleIdx="0" presStyleCnt="6"/>
      <dgm:spPr/>
    </dgm:pt>
    <dgm:pt modelId="{49EE04FA-446E-4F48-A7CC-7ECF71BA0DE6}" type="pres">
      <dgm:prSet presAssocID="{17AF52B1-896E-44F3-9CEE-6C0FE67737B6}" presName="Child1" presStyleLbl="node1" presStyleIdx="0" presStyleCnt="6" custLinFactNeighborX="-432">
        <dgm:presLayoutVars>
          <dgm:chMax val="0"/>
          <dgm:chPref val="0"/>
          <dgm:bulletEnabled val="1"/>
        </dgm:presLayoutVars>
      </dgm:prSet>
      <dgm:spPr/>
      <dgm:t>
        <a:bodyPr/>
        <a:lstStyle/>
        <a:p>
          <a:endParaRPr lang="en-US"/>
        </a:p>
      </dgm:t>
    </dgm:pt>
    <dgm:pt modelId="{D602387A-CCA9-4E63-A148-5D4A2B70360C}" type="pres">
      <dgm:prSet presAssocID="{4B698847-0431-4877-B661-5193BBD89870}" presName="Accent2" presStyleCnt="0"/>
      <dgm:spPr/>
    </dgm:pt>
    <dgm:pt modelId="{2175E96C-61E6-4CC9-ADFF-09B7E87D65A8}" type="pres">
      <dgm:prSet presAssocID="{4B698847-0431-4877-B661-5193BBD89870}" presName="Accent" presStyleLbl="bgShp" presStyleIdx="1" presStyleCnt="6"/>
      <dgm:spPr/>
    </dgm:pt>
    <dgm:pt modelId="{14671607-7A6C-410D-840B-AB034C171399}" type="pres">
      <dgm:prSet presAssocID="{4B698847-0431-4877-B661-5193BBD89870}" presName="Child2" presStyleLbl="node1" presStyleIdx="1" presStyleCnt="6">
        <dgm:presLayoutVars>
          <dgm:chMax val="0"/>
          <dgm:chPref val="0"/>
          <dgm:bulletEnabled val="1"/>
        </dgm:presLayoutVars>
      </dgm:prSet>
      <dgm:spPr/>
      <dgm:t>
        <a:bodyPr/>
        <a:lstStyle/>
        <a:p>
          <a:endParaRPr lang="en-US"/>
        </a:p>
      </dgm:t>
    </dgm:pt>
    <dgm:pt modelId="{81CFBD42-32D2-4F89-BECF-089CDAB63BE9}" type="pres">
      <dgm:prSet presAssocID="{487EC21B-863A-4126-BCF5-0EA51B344D97}" presName="Accent3" presStyleCnt="0"/>
      <dgm:spPr/>
    </dgm:pt>
    <dgm:pt modelId="{CFA9F083-DBD9-4DF0-A52D-0FA9F630CFAC}" type="pres">
      <dgm:prSet presAssocID="{487EC21B-863A-4126-BCF5-0EA51B344D97}" presName="Accent" presStyleLbl="bgShp" presStyleIdx="2" presStyleCnt="6"/>
      <dgm:spPr/>
    </dgm:pt>
    <dgm:pt modelId="{71869E7A-CE4B-4ED3-82BF-6B3F1BD95E5C}" type="pres">
      <dgm:prSet presAssocID="{487EC21B-863A-4126-BCF5-0EA51B344D97}" presName="Child3" presStyleLbl="node1" presStyleIdx="2" presStyleCnt="6">
        <dgm:presLayoutVars>
          <dgm:chMax val="0"/>
          <dgm:chPref val="0"/>
          <dgm:bulletEnabled val="1"/>
        </dgm:presLayoutVars>
      </dgm:prSet>
      <dgm:spPr/>
      <dgm:t>
        <a:bodyPr/>
        <a:lstStyle/>
        <a:p>
          <a:endParaRPr lang="en-US"/>
        </a:p>
      </dgm:t>
    </dgm:pt>
    <dgm:pt modelId="{5347EC70-D802-423A-A43A-EF5D87EFD763}" type="pres">
      <dgm:prSet presAssocID="{4DABF708-723B-447A-BB65-9041853FF633}" presName="Accent4" presStyleCnt="0"/>
      <dgm:spPr/>
    </dgm:pt>
    <dgm:pt modelId="{536F005D-71BD-4847-B021-ABB3F8D9C6C3}" type="pres">
      <dgm:prSet presAssocID="{4DABF708-723B-447A-BB65-9041853FF633}" presName="Accent" presStyleLbl="bgShp" presStyleIdx="3" presStyleCnt="6"/>
      <dgm:spPr/>
    </dgm:pt>
    <dgm:pt modelId="{100C65FC-92A0-4982-BFCB-C867460725A2}" type="pres">
      <dgm:prSet presAssocID="{4DABF708-723B-447A-BB65-9041853FF633}" presName="Child4" presStyleLbl="node1" presStyleIdx="3" presStyleCnt="6">
        <dgm:presLayoutVars>
          <dgm:chMax val="0"/>
          <dgm:chPref val="0"/>
          <dgm:bulletEnabled val="1"/>
        </dgm:presLayoutVars>
      </dgm:prSet>
      <dgm:spPr/>
      <dgm:t>
        <a:bodyPr/>
        <a:lstStyle/>
        <a:p>
          <a:endParaRPr lang="en-US"/>
        </a:p>
      </dgm:t>
    </dgm:pt>
    <dgm:pt modelId="{E43410B7-BDD4-4B0D-991F-3EF3DDEBFC54}" type="pres">
      <dgm:prSet presAssocID="{ED999E3F-490D-4139-AEB0-204A7185CBB0}" presName="Accent5" presStyleCnt="0"/>
      <dgm:spPr/>
    </dgm:pt>
    <dgm:pt modelId="{0602C6FB-A0AC-49C7-AA4D-C527EFEC11D7}" type="pres">
      <dgm:prSet presAssocID="{ED999E3F-490D-4139-AEB0-204A7185CBB0}" presName="Accent" presStyleLbl="bgShp" presStyleIdx="4" presStyleCnt="6"/>
      <dgm:spPr/>
    </dgm:pt>
    <dgm:pt modelId="{D7AD6565-82FF-4BFC-BF29-FBE88DEC69C3}" type="pres">
      <dgm:prSet presAssocID="{ED999E3F-490D-4139-AEB0-204A7185CBB0}" presName="Child5" presStyleLbl="node1" presStyleIdx="4" presStyleCnt="6">
        <dgm:presLayoutVars>
          <dgm:chMax val="0"/>
          <dgm:chPref val="0"/>
          <dgm:bulletEnabled val="1"/>
        </dgm:presLayoutVars>
      </dgm:prSet>
      <dgm:spPr/>
      <dgm:t>
        <a:bodyPr/>
        <a:lstStyle/>
        <a:p>
          <a:endParaRPr lang="en-US"/>
        </a:p>
      </dgm:t>
    </dgm:pt>
    <dgm:pt modelId="{FB0870E0-EE9D-47B7-9AB5-609244A3A6C9}" type="pres">
      <dgm:prSet presAssocID="{015DC069-8C1C-4357-B44F-65552AD7B485}" presName="Accent6" presStyleCnt="0"/>
      <dgm:spPr/>
    </dgm:pt>
    <dgm:pt modelId="{82AF3AED-BB7B-4FBB-8724-9B1A7C32A810}" type="pres">
      <dgm:prSet presAssocID="{015DC069-8C1C-4357-B44F-65552AD7B485}" presName="Accent" presStyleLbl="bgShp" presStyleIdx="5" presStyleCnt="6"/>
      <dgm:spPr/>
    </dgm:pt>
    <dgm:pt modelId="{532EF7B5-588C-4B22-8F76-9780D949DA11}" type="pres">
      <dgm:prSet presAssocID="{015DC069-8C1C-4357-B44F-65552AD7B485}" presName="Child6" presStyleLbl="node1" presStyleIdx="5" presStyleCnt="6">
        <dgm:presLayoutVars>
          <dgm:chMax val="0"/>
          <dgm:chPref val="0"/>
          <dgm:bulletEnabled val="1"/>
        </dgm:presLayoutVars>
      </dgm:prSet>
      <dgm:spPr/>
      <dgm:t>
        <a:bodyPr/>
        <a:lstStyle/>
        <a:p>
          <a:endParaRPr lang="en-US"/>
        </a:p>
      </dgm:t>
    </dgm:pt>
  </dgm:ptLst>
  <dgm:cxnLst>
    <dgm:cxn modelId="{0B05A664-A0DB-4508-B5DB-80FA3DB8D231}" srcId="{C2B8AA5F-A13D-4C71-B5A4-EA45DFD77052}" destId="{1C5D95C5-F47E-4337-89DD-7D01FF21468E}" srcOrd="0" destOrd="0" parTransId="{71A09EFC-B0EC-4774-B09E-C3584A008F17}" sibTransId="{63491F88-2D10-487B-8FD2-2DC67DFECBE5}"/>
    <dgm:cxn modelId="{E476EC41-8A3D-47F5-8DDF-C206F8520990}" type="presOf" srcId="{C2B8AA5F-A13D-4C71-B5A4-EA45DFD77052}" destId="{393DAB46-3F2A-407A-ABB6-CE3CC4E21DE2}" srcOrd="0" destOrd="0" presId="urn:microsoft.com/office/officeart/2011/layout/HexagonRadial"/>
    <dgm:cxn modelId="{A348AB1E-485D-4678-8D66-F7B756ABE48F}" type="presOf" srcId="{1C5D95C5-F47E-4337-89DD-7D01FF21468E}" destId="{5EA7EF4C-86F5-4172-88C6-C954C3136016}" srcOrd="0" destOrd="0" presId="urn:microsoft.com/office/officeart/2011/layout/HexagonRadial"/>
    <dgm:cxn modelId="{DEA4A855-4E70-473D-89B7-0B21EEA2810C}" type="presOf" srcId="{17AF52B1-896E-44F3-9CEE-6C0FE67737B6}" destId="{49EE04FA-446E-4F48-A7CC-7ECF71BA0DE6}" srcOrd="0" destOrd="0" presId="urn:microsoft.com/office/officeart/2011/layout/HexagonRadial"/>
    <dgm:cxn modelId="{D14BEB81-234B-446D-8933-3BDA73C1B118}" type="presOf" srcId="{015DC069-8C1C-4357-B44F-65552AD7B485}" destId="{532EF7B5-588C-4B22-8F76-9780D949DA11}" srcOrd="0" destOrd="0" presId="urn:microsoft.com/office/officeart/2011/layout/HexagonRadial"/>
    <dgm:cxn modelId="{FC65F889-D2E8-4674-9BBC-B33B9C971620}" srcId="{1C5D95C5-F47E-4337-89DD-7D01FF21468E}" destId="{4DABF708-723B-447A-BB65-9041853FF633}" srcOrd="3" destOrd="0" parTransId="{FDEE88AC-2C49-42E8-BFEF-52CD1451F9AC}" sibTransId="{E85C4F9F-6402-4DA3-8288-000A7360D5DB}"/>
    <dgm:cxn modelId="{37F00997-9C64-425C-AA74-A01473F45C5A}" type="presOf" srcId="{4DABF708-723B-447A-BB65-9041853FF633}" destId="{100C65FC-92A0-4982-BFCB-C867460725A2}" srcOrd="0" destOrd="0" presId="urn:microsoft.com/office/officeart/2011/layout/HexagonRadial"/>
    <dgm:cxn modelId="{FA08A900-7186-4A92-80BD-C74420E226CD}" type="presOf" srcId="{487EC21B-863A-4126-BCF5-0EA51B344D97}" destId="{71869E7A-CE4B-4ED3-82BF-6B3F1BD95E5C}" srcOrd="0" destOrd="0" presId="urn:microsoft.com/office/officeart/2011/layout/HexagonRadial"/>
    <dgm:cxn modelId="{CBDA6AA4-7894-4B1E-BA4B-F2CE3AAF316B}" srcId="{1C5D95C5-F47E-4337-89DD-7D01FF21468E}" destId="{ED999E3F-490D-4139-AEB0-204A7185CBB0}" srcOrd="4" destOrd="0" parTransId="{1945978A-CB01-4832-BBA8-4B0C54F10A3C}" sibTransId="{3D9F5AE5-5BD2-42CE-A350-7A3E8C928F67}"/>
    <dgm:cxn modelId="{0D5338CF-FCBF-4347-98F4-92A480DE2BD5}" srcId="{1C5D95C5-F47E-4337-89DD-7D01FF21468E}" destId="{17AF52B1-896E-44F3-9CEE-6C0FE67737B6}" srcOrd="0" destOrd="0" parTransId="{D773F912-7ACC-4A4B-B8DE-3CCE8EDC4F01}" sibTransId="{8D60A52F-B5A8-4139-B6A3-C187FF2AF299}"/>
    <dgm:cxn modelId="{5C4E2437-EBDA-42F5-BA81-A599835DA379}" type="presOf" srcId="{ED999E3F-490D-4139-AEB0-204A7185CBB0}" destId="{D7AD6565-82FF-4BFC-BF29-FBE88DEC69C3}" srcOrd="0" destOrd="0" presId="urn:microsoft.com/office/officeart/2011/layout/HexagonRadial"/>
    <dgm:cxn modelId="{1FCB1BFF-834A-43B8-95B2-7E7544039FA1}" srcId="{1C5D95C5-F47E-4337-89DD-7D01FF21468E}" destId="{4B698847-0431-4877-B661-5193BBD89870}" srcOrd="1" destOrd="0" parTransId="{76D86658-A96B-4C52-BE13-42C911B271C0}" sibTransId="{8449F385-163C-4FC4-B478-C87B8C0421E2}"/>
    <dgm:cxn modelId="{47A4DEDA-EEED-4C65-9B64-14D2F9525B68}" srcId="{1C5D95C5-F47E-4337-89DD-7D01FF21468E}" destId="{487EC21B-863A-4126-BCF5-0EA51B344D97}" srcOrd="2" destOrd="0" parTransId="{685E4423-FC7F-4788-B85A-28E554B2C0CE}" sibTransId="{912DB058-28AA-4364-AABB-D92C018DCB22}"/>
    <dgm:cxn modelId="{A2B82F85-EE8A-4E3C-88F0-2B5CC290E276}" type="presOf" srcId="{4B698847-0431-4877-B661-5193BBD89870}" destId="{14671607-7A6C-410D-840B-AB034C171399}" srcOrd="0" destOrd="0" presId="urn:microsoft.com/office/officeart/2011/layout/HexagonRadial"/>
    <dgm:cxn modelId="{E81F481A-74F9-447A-B5F9-956A50718421}" srcId="{1C5D95C5-F47E-4337-89DD-7D01FF21468E}" destId="{015DC069-8C1C-4357-B44F-65552AD7B485}" srcOrd="5" destOrd="0" parTransId="{7EDECDCF-4979-435A-9C88-142DB2300176}" sibTransId="{3C97D30F-0ACA-47C2-9F85-16657D6CDF70}"/>
    <dgm:cxn modelId="{D60162EE-27BD-4307-B061-B0096FCDDFD0}" type="presParOf" srcId="{393DAB46-3F2A-407A-ABB6-CE3CC4E21DE2}" destId="{5EA7EF4C-86F5-4172-88C6-C954C3136016}" srcOrd="0" destOrd="0" presId="urn:microsoft.com/office/officeart/2011/layout/HexagonRadial"/>
    <dgm:cxn modelId="{5D07EF50-3F64-4E2D-80F1-2A438090F9BC}" type="presParOf" srcId="{393DAB46-3F2A-407A-ABB6-CE3CC4E21DE2}" destId="{F7021FC5-9178-4C50-8E48-762C661CBF73}" srcOrd="1" destOrd="0" presId="urn:microsoft.com/office/officeart/2011/layout/HexagonRadial"/>
    <dgm:cxn modelId="{03BD16E6-221D-4B15-8E4C-3A52F413EC2B}" type="presParOf" srcId="{F7021FC5-9178-4C50-8E48-762C661CBF73}" destId="{C29B2C2F-64C8-4CCA-A167-A76994CC6C18}" srcOrd="0" destOrd="0" presId="urn:microsoft.com/office/officeart/2011/layout/HexagonRadial"/>
    <dgm:cxn modelId="{F4B15409-4B18-4BBD-B346-A5D83514F75A}" type="presParOf" srcId="{393DAB46-3F2A-407A-ABB6-CE3CC4E21DE2}" destId="{49EE04FA-446E-4F48-A7CC-7ECF71BA0DE6}" srcOrd="2" destOrd="0" presId="urn:microsoft.com/office/officeart/2011/layout/HexagonRadial"/>
    <dgm:cxn modelId="{FE1A3D79-7E84-4E30-AAC2-E29B29A84852}" type="presParOf" srcId="{393DAB46-3F2A-407A-ABB6-CE3CC4E21DE2}" destId="{D602387A-CCA9-4E63-A148-5D4A2B70360C}" srcOrd="3" destOrd="0" presId="urn:microsoft.com/office/officeart/2011/layout/HexagonRadial"/>
    <dgm:cxn modelId="{4633EEF6-FA94-4C3F-8EAC-B6F7240D3FCB}" type="presParOf" srcId="{D602387A-CCA9-4E63-A148-5D4A2B70360C}" destId="{2175E96C-61E6-4CC9-ADFF-09B7E87D65A8}" srcOrd="0" destOrd="0" presId="urn:microsoft.com/office/officeart/2011/layout/HexagonRadial"/>
    <dgm:cxn modelId="{13BDBC98-88C5-465D-B1E1-DDA73C200E3E}" type="presParOf" srcId="{393DAB46-3F2A-407A-ABB6-CE3CC4E21DE2}" destId="{14671607-7A6C-410D-840B-AB034C171399}" srcOrd="4" destOrd="0" presId="urn:microsoft.com/office/officeart/2011/layout/HexagonRadial"/>
    <dgm:cxn modelId="{F3C18959-5EA2-482A-ACF0-A544E4087409}" type="presParOf" srcId="{393DAB46-3F2A-407A-ABB6-CE3CC4E21DE2}" destId="{81CFBD42-32D2-4F89-BECF-089CDAB63BE9}" srcOrd="5" destOrd="0" presId="urn:microsoft.com/office/officeart/2011/layout/HexagonRadial"/>
    <dgm:cxn modelId="{CE827BAD-67DB-40C2-9306-C1CDEDA63201}" type="presParOf" srcId="{81CFBD42-32D2-4F89-BECF-089CDAB63BE9}" destId="{CFA9F083-DBD9-4DF0-A52D-0FA9F630CFAC}" srcOrd="0" destOrd="0" presId="urn:microsoft.com/office/officeart/2011/layout/HexagonRadial"/>
    <dgm:cxn modelId="{ADE77BC1-6F11-49B0-AA7C-B4E75A586AE9}" type="presParOf" srcId="{393DAB46-3F2A-407A-ABB6-CE3CC4E21DE2}" destId="{71869E7A-CE4B-4ED3-82BF-6B3F1BD95E5C}" srcOrd="6" destOrd="0" presId="urn:microsoft.com/office/officeart/2011/layout/HexagonRadial"/>
    <dgm:cxn modelId="{28664EC2-E1D7-4AA2-B6DE-07E047C43411}" type="presParOf" srcId="{393DAB46-3F2A-407A-ABB6-CE3CC4E21DE2}" destId="{5347EC70-D802-423A-A43A-EF5D87EFD763}" srcOrd="7" destOrd="0" presId="urn:microsoft.com/office/officeart/2011/layout/HexagonRadial"/>
    <dgm:cxn modelId="{0F5021E6-A8DB-400C-B530-64A11DCABDC9}" type="presParOf" srcId="{5347EC70-D802-423A-A43A-EF5D87EFD763}" destId="{536F005D-71BD-4847-B021-ABB3F8D9C6C3}" srcOrd="0" destOrd="0" presId="urn:microsoft.com/office/officeart/2011/layout/HexagonRadial"/>
    <dgm:cxn modelId="{EF014F3A-0608-49A9-8A60-E2D83720CEEE}" type="presParOf" srcId="{393DAB46-3F2A-407A-ABB6-CE3CC4E21DE2}" destId="{100C65FC-92A0-4982-BFCB-C867460725A2}" srcOrd="8" destOrd="0" presId="urn:microsoft.com/office/officeart/2011/layout/HexagonRadial"/>
    <dgm:cxn modelId="{494C9C77-532A-4415-ADD1-2E6D7BA33EE0}" type="presParOf" srcId="{393DAB46-3F2A-407A-ABB6-CE3CC4E21DE2}" destId="{E43410B7-BDD4-4B0D-991F-3EF3DDEBFC54}" srcOrd="9" destOrd="0" presId="urn:microsoft.com/office/officeart/2011/layout/HexagonRadial"/>
    <dgm:cxn modelId="{91D3ADB9-9EB2-4D62-B25E-41D5E1551CED}" type="presParOf" srcId="{E43410B7-BDD4-4B0D-991F-3EF3DDEBFC54}" destId="{0602C6FB-A0AC-49C7-AA4D-C527EFEC11D7}" srcOrd="0" destOrd="0" presId="urn:microsoft.com/office/officeart/2011/layout/HexagonRadial"/>
    <dgm:cxn modelId="{37260D65-F0C6-4FDA-9C0F-1CEC03C4E3CF}" type="presParOf" srcId="{393DAB46-3F2A-407A-ABB6-CE3CC4E21DE2}" destId="{D7AD6565-82FF-4BFC-BF29-FBE88DEC69C3}" srcOrd="10" destOrd="0" presId="urn:microsoft.com/office/officeart/2011/layout/HexagonRadial"/>
    <dgm:cxn modelId="{766A74B1-3A11-455E-A6CD-698AF707B29C}" type="presParOf" srcId="{393DAB46-3F2A-407A-ABB6-CE3CC4E21DE2}" destId="{FB0870E0-EE9D-47B7-9AB5-609244A3A6C9}" srcOrd="11" destOrd="0" presId="urn:microsoft.com/office/officeart/2011/layout/HexagonRadial"/>
    <dgm:cxn modelId="{2A976647-FADF-41C9-A151-E5CB2CB37959}" type="presParOf" srcId="{FB0870E0-EE9D-47B7-9AB5-609244A3A6C9}" destId="{82AF3AED-BB7B-4FBB-8724-9B1A7C32A810}" srcOrd="0" destOrd="0" presId="urn:microsoft.com/office/officeart/2011/layout/HexagonRadial"/>
    <dgm:cxn modelId="{BC48EDCA-AD4D-4343-8E1E-9C3C2AF47D87}" type="presParOf" srcId="{393DAB46-3F2A-407A-ABB6-CE3CC4E21DE2}" destId="{532EF7B5-588C-4B22-8F76-9780D949DA11}"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CC6C38-75BE-4C1C-BC44-33361C22ACD0}" type="doc">
      <dgm:prSet loTypeId="urn:microsoft.com/office/officeart/2005/8/layout/pList2#1" loCatId="list" qsTypeId="urn:microsoft.com/office/officeart/2005/8/quickstyle/simple1" qsCatId="simple" csTypeId="urn:microsoft.com/office/officeart/2005/8/colors/accent1_2" csCatId="accent1" phldr="1"/>
      <dgm:spPr/>
    </dgm:pt>
    <dgm:pt modelId="{65F50ACA-D02C-4B0A-ACE6-1B1FCF7FED14}">
      <dgm:prSet phldrT="[Text]"/>
      <dgm:spPr/>
      <dgm:t>
        <a:bodyPr/>
        <a:lstStyle/>
        <a:p>
          <a:r>
            <a:rPr lang="en-US" dirty="0" smtClean="0">
              <a:solidFill>
                <a:schemeClr val="tx1"/>
              </a:solidFill>
            </a:rPr>
            <a:t>According to Linda Tuhiwaia Smith, Western and Indigenous styles of research are at odds. Western scientific research is too politically interested rather than neutral and objective.  The Maori equivalent of the four directions of Indigenous research  which include an agenda for self-determination with the elements of healing, decolonization, transformation, and mobilization (117). This  type of indigenous  methodology is what we are striving for in our research.</a:t>
          </a:r>
          <a:endParaRPr lang="en-US" dirty="0">
            <a:solidFill>
              <a:schemeClr val="tx1"/>
            </a:solidFill>
          </a:endParaRPr>
        </a:p>
      </dgm:t>
    </dgm:pt>
    <dgm:pt modelId="{E02D549C-C1B4-4F9A-B972-E57D0421379A}" type="parTrans" cxnId="{CD9DC8B9-D939-46D1-824B-25D27E365CA7}">
      <dgm:prSet/>
      <dgm:spPr/>
      <dgm:t>
        <a:bodyPr/>
        <a:lstStyle/>
        <a:p>
          <a:endParaRPr lang="en-US"/>
        </a:p>
      </dgm:t>
    </dgm:pt>
    <dgm:pt modelId="{C7260596-EA69-447F-B64E-CF7026E4254E}" type="sibTrans" cxnId="{CD9DC8B9-D939-46D1-824B-25D27E365CA7}">
      <dgm:prSet/>
      <dgm:spPr/>
      <dgm:t>
        <a:bodyPr/>
        <a:lstStyle/>
        <a:p>
          <a:endParaRPr lang="en-US"/>
        </a:p>
      </dgm:t>
    </dgm:pt>
    <dgm:pt modelId="{03F96A40-CF37-4CCB-AAE8-62F324B49731}">
      <dgm:prSet phldrT="[Text]"/>
      <dgm:spPr/>
      <dgm:t>
        <a:bodyPr/>
        <a:lstStyle/>
        <a:p>
          <a:r>
            <a:rPr lang="en-US" dirty="0" err="1" smtClean="0">
              <a:solidFill>
                <a:schemeClr val="tx1"/>
              </a:solidFill>
            </a:rPr>
            <a:t>Appiah</a:t>
          </a:r>
          <a:r>
            <a:rPr lang="en-US" dirty="0" smtClean="0">
              <a:solidFill>
                <a:schemeClr val="tx1"/>
              </a:solidFill>
            </a:rPr>
            <a:t> asks his readers to consider The Golden Rule of “Do not do to others what you do not want them to do to you” (60). After the initial research and seeing the negative perspectives about Indian education, we choose to research the positive aspects and successes of AI/AN students. </a:t>
          </a:r>
          <a:r>
            <a:rPr lang="en-US" dirty="0" err="1" smtClean="0">
              <a:solidFill>
                <a:schemeClr val="tx1"/>
              </a:solidFill>
            </a:rPr>
            <a:t>Appiah</a:t>
          </a:r>
          <a:r>
            <a:rPr lang="en-US" dirty="0" smtClean="0">
              <a:solidFill>
                <a:schemeClr val="tx1"/>
              </a:solidFill>
            </a:rPr>
            <a:t> </a:t>
          </a:r>
          <a:r>
            <a:rPr lang="en-US" dirty="0" err="1" smtClean="0">
              <a:solidFill>
                <a:schemeClr val="tx1"/>
              </a:solidFill>
            </a:rPr>
            <a:t>atates</a:t>
          </a:r>
          <a:r>
            <a:rPr lang="en-US" dirty="0" smtClean="0">
              <a:solidFill>
                <a:schemeClr val="tx1"/>
              </a:solidFill>
            </a:rPr>
            <a:t> the aim of cosmopolitanism is to understand that although we share the same vocabulary and identify values, we have different interpretations and give the same values different weights (66) .</a:t>
          </a:r>
          <a:endParaRPr lang="en-US" dirty="0">
            <a:solidFill>
              <a:schemeClr val="tx1"/>
            </a:solidFill>
          </a:endParaRPr>
        </a:p>
      </dgm:t>
    </dgm:pt>
    <dgm:pt modelId="{96B15563-B8E2-413D-966E-A9BFE8588FFE}" type="parTrans" cxnId="{58CDEABA-CCE8-4F25-A0E1-BD97D035FEBE}">
      <dgm:prSet/>
      <dgm:spPr/>
      <dgm:t>
        <a:bodyPr/>
        <a:lstStyle/>
        <a:p>
          <a:endParaRPr lang="en-US"/>
        </a:p>
      </dgm:t>
    </dgm:pt>
    <dgm:pt modelId="{3A55BFF4-1876-4827-B45A-3611B6DC6CA1}" type="sibTrans" cxnId="{58CDEABA-CCE8-4F25-A0E1-BD97D035FEBE}">
      <dgm:prSet/>
      <dgm:spPr/>
      <dgm:t>
        <a:bodyPr/>
        <a:lstStyle/>
        <a:p>
          <a:endParaRPr lang="en-US"/>
        </a:p>
      </dgm:t>
    </dgm:pt>
    <dgm:pt modelId="{09DE53AF-F9B9-43D5-84D1-0F916EDFD78C}">
      <dgm:prSet phldrT="[Text]" custT="1"/>
      <dgm:spPr/>
      <dgm:t>
        <a:bodyPr/>
        <a:lstStyle/>
        <a:p>
          <a:r>
            <a:rPr lang="en-US" sz="1200" dirty="0" smtClean="0">
              <a:solidFill>
                <a:schemeClr val="tx1"/>
              </a:solidFill>
            </a:rPr>
            <a:t>Steven Newcomb discussed the importance of image-schemas.. “The human experience of individuating objects and the experience of grasping objects and holding onto them results in image-schema” (5). The “Conqueror” or dominant society has guided much of the research in Indian Country and has effectively created mind containers with negative images of Indians. In research, it is our intent to add positive image schemas to educated Indians.</a:t>
          </a:r>
          <a:endParaRPr lang="en-US" sz="1200" dirty="0">
            <a:solidFill>
              <a:schemeClr val="tx1"/>
            </a:solidFill>
          </a:endParaRPr>
        </a:p>
      </dgm:t>
    </dgm:pt>
    <dgm:pt modelId="{90D602BF-DAAC-43F8-A6E3-B9994C71F16D}" type="parTrans" cxnId="{186BEC03-65FD-46C4-A67C-0927D5DCFC76}">
      <dgm:prSet/>
      <dgm:spPr/>
      <dgm:t>
        <a:bodyPr/>
        <a:lstStyle/>
        <a:p>
          <a:endParaRPr lang="en-US"/>
        </a:p>
      </dgm:t>
    </dgm:pt>
    <dgm:pt modelId="{D3F260D1-2126-4D79-ADFF-ED0F71D69C7D}" type="sibTrans" cxnId="{186BEC03-65FD-46C4-A67C-0927D5DCFC76}">
      <dgm:prSet/>
      <dgm:spPr/>
      <dgm:t>
        <a:bodyPr/>
        <a:lstStyle/>
        <a:p>
          <a:endParaRPr lang="en-US"/>
        </a:p>
      </dgm:t>
    </dgm:pt>
    <dgm:pt modelId="{B86B090D-DF88-41FB-8BF0-5710E82B7703}" type="pres">
      <dgm:prSet presAssocID="{73CC6C38-75BE-4C1C-BC44-33361C22ACD0}" presName="Name0" presStyleCnt="0">
        <dgm:presLayoutVars>
          <dgm:dir/>
          <dgm:resizeHandles val="exact"/>
        </dgm:presLayoutVars>
      </dgm:prSet>
      <dgm:spPr/>
    </dgm:pt>
    <dgm:pt modelId="{E22464A3-74F7-4C07-9BE3-C4A6C8AAD974}" type="pres">
      <dgm:prSet presAssocID="{73CC6C38-75BE-4C1C-BC44-33361C22ACD0}" presName="bkgdShp" presStyleLbl="alignAccFollowNode1" presStyleIdx="0" presStyleCnt="1"/>
      <dgm:spPr/>
    </dgm:pt>
    <dgm:pt modelId="{8FF1E51F-82AC-4DCE-A186-DA07C6D16F06}" type="pres">
      <dgm:prSet presAssocID="{73CC6C38-75BE-4C1C-BC44-33361C22ACD0}" presName="linComp" presStyleCnt="0"/>
      <dgm:spPr/>
    </dgm:pt>
    <dgm:pt modelId="{118BD1E0-3CDC-4A3C-B65C-C2B0DFBC3AAD}" type="pres">
      <dgm:prSet presAssocID="{65F50ACA-D02C-4B0A-ACE6-1B1FCF7FED14}" presName="compNode" presStyleCnt="0"/>
      <dgm:spPr/>
    </dgm:pt>
    <dgm:pt modelId="{26897281-EF4B-4405-8029-6598A81D8CC5}" type="pres">
      <dgm:prSet presAssocID="{65F50ACA-D02C-4B0A-ACE6-1B1FCF7FED14}" presName="node" presStyleLbl="node1" presStyleIdx="0" presStyleCnt="3">
        <dgm:presLayoutVars>
          <dgm:bulletEnabled val="1"/>
        </dgm:presLayoutVars>
      </dgm:prSet>
      <dgm:spPr/>
      <dgm:t>
        <a:bodyPr/>
        <a:lstStyle/>
        <a:p>
          <a:endParaRPr lang="en-US"/>
        </a:p>
      </dgm:t>
    </dgm:pt>
    <dgm:pt modelId="{D31209CC-687E-4F0B-BB5E-B4B997D65A70}" type="pres">
      <dgm:prSet presAssocID="{65F50ACA-D02C-4B0A-ACE6-1B1FCF7FED14}" presName="invisiNode" presStyleLbl="node1" presStyleIdx="0" presStyleCnt="3"/>
      <dgm:spPr/>
    </dgm:pt>
    <dgm:pt modelId="{70264DFD-B318-48C6-9358-E69E8C62C203}" type="pres">
      <dgm:prSet presAssocID="{65F50ACA-D02C-4B0A-ACE6-1B1FCF7FED14}" presName="imagNode" presStyleLbl="fgImgPlace1" presStyleIdx="0" presStyleCnt="3" custAng="16200000" custScaleY="113912"/>
      <dgm:spPr>
        <a:blipFill rotWithShape="0">
          <a:blip xmlns:r="http://schemas.openxmlformats.org/officeDocument/2006/relationships" r:embed="rId1"/>
          <a:stretch>
            <a:fillRect/>
          </a:stretch>
        </a:blipFill>
      </dgm:spPr>
    </dgm:pt>
    <dgm:pt modelId="{BDC5BCC0-9011-467B-9E07-B206DB2C03E9}" type="pres">
      <dgm:prSet presAssocID="{C7260596-EA69-447F-B64E-CF7026E4254E}" presName="sibTrans" presStyleLbl="sibTrans2D1" presStyleIdx="0" presStyleCnt="0"/>
      <dgm:spPr/>
      <dgm:t>
        <a:bodyPr/>
        <a:lstStyle/>
        <a:p>
          <a:endParaRPr lang="en-US"/>
        </a:p>
      </dgm:t>
    </dgm:pt>
    <dgm:pt modelId="{E0D9C26D-3B47-4FB6-935C-162F7176799B}" type="pres">
      <dgm:prSet presAssocID="{03F96A40-CF37-4CCB-AAE8-62F324B49731}" presName="compNode" presStyleCnt="0"/>
      <dgm:spPr/>
    </dgm:pt>
    <dgm:pt modelId="{8690C411-033C-4745-B155-B7AA295C2F02}" type="pres">
      <dgm:prSet presAssocID="{03F96A40-CF37-4CCB-AAE8-62F324B49731}" presName="node" presStyleLbl="node1" presStyleIdx="1" presStyleCnt="3">
        <dgm:presLayoutVars>
          <dgm:bulletEnabled val="1"/>
        </dgm:presLayoutVars>
      </dgm:prSet>
      <dgm:spPr/>
      <dgm:t>
        <a:bodyPr/>
        <a:lstStyle/>
        <a:p>
          <a:endParaRPr lang="en-US"/>
        </a:p>
      </dgm:t>
    </dgm:pt>
    <dgm:pt modelId="{CDA1A684-2152-4047-A75E-B21E5BF2EEDF}" type="pres">
      <dgm:prSet presAssocID="{03F96A40-CF37-4CCB-AAE8-62F324B49731}" presName="invisiNode" presStyleLbl="node1" presStyleIdx="1" presStyleCnt="3"/>
      <dgm:spPr/>
    </dgm:pt>
    <dgm:pt modelId="{197515CF-7FE1-424F-96EB-78753EB6D02C}" type="pres">
      <dgm:prSet presAssocID="{03F96A40-CF37-4CCB-AAE8-62F324B49731}" presName="imagNode" presStyleLbl="fgImgPlace1" presStyleIdx="1" presStyleCnt="3" custAng="5400000"/>
      <dgm:spPr>
        <a:blipFill rotWithShape="0">
          <a:blip xmlns:r="http://schemas.openxmlformats.org/officeDocument/2006/relationships" r:embed="rId2"/>
          <a:stretch>
            <a:fillRect/>
          </a:stretch>
        </a:blipFill>
      </dgm:spPr>
    </dgm:pt>
    <dgm:pt modelId="{3379CEDD-A13C-47B2-8462-5A512EBC7ABF}" type="pres">
      <dgm:prSet presAssocID="{3A55BFF4-1876-4827-B45A-3611B6DC6CA1}" presName="sibTrans" presStyleLbl="sibTrans2D1" presStyleIdx="0" presStyleCnt="0"/>
      <dgm:spPr/>
      <dgm:t>
        <a:bodyPr/>
        <a:lstStyle/>
        <a:p>
          <a:endParaRPr lang="en-US"/>
        </a:p>
      </dgm:t>
    </dgm:pt>
    <dgm:pt modelId="{3BA55A27-F531-455D-A17C-185B9EED2CC2}" type="pres">
      <dgm:prSet presAssocID="{09DE53AF-F9B9-43D5-84D1-0F916EDFD78C}" presName="compNode" presStyleCnt="0"/>
      <dgm:spPr/>
    </dgm:pt>
    <dgm:pt modelId="{8DA69F33-CE84-4DE6-A5D6-DFE0F307FBC1}" type="pres">
      <dgm:prSet presAssocID="{09DE53AF-F9B9-43D5-84D1-0F916EDFD78C}" presName="node" presStyleLbl="node1" presStyleIdx="2" presStyleCnt="3">
        <dgm:presLayoutVars>
          <dgm:bulletEnabled val="1"/>
        </dgm:presLayoutVars>
      </dgm:prSet>
      <dgm:spPr/>
      <dgm:t>
        <a:bodyPr/>
        <a:lstStyle/>
        <a:p>
          <a:endParaRPr lang="en-US"/>
        </a:p>
      </dgm:t>
    </dgm:pt>
    <dgm:pt modelId="{565F97FD-EA7C-406C-961B-F67EE5492D4B}" type="pres">
      <dgm:prSet presAssocID="{09DE53AF-F9B9-43D5-84D1-0F916EDFD78C}" presName="invisiNode" presStyleLbl="node1" presStyleIdx="2" presStyleCnt="3"/>
      <dgm:spPr/>
    </dgm:pt>
    <dgm:pt modelId="{7C75CAA0-58BB-4FD5-AE17-D81AC2254C0F}" type="pres">
      <dgm:prSet presAssocID="{09DE53AF-F9B9-43D5-84D1-0F916EDFD78C}" presName="imagNode" presStyleLbl="fgImgPlace1" presStyleIdx="2" presStyleCnt="3" custAng="5400000" custScaleY="119794"/>
      <dgm:spPr>
        <a:blipFill rotWithShape="0">
          <a:blip xmlns:r="http://schemas.openxmlformats.org/officeDocument/2006/relationships" r:embed="rId3"/>
          <a:stretch>
            <a:fillRect/>
          </a:stretch>
        </a:blipFill>
      </dgm:spPr>
    </dgm:pt>
  </dgm:ptLst>
  <dgm:cxnLst>
    <dgm:cxn modelId="{60A4F8DD-3B79-4B20-A92C-EBA0E683361A}" type="presOf" srcId="{09DE53AF-F9B9-43D5-84D1-0F916EDFD78C}" destId="{8DA69F33-CE84-4DE6-A5D6-DFE0F307FBC1}" srcOrd="0" destOrd="0" presId="urn:microsoft.com/office/officeart/2005/8/layout/pList2#1"/>
    <dgm:cxn modelId="{58CDEABA-CCE8-4F25-A0E1-BD97D035FEBE}" srcId="{73CC6C38-75BE-4C1C-BC44-33361C22ACD0}" destId="{03F96A40-CF37-4CCB-AAE8-62F324B49731}" srcOrd="1" destOrd="0" parTransId="{96B15563-B8E2-413D-966E-A9BFE8588FFE}" sibTransId="{3A55BFF4-1876-4827-B45A-3611B6DC6CA1}"/>
    <dgm:cxn modelId="{6DA71BB3-328B-4389-93AB-1895767F75E4}" type="presOf" srcId="{65F50ACA-D02C-4B0A-ACE6-1B1FCF7FED14}" destId="{26897281-EF4B-4405-8029-6598A81D8CC5}" srcOrd="0" destOrd="0" presId="urn:microsoft.com/office/officeart/2005/8/layout/pList2#1"/>
    <dgm:cxn modelId="{D45A7321-A2C7-4FEF-A476-AEBCE9D08D75}" type="presOf" srcId="{73CC6C38-75BE-4C1C-BC44-33361C22ACD0}" destId="{B86B090D-DF88-41FB-8BF0-5710E82B7703}" srcOrd="0" destOrd="0" presId="urn:microsoft.com/office/officeart/2005/8/layout/pList2#1"/>
    <dgm:cxn modelId="{7AA6215D-C02D-417B-8862-2FBA42E0920C}" type="presOf" srcId="{C7260596-EA69-447F-B64E-CF7026E4254E}" destId="{BDC5BCC0-9011-467B-9E07-B206DB2C03E9}" srcOrd="0" destOrd="0" presId="urn:microsoft.com/office/officeart/2005/8/layout/pList2#1"/>
    <dgm:cxn modelId="{E3A24980-8C2C-4C1E-9471-225CD7E0C305}" type="presOf" srcId="{03F96A40-CF37-4CCB-AAE8-62F324B49731}" destId="{8690C411-033C-4745-B155-B7AA295C2F02}" srcOrd="0" destOrd="0" presId="urn:microsoft.com/office/officeart/2005/8/layout/pList2#1"/>
    <dgm:cxn modelId="{CD9DC8B9-D939-46D1-824B-25D27E365CA7}" srcId="{73CC6C38-75BE-4C1C-BC44-33361C22ACD0}" destId="{65F50ACA-D02C-4B0A-ACE6-1B1FCF7FED14}" srcOrd="0" destOrd="0" parTransId="{E02D549C-C1B4-4F9A-B972-E57D0421379A}" sibTransId="{C7260596-EA69-447F-B64E-CF7026E4254E}"/>
    <dgm:cxn modelId="{186BEC03-65FD-46C4-A67C-0927D5DCFC76}" srcId="{73CC6C38-75BE-4C1C-BC44-33361C22ACD0}" destId="{09DE53AF-F9B9-43D5-84D1-0F916EDFD78C}" srcOrd="2" destOrd="0" parTransId="{90D602BF-DAAC-43F8-A6E3-B9994C71F16D}" sibTransId="{D3F260D1-2126-4D79-ADFF-ED0F71D69C7D}"/>
    <dgm:cxn modelId="{D81E945D-E7E7-448F-B191-02FD6A0DABD7}" type="presOf" srcId="{3A55BFF4-1876-4827-B45A-3611B6DC6CA1}" destId="{3379CEDD-A13C-47B2-8462-5A512EBC7ABF}" srcOrd="0" destOrd="0" presId="urn:microsoft.com/office/officeart/2005/8/layout/pList2#1"/>
    <dgm:cxn modelId="{89A803BA-3041-4F24-8190-7EAA4D6C146D}" type="presParOf" srcId="{B86B090D-DF88-41FB-8BF0-5710E82B7703}" destId="{E22464A3-74F7-4C07-9BE3-C4A6C8AAD974}" srcOrd="0" destOrd="0" presId="urn:microsoft.com/office/officeart/2005/8/layout/pList2#1"/>
    <dgm:cxn modelId="{E0245BA9-B5CB-44C3-AF67-6772532E675D}" type="presParOf" srcId="{B86B090D-DF88-41FB-8BF0-5710E82B7703}" destId="{8FF1E51F-82AC-4DCE-A186-DA07C6D16F06}" srcOrd="1" destOrd="0" presId="urn:microsoft.com/office/officeart/2005/8/layout/pList2#1"/>
    <dgm:cxn modelId="{D4F9D798-9066-4B94-B183-F7A84499A0D6}" type="presParOf" srcId="{8FF1E51F-82AC-4DCE-A186-DA07C6D16F06}" destId="{118BD1E0-3CDC-4A3C-B65C-C2B0DFBC3AAD}" srcOrd="0" destOrd="0" presId="urn:microsoft.com/office/officeart/2005/8/layout/pList2#1"/>
    <dgm:cxn modelId="{1EB51946-17A3-496D-B705-A859BB698C86}" type="presParOf" srcId="{118BD1E0-3CDC-4A3C-B65C-C2B0DFBC3AAD}" destId="{26897281-EF4B-4405-8029-6598A81D8CC5}" srcOrd="0" destOrd="0" presId="urn:microsoft.com/office/officeart/2005/8/layout/pList2#1"/>
    <dgm:cxn modelId="{FB6FD7C5-D467-45B9-A718-B7F39D7E6FD7}" type="presParOf" srcId="{118BD1E0-3CDC-4A3C-B65C-C2B0DFBC3AAD}" destId="{D31209CC-687E-4F0B-BB5E-B4B997D65A70}" srcOrd="1" destOrd="0" presId="urn:microsoft.com/office/officeart/2005/8/layout/pList2#1"/>
    <dgm:cxn modelId="{6170DC6C-C005-4650-ACA1-E2836EB2C546}" type="presParOf" srcId="{118BD1E0-3CDC-4A3C-B65C-C2B0DFBC3AAD}" destId="{70264DFD-B318-48C6-9358-E69E8C62C203}" srcOrd="2" destOrd="0" presId="urn:microsoft.com/office/officeart/2005/8/layout/pList2#1"/>
    <dgm:cxn modelId="{D3141A3D-1AB5-4926-B6CF-35AC3FBB025D}" type="presParOf" srcId="{8FF1E51F-82AC-4DCE-A186-DA07C6D16F06}" destId="{BDC5BCC0-9011-467B-9E07-B206DB2C03E9}" srcOrd="1" destOrd="0" presId="urn:microsoft.com/office/officeart/2005/8/layout/pList2#1"/>
    <dgm:cxn modelId="{4319B53F-3C4F-40DF-958E-B6288430241E}" type="presParOf" srcId="{8FF1E51F-82AC-4DCE-A186-DA07C6D16F06}" destId="{E0D9C26D-3B47-4FB6-935C-162F7176799B}" srcOrd="2" destOrd="0" presId="urn:microsoft.com/office/officeart/2005/8/layout/pList2#1"/>
    <dgm:cxn modelId="{881A0206-F058-46B8-AE74-18AB91ED47F5}" type="presParOf" srcId="{E0D9C26D-3B47-4FB6-935C-162F7176799B}" destId="{8690C411-033C-4745-B155-B7AA295C2F02}" srcOrd="0" destOrd="0" presId="urn:microsoft.com/office/officeart/2005/8/layout/pList2#1"/>
    <dgm:cxn modelId="{44E540B6-2124-4DF1-B28F-10C0A3632352}" type="presParOf" srcId="{E0D9C26D-3B47-4FB6-935C-162F7176799B}" destId="{CDA1A684-2152-4047-A75E-B21E5BF2EEDF}" srcOrd="1" destOrd="0" presId="urn:microsoft.com/office/officeart/2005/8/layout/pList2#1"/>
    <dgm:cxn modelId="{B10285E3-7B45-4CAA-A284-8BEFF943A10E}" type="presParOf" srcId="{E0D9C26D-3B47-4FB6-935C-162F7176799B}" destId="{197515CF-7FE1-424F-96EB-78753EB6D02C}" srcOrd="2" destOrd="0" presId="urn:microsoft.com/office/officeart/2005/8/layout/pList2#1"/>
    <dgm:cxn modelId="{462E4E4A-0744-4475-B266-A6EA7F07AB25}" type="presParOf" srcId="{8FF1E51F-82AC-4DCE-A186-DA07C6D16F06}" destId="{3379CEDD-A13C-47B2-8462-5A512EBC7ABF}" srcOrd="3" destOrd="0" presId="urn:microsoft.com/office/officeart/2005/8/layout/pList2#1"/>
    <dgm:cxn modelId="{F71404E9-0E65-4C0D-A41F-958F4230F10E}" type="presParOf" srcId="{8FF1E51F-82AC-4DCE-A186-DA07C6D16F06}" destId="{3BA55A27-F531-455D-A17C-185B9EED2CC2}" srcOrd="4" destOrd="0" presId="urn:microsoft.com/office/officeart/2005/8/layout/pList2#1"/>
    <dgm:cxn modelId="{72AEF77B-0169-40A4-A508-63764E1CCF99}" type="presParOf" srcId="{3BA55A27-F531-455D-A17C-185B9EED2CC2}" destId="{8DA69F33-CE84-4DE6-A5D6-DFE0F307FBC1}" srcOrd="0" destOrd="0" presId="urn:microsoft.com/office/officeart/2005/8/layout/pList2#1"/>
    <dgm:cxn modelId="{83747248-B668-4654-B017-26092BA9D3C4}" type="presParOf" srcId="{3BA55A27-F531-455D-A17C-185B9EED2CC2}" destId="{565F97FD-EA7C-406C-961B-F67EE5492D4B}" srcOrd="1" destOrd="0" presId="urn:microsoft.com/office/officeart/2005/8/layout/pList2#1"/>
    <dgm:cxn modelId="{A83B23B1-F8A3-4768-8159-5FA017CCB018}" type="presParOf" srcId="{3BA55A27-F531-455D-A17C-185B9EED2CC2}" destId="{7C75CAA0-58BB-4FD5-AE17-D81AC2254C0F}"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C3DB7F-6A1C-4BC7-BE74-14289053641C}" type="doc">
      <dgm:prSet loTypeId="urn:microsoft.com/office/officeart/2005/8/layout/pList2#2" loCatId="list" qsTypeId="urn:microsoft.com/office/officeart/2005/8/quickstyle/simple1" qsCatId="simple" csTypeId="urn:microsoft.com/office/officeart/2005/8/colors/accent1_2" csCatId="accent1" phldr="1"/>
      <dgm:spPr/>
    </dgm:pt>
    <dgm:pt modelId="{A9DFCE71-AD09-4637-87DF-9D6E6CC8C1CE}">
      <dgm:prSet phldrT="[Text]"/>
      <dgm:spPr/>
      <dgm:t>
        <a:bodyPr/>
        <a:lstStyle/>
        <a:p>
          <a:r>
            <a:rPr lang="en-US" dirty="0" smtClean="0">
              <a:solidFill>
                <a:schemeClr val="tx1"/>
              </a:solidFill>
            </a:rPr>
            <a:t>The use of an Indigenous research paradigm when studying Indigenous peoples requires a holistic use during the process and during the transmission of information (32). Wilson states when information is presented, it needs to be culturally appropriate by taking the role of storyteller rather than researcher.  When the storyteller and listener understand the same experiences, view point, knowledge, values, beliefs, and assumptions, then they are better able to transmit the information that is relevant and specific to their lives. </a:t>
          </a:r>
          <a:endParaRPr lang="en-US" dirty="0">
            <a:solidFill>
              <a:schemeClr val="tx1"/>
            </a:solidFill>
          </a:endParaRPr>
        </a:p>
      </dgm:t>
    </dgm:pt>
    <dgm:pt modelId="{E7DB38A3-B0B3-4231-8728-9B0CA8D2A0B9}" type="parTrans" cxnId="{149B62FC-6EA1-4B65-9F80-E8D872541D8F}">
      <dgm:prSet/>
      <dgm:spPr/>
      <dgm:t>
        <a:bodyPr/>
        <a:lstStyle/>
        <a:p>
          <a:endParaRPr lang="en-US"/>
        </a:p>
      </dgm:t>
    </dgm:pt>
    <dgm:pt modelId="{80B29654-6343-440B-B578-1616DAEC00A8}" type="sibTrans" cxnId="{149B62FC-6EA1-4B65-9F80-E8D872541D8F}">
      <dgm:prSet/>
      <dgm:spPr/>
      <dgm:t>
        <a:bodyPr/>
        <a:lstStyle/>
        <a:p>
          <a:endParaRPr lang="en-US"/>
        </a:p>
      </dgm:t>
    </dgm:pt>
    <dgm:pt modelId="{F6A0BAE4-3772-4BF1-9E79-F6111B39D437}">
      <dgm:prSet phldrT="[Text]"/>
      <dgm:spPr/>
      <dgm:t>
        <a:bodyPr/>
        <a:lstStyle/>
        <a:p>
          <a:r>
            <a:rPr lang="en-US" dirty="0" smtClean="0">
              <a:solidFill>
                <a:schemeClr val="tx1"/>
              </a:solidFill>
            </a:rPr>
            <a:t>And the Pursuit of Happiness was a great example of research that was not in the traditional format. It followed a year long cyclical timeline that told a visual artistic story. </a:t>
          </a:r>
        </a:p>
        <a:p>
          <a:r>
            <a:rPr lang="en-US" dirty="0" smtClean="0">
              <a:solidFill>
                <a:schemeClr val="tx1"/>
              </a:solidFill>
            </a:rPr>
            <a:t>This story format is similar to Indigenous forms of storytelling. </a:t>
          </a:r>
          <a:endParaRPr lang="en-US" dirty="0">
            <a:solidFill>
              <a:schemeClr val="tx1"/>
            </a:solidFill>
          </a:endParaRPr>
        </a:p>
      </dgm:t>
    </dgm:pt>
    <dgm:pt modelId="{3DB0BDD8-F8E5-40E7-A132-DA2C259B81C3}" type="parTrans" cxnId="{65FF2512-B65B-42EF-B9BE-181EEC2EE899}">
      <dgm:prSet/>
      <dgm:spPr/>
      <dgm:t>
        <a:bodyPr/>
        <a:lstStyle/>
        <a:p>
          <a:endParaRPr lang="en-US"/>
        </a:p>
      </dgm:t>
    </dgm:pt>
    <dgm:pt modelId="{2A4E96A1-8CB0-4167-9AB8-FFF241D42ED7}" type="sibTrans" cxnId="{65FF2512-B65B-42EF-B9BE-181EEC2EE899}">
      <dgm:prSet/>
      <dgm:spPr/>
      <dgm:t>
        <a:bodyPr/>
        <a:lstStyle/>
        <a:p>
          <a:endParaRPr lang="en-US"/>
        </a:p>
      </dgm:t>
    </dgm:pt>
    <dgm:pt modelId="{02041058-4D2F-4189-937D-F215C0C8B4C4}">
      <dgm:prSet phldrT="[Text]" custT="1"/>
      <dgm:spPr/>
      <dgm:t>
        <a:bodyPr/>
        <a:lstStyle/>
        <a:p>
          <a:r>
            <a:rPr lang="en-US" sz="1200" dirty="0" smtClean="0">
              <a:solidFill>
                <a:schemeClr val="tx1"/>
              </a:solidFill>
            </a:rPr>
            <a:t>Our aim is to shift our research to focus on positive perspectives grounded in Native values and create a paradigm shift that allows our research to move toward a more indigenous centered education model allowing for a traditional transmission of knowledge.</a:t>
          </a:r>
        </a:p>
        <a:p>
          <a:r>
            <a:rPr lang="en-US" sz="1200" dirty="0" smtClean="0">
              <a:solidFill>
                <a:schemeClr val="tx1"/>
              </a:solidFill>
            </a:rPr>
            <a:t>The  book states, “Transformational researchers reject the colonizing  mission of schools . Some of the most interesting recent research has explored the roles of teacher and culture. </a:t>
          </a:r>
          <a:r>
            <a:rPr lang="en-US" sz="1200" b="1" dirty="0" smtClean="0">
              <a:solidFill>
                <a:schemeClr val="tx1"/>
              </a:solidFill>
            </a:rPr>
            <a:t>Culturally responsive teachers are effective teachers who embrace Indigenous cultural norms</a:t>
          </a:r>
          <a:r>
            <a:rPr lang="en-US" sz="1200" dirty="0" smtClean="0">
              <a:solidFill>
                <a:schemeClr val="tx1"/>
              </a:solidFill>
            </a:rPr>
            <a:t>: establish close personal ties with students, parents, and elders: are socially and politically consciensious: and attempt to arm student for an alienating world.” </a:t>
          </a:r>
          <a:endParaRPr lang="en-US" sz="1200" dirty="0">
            <a:solidFill>
              <a:schemeClr val="tx1"/>
            </a:solidFill>
          </a:endParaRPr>
        </a:p>
      </dgm:t>
    </dgm:pt>
    <dgm:pt modelId="{F70D19B1-E77F-4894-A116-ABA83A16D5AD}" type="parTrans" cxnId="{C320723C-5912-4C2A-ADB0-2B5C2ACF444C}">
      <dgm:prSet/>
      <dgm:spPr/>
      <dgm:t>
        <a:bodyPr/>
        <a:lstStyle/>
        <a:p>
          <a:endParaRPr lang="en-US"/>
        </a:p>
      </dgm:t>
    </dgm:pt>
    <dgm:pt modelId="{7DEB45A0-2A79-4037-9FA0-4AABD8591A04}" type="sibTrans" cxnId="{C320723C-5912-4C2A-ADB0-2B5C2ACF444C}">
      <dgm:prSet/>
      <dgm:spPr/>
      <dgm:t>
        <a:bodyPr/>
        <a:lstStyle/>
        <a:p>
          <a:endParaRPr lang="en-US"/>
        </a:p>
      </dgm:t>
    </dgm:pt>
    <dgm:pt modelId="{1EFA37A0-D8BD-4694-8B3E-118A20AA9F94}" type="pres">
      <dgm:prSet presAssocID="{52C3DB7F-6A1C-4BC7-BE74-14289053641C}" presName="Name0" presStyleCnt="0">
        <dgm:presLayoutVars>
          <dgm:dir/>
          <dgm:resizeHandles val="exact"/>
        </dgm:presLayoutVars>
      </dgm:prSet>
      <dgm:spPr/>
    </dgm:pt>
    <dgm:pt modelId="{54273788-DE22-48DF-9079-B8870491A296}" type="pres">
      <dgm:prSet presAssocID="{52C3DB7F-6A1C-4BC7-BE74-14289053641C}" presName="bkgdShp" presStyleLbl="alignAccFollowNode1" presStyleIdx="0" presStyleCnt="1"/>
      <dgm:spPr/>
    </dgm:pt>
    <dgm:pt modelId="{7917C25D-06D8-4EC4-B718-2B9659B0CB75}" type="pres">
      <dgm:prSet presAssocID="{52C3DB7F-6A1C-4BC7-BE74-14289053641C}" presName="linComp" presStyleCnt="0"/>
      <dgm:spPr/>
    </dgm:pt>
    <dgm:pt modelId="{35180F09-4A0A-41DF-8C40-CA67DAB57E34}" type="pres">
      <dgm:prSet presAssocID="{A9DFCE71-AD09-4637-87DF-9D6E6CC8C1CE}" presName="compNode" presStyleCnt="0"/>
      <dgm:spPr/>
    </dgm:pt>
    <dgm:pt modelId="{B0E2E5E1-2677-4AB4-9773-5C3A6DE2CC56}" type="pres">
      <dgm:prSet presAssocID="{A9DFCE71-AD09-4637-87DF-9D6E6CC8C1CE}" presName="node" presStyleLbl="node1" presStyleIdx="0" presStyleCnt="3">
        <dgm:presLayoutVars>
          <dgm:bulletEnabled val="1"/>
        </dgm:presLayoutVars>
      </dgm:prSet>
      <dgm:spPr/>
      <dgm:t>
        <a:bodyPr/>
        <a:lstStyle/>
        <a:p>
          <a:endParaRPr lang="en-US"/>
        </a:p>
      </dgm:t>
    </dgm:pt>
    <dgm:pt modelId="{F3DF421D-D548-4FA8-BA56-1729C2F3A779}" type="pres">
      <dgm:prSet presAssocID="{A9DFCE71-AD09-4637-87DF-9D6E6CC8C1CE}" presName="invisiNode" presStyleLbl="node1" presStyleIdx="0" presStyleCnt="3"/>
      <dgm:spPr/>
    </dgm:pt>
    <dgm:pt modelId="{6BD80554-ABE9-467D-940C-85BB618FB8AE}" type="pres">
      <dgm:prSet presAssocID="{A9DFCE71-AD09-4637-87DF-9D6E6CC8C1CE}" presName="imagNode" presStyleLbl="fgImgPlace1" presStyleIdx="0" presStyleCnt="3" custAng="5400000" custScaleX="94771" custScaleY="84491" custLinFactNeighborX="3628" custLinFactNeighborY="-522"/>
      <dgm:spPr>
        <a:blipFill rotWithShape="0">
          <a:blip xmlns:r="http://schemas.openxmlformats.org/officeDocument/2006/relationships" r:embed="rId1"/>
          <a:stretch>
            <a:fillRect/>
          </a:stretch>
        </a:blipFill>
      </dgm:spPr>
    </dgm:pt>
    <dgm:pt modelId="{176F779F-FE47-4CE5-9870-307BC8C4C3C9}" type="pres">
      <dgm:prSet presAssocID="{80B29654-6343-440B-B578-1616DAEC00A8}" presName="sibTrans" presStyleLbl="sibTrans2D1" presStyleIdx="0" presStyleCnt="0"/>
      <dgm:spPr/>
      <dgm:t>
        <a:bodyPr/>
        <a:lstStyle/>
        <a:p>
          <a:endParaRPr lang="en-US"/>
        </a:p>
      </dgm:t>
    </dgm:pt>
    <dgm:pt modelId="{9317904C-3F06-42BB-99FB-DC847946B611}" type="pres">
      <dgm:prSet presAssocID="{F6A0BAE4-3772-4BF1-9E79-F6111B39D437}" presName="compNode" presStyleCnt="0"/>
      <dgm:spPr/>
    </dgm:pt>
    <dgm:pt modelId="{8313901B-D3D3-4C8D-A41B-73F53B762466}" type="pres">
      <dgm:prSet presAssocID="{F6A0BAE4-3772-4BF1-9E79-F6111B39D437}" presName="node" presStyleLbl="node1" presStyleIdx="1" presStyleCnt="3">
        <dgm:presLayoutVars>
          <dgm:bulletEnabled val="1"/>
        </dgm:presLayoutVars>
      </dgm:prSet>
      <dgm:spPr/>
      <dgm:t>
        <a:bodyPr/>
        <a:lstStyle/>
        <a:p>
          <a:endParaRPr lang="en-US"/>
        </a:p>
      </dgm:t>
    </dgm:pt>
    <dgm:pt modelId="{F55BEEC1-8D60-4D9C-9511-D5166644371D}" type="pres">
      <dgm:prSet presAssocID="{F6A0BAE4-3772-4BF1-9E79-F6111B39D437}" presName="invisiNode" presStyleLbl="node1" presStyleIdx="1" presStyleCnt="3"/>
      <dgm:spPr/>
    </dgm:pt>
    <dgm:pt modelId="{30DF24A0-21FA-4274-9715-E506B9DDB05A}" type="pres">
      <dgm:prSet presAssocID="{F6A0BAE4-3772-4BF1-9E79-F6111B39D437}" presName="imagNode" presStyleLbl="fgImgPlace1" presStyleIdx="1" presStyleCnt="3" custAng="5400000" custScaleX="89001" custScaleY="90561"/>
      <dgm:spPr>
        <a:blipFill rotWithShape="0">
          <a:blip xmlns:r="http://schemas.openxmlformats.org/officeDocument/2006/relationships" r:embed="rId2"/>
          <a:stretch>
            <a:fillRect/>
          </a:stretch>
        </a:blipFill>
      </dgm:spPr>
    </dgm:pt>
    <dgm:pt modelId="{97514AC9-9A23-4E35-90F0-7ABD6BEB5729}" type="pres">
      <dgm:prSet presAssocID="{2A4E96A1-8CB0-4167-9AB8-FFF241D42ED7}" presName="sibTrans" presStyleLbl="sibTrans2D1" presStyleIdx="0" presStyleCnt="0"/>
      <dgm:spPr/>
      <dgm:t>
        <a:bodyPr/>
        <a:lstStyle/>
        <a:p>
          <a:endParaRPr lang="en-US"/>
        </a:p>
      </dgm:t>
    </dgm:pt>
    <dgm:pt modelId="{59B3564A-2B69-468A-ADF6-D84B899E6572}" type="pres">
      <dgm:prSet presAssocID="{02041058-4D2F-4189-937D-F215C0C8B4C4}" presName="compNode" presStyleCnt="0"/>
      <dgm:spPr/>
    </dgm:pt>
    <dgm:pt modelId="{CD33EF41-46C9-4834-86B9-45801D82A285}" type="pres">
      <dgm:prSet presAssocID="{02041058-4D2F-4189-937D-F215C0C8B4C4}" presName="node" presStyleLbl="node1" presStyleIdx="2" presStyleCnt="3" custScaleY="100627">
        <dgm:presLayoutVars>
          <dgm:bulletEnabled val="1"/>
        </dgm:presLayoutVars>
      </dgm:prSet>
      <dgm:spPr/>
      <dgm:t>
        <a:bodyPr/>
        <a:lstStyle/>
        <a:p>
          <a:endParaRPr lang="en-US"/>
        </a:p>
      </dgm:t>
    </dgm:pt>
    <dgm:pt modelId="{81E30CB9-6B55-4492-A79C-1DE60C460C6E}" type="pres">
      <dgm:prSet presAssocID="{02041058-4D2F-4189-937D-F215C0C8B4C4}" presName="invisiNode" presStyleLbl="node1" presStyleIdx="2" presStyleCnt="3"/>
      <dgm:spPr/>
    </dgm:pt>
    <dgm:pt modelId="{C28647FE-8A20-4FF0-B435-FE140FE3E083}" type="pres">
      <dgm:prSet presAssocID="{02041058-4D2F-4189-937D-F215C0C8B4C4}" presName="imagNode" presStyleLbl="fgImgPlace1" presStyleIdx="2" presStyleCnt="3" custAng="5400000" custScaleX="89866" custScaleY="84491"/>
      <dgm:spPr>
        <a:blipFill rotWithShape="0">
          <a:blip xmlns:r="http://schemas.openxmlformats.org/officeDocument/2006/relationships" r:embed="rId3"/>
          <a:stretch>
            <a:fillRect/>
          </a:stretch>
        </a:blipFill>
      </dgm:spPr>
      <dgm:t>
        <a:bodyPr/>
        <a:lstStyle/>
        <a:p>
          <a:endParaRPr lang="en-US"/>
        </a:p>
      </dgm:t>
    </dgm:pt>
  </dgm:ptLst>
  <dgm:cxnLst>
    <dgm:cxn modelId="{149B62FC-6EA1-4B65-9F80-E8D872541D8F}" srcId="{52C3DB7F-6A1C-4BC7-BE74-14289053641C}" destId="{A9DFCE71-AD09-4637-87DF-9D6E6CC8C1CE}" srcOrd="0" destOrd="0" parTransId="{E7DB38A3-B0B3-4231-8728-9B0CA8D2A0B9}" sibTransId="{80B29654-6343-440B-B578-1616DAEC00A8}"/>
    <dgm:cxn modelId="{BB295D9F-8E13-4C1A-95B6-1667679CF09C}" type="presOf" srcId="{F6A0BAE4-3772-4BF1-9E79-F6111B39D437}" destId="{8313901B-D3D3-4C8D-A41B-73F53B762466}" srcOrd="0" destOrd="0" presId="urn:microsoft.com/office/officeart/2005/8/layout/pList2#2"/>
    <dgm:cxn modelId="{121EEFB5-4B00-42FE-AF3B-318015840687}" type="presOf" srcId="{52C3DB7F-6A1C-4BC7-BE74-14289053641C}" destId="{1EFA37A0-D8BD-4694-8B3E-118A20AA9F94}" srcOrd="0" destOrd="0" presId="urn:microsoft.com/office/officeart/2005/8/layout/pList2#2"/>
    <dgm:cxn modelId="{65FF2512-B65B-42EF-B9BE-181EEC2EE899}" srcId="{52C3DB7F-6A1C-4BC7-BE74-14289053641C}" destId="{F6A0BAE4-3772-4BF1-9E79-F6111B39D437}" srcOrd="1" destOrd="0" parTransId="{3DB0BDD8-F8E5-40E7-A132-DA2C259B81C3}" sibTransId="{2A4E96A1-8CB0-4167-9AB8-FFF241D42ED7}"/>
    <dgm:cxn modelId="{4DBC6AEA-341F-4D20-A2EC-DB03D3E3CCBB}" type="presOf" srcId="{2A4E96A1-8CB0-4167-9AB8-FFF241D42ED7}" destId="{97514AC9-9A23-4E35-90F0-7ABD6BEB5729}" srcOrd="0" destOrd="0" presId="urn:microsoft.com/office/officeart/2005/8/layout/pList2#2"/>
    <dgm:cxn modelId="{4FAC719F-CC66-4327-A4A1-0F93FA2B5D1A}" type="presOf" srcId="{80B29654-6343-440B-B578-1616DAEC00A8}" destId="{176F779F-FE47-4CE5-9870-307BC8C4C3C9}" srcOrd="0" destOrd="0" presId="urn:microsoft.com/office/officeart/2005/8/layout/pList2#2"/>
    <dgm:cxn modelId="{C320723C-5912-4C2A-ADB0-2B5C2ACF444C}" srcId="{52C3DB7F-6A1C-4BC7-BE74-14289053641C}" destId="{02041058-4D2F-4189-937D-F215C0C8B4C4}" srcOrd="2" destOrd="0" parTransId="{F70D19B1-E77F-4894-A116-ABA83A16D5AD}" sibTransId="{7DEB45A0-2A79-4037-9FA0-4AABD8591A04}"/>
    <dgm:cxn modelId="{991CC4CD-6199-4A5D-A146-DC06BD75A9C5}" type="presOf" srcId="{A9DFCE71-AD09-4637-87DF-9D6E6CC8C1CE}" destId="{B0E2E5E1-2677-4AB4-9773-5C3A6DE2CC56}" srcOrd="0" destOrd="0" presId="urn:microsoft.com/office/officeart/2005/8/layout/pList2#2"/>
    <dgm:cxn modelId="{95D11C6B-B309-4246-BFB2-546D0E3EE7CF}" type="presOf" srcId="{02041058-4D2F-4189-937D-F215C0C8B4C4}" destId="{CD33EF41-46C9-4834-86B9-45801D82A285}" srcOrd="0" destOrd="0" presId="urn:microsoft.com/office/officeart/2005/8/layout/pList2#2"/>
    <dgm:cxn modelId="{ABA4FF7D-3C7E-4A4D-B80F-1F63BD822B99}" type="presParOf" srcId="{1EFA37A0-D8BD-4694-8B3E-118A20AA9F94}" destId="{54273788-DE22-48DF-9079-B8870491A296}" srcOrd="0" destOrd="0" presId="urn:microsoft.com/office/officeart/2005/8/layout/pList2#2"/>
    <dgm:cxn modelId="{1C0F212A-E7EA-45FF-9C0A-A93D3D602605}" type="presParOf" srcId="{1EFA37A0-D8BD-4694-8B3E-118A20AA9F94}" destId="{7917C25D-06D8-4EC4-B718-2B9659B0CB75}" srcOrd="1" destOrd="0" presId="urn:microsoft.com/office/officeart/2005/8/layout/pList2#2"/>
    <dgm:cxn modelId="{15C95278-C4BE-4BFA-BF85-8B8D01EC8459}" type="presParOf" srcId="{7917C25D-06D8-4EC4-B718-2B9659B0CB75}" destId="{35180F09-4A0A-41DF-8C40-CA67DAB57E34}" srcOrd="0" destOrd="0" presId="urn:microsoft.com/office/officeart/2005/8/layout/pList2#2"/>
    <dgm:cxn modelId="{54CB026E-B017-479C-86B3-CB43CD6CAF1C}" type="presParOf" srcId="{35180F09-4A0A-41DF-8C40-CA67DAB57E34}" destId="{B0E2E5E1-2677-4AB4-9773-5C3A6DE2CC56}" srcOrd="0" destOrd="0" presId="urn:microsoft.com/office/officeart/2005/8/layout/pList2#2"/>
    <dgm:cxn modelId="{B5B448FD-B836-4CD7-BB8F-B2438F2455F4}" type="presParOf" srcId="{35180F09-4A0A-41DF-8C40-CA67DAB57E34}" destId="{F3DF421D-D548-4FA8-BA56-1729C2F3A779}" srcOrd="1" destOrd="0" presId="urn:microsoft.com/office/officeart/2005/8/layout/pList2#2"/>
    <dgm:cxn modelId="{FD2A7380-E22B-4654-9AD9-4656D5785369}" type="presParOf" srcId="{35180F09-4A0A-41DF-8C40-CA67DAB57E34}" destId="{6BD80554-ABE9-467D-940C-85BB618FB8AE}" srcOrd="2" destOrd="0" presId="urn:microsoft.com/office/officeart/2005/8/layout/pList2#2"/>
    <dgm:cxn modelId="{174FFA95-5C82-4955-82FF-E7EF2B18FA86}" type="presParOf" srcId="{7917C25D-06D8-4EC4-B718-2B9659B0CB75}" destId="{176F779F-FE47-4CE5-9870-307BC8C4C3C9}" srcOrd="1" destOrd="0" presId="urn:microsoft.com/office/officeart/2005/8/layout/pList2#2"/>
    <dgm:cxn modelId="{4EBF7104-97FF-4F69-8C24-B5DEE030323F}" type="presParOf" srcId="{7917C25D-06D8-4EC4-B718-2B9659B0CB75}" destId="{9317904C-3F06-42BB-99FB-DC847946B611}" srcOrd="2" destOrd="0" presId="urn:microsoft.com/office/officeart/2005/8/layout/pList2#2"/>
    <dgm:cxn modelId="{58FC6545-AC82-4BA9-951A-927A391F9F81}" type="presParOf" srcId="{9317904C-3F06-42BB-99FB-DC847946B611}" destId="{8313901B-D3D3-4C8D-A41B-73F53B762466}" srcOrd="0" destOrd="0" presId="urn:microsoft.com/office/officeart/2005/8/layout/pList2#2"/>
    <dgm:cxn modelId="{97D4600C-C07E-405F-A85D-91941D9EB85B}" type="presParOf" srcId="{9317904C-3F06-42BB-99FB-DC847946B611}" destId="{F55BEEC1-8D60-4D9C-9511-D5166644371D}" srcOrd="1" destOrd="0" presId="urn:microsoft.com/office/officeart/2005/8/layout/pList2#2"/>
    <dgm:cxn modelId="{C61E2C8F-ACDC-4571-9100-5E4B62EE0A98}" type="presParOf" srcId="{9317904C-3F06-42BB-99FB-DC847946B611}" destId="{30DF24A0-21FA-4274-9715-E506B9DDB05A}" srcOrd="2" destOrd="0" presId="urn:microsoft.com/office/officeart/2005/8/layout/pList2#2"/>
    <dgm:cxn modelId="{5E0FB77C-3B60-4E76-BB2B-8C96E4D14594}" type="presParOf" srcId="{7917C25D-06D8-4EC4-B718-2B9659B0CB75}" destId="{97514AC9-9A23-4E35-90F0-7ABD6BEB5729}" srcOrd="3" destOrd="0" presId="urn:microsoft.com/office/officeart/2005/8/layout/pList2#2"/>
    <dgm:cxn modelId="{42E56CD3-42B1-4C5E-8049-32AB1BDE2C6A}" type="presParOf" srcId="{7917C25D-06D8-4EC4-B718-2B9659B0CB75}" destId="{59B3564A-2B69-468A-ADF6-D84B899E6572}" srcOrd="4" destOrd="0" presId="urn:microsoft.com/office/officeart/2005/8/layout/pList2#2"/>
    <dgm:cxn modelId="{2A2338A0-6C17-4A0F-94EE-3C22697F8C86}" type="presParOf" srcId="{59B3564A-2B69-468A-ADF6-D84B899E6572}" destId="{CD33EF41-46C9-4834-86B9-45801D82A285}" srcOrd="0" destOrd="0" presId="urn:microsoft.com/office/officeart/2005/8/layout/pList2#2"/>
    <dgm:cxn modelId="{0665B76C-0741-444E-AAA4-4834FF2BF09C}" type="presParOf" srcId="{59B3564A-2B69-468A-ADF6-D84B899E6572}" destId="{81E30CB9-6B55-4492-A79C-1DE60C460C6E}" srcOrd="1" destOrd="0" presId="urn:microsoft.com/office/officeart/2005/8/layout/pList2#2"/>
    <dgm:cxn modelId="{A7E386E8-DE0A-41A5-9694-86D59DCFC32D}" type="presParOf" srcId="{59B3564A-2B69-468A-ADF6-D84B899E6572}" destId="{C28647FE-8A20-4FF0-B435-FE140FE3E083}" srcOrd="2" destOrd="0" presId="urn:microsoft.com/office/officeart/2005/8/layout/p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08EF5B-EFA4-4328-B037-186A6ABD6708}"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EF398908-A677-4C38-94A3-FC5E570E4552}">
      <dgm:prSet phldrT="[Text]" custT="1"/>
      <dgm:spPr/>
      <dgm:t>
        <a:bodyPr/>
        <a:lstStyle/>
        <a:p>
          <a:r>
            <a:rPr lang="en-US" sz="1400" dirty="0" smtClean="0"/>
            <a:t>From Where the Sun Rises</a:t>
          </a:r>
        </a:p>
        <a:p>
          <a:r>
            <a:rPr lang="en-US" sz="1400" dirty="0" smtClean="0"/>
            <a:t> by Michael Pavel</a:t>
          </a:r>
          <a:endParaRPr lang="en-US" sz="1400" dirty="0"/>
        </a:p>
      </dgm:t>
    </dgm:pt>
    <dgm:pt modelId="{8340E079-D3FA-4BF0-92CC-2740BDB4B7A8}" type="parTrans" cxnId="{0DABD949-FC16-4549-B53B-2254B2970D5E}">
      <dgm:prSet/>
      <dgm:spPr/>
      <dgm:t>
        <a:bodyPr/>
        <a:lstStyle/>
        <a:p>
          <a:endParaRPr lang="en-US"/>
        </a:p>
      </dgm:t>
    </dgm:pt>
    <dgm:pt modelId="{E6F86BFF-6721-43B5-AC60-E8893223462C}" type="sibTrans" cxnId="{0DABD949-FC16-4549-B53B-2254B2970D5E}">
      <dgm:prSet/>
      <dgm:spPr/>
      <dgm:t>
        <a:bodyPr/>
        <a:lstStyle/>
        <a:p>
          <a:endParaRPr lang="en-US"/>
        </a:p>
      </dgm:t>
    </dgm:pt>
    <dgm:pt modelId="{B5745A84-C259-4E64-B64F-051D286A0280}">
      <dgm:prSet phldrT="[Text]" custT="1"/>
      <dgm:spPr/>
      <dgm:t>
        <a:bodyPr/>
        <a:lstStyle/>
        <a:p>
          <a:r>
            <a:rPr lang="en-US" sz="1400" dirty="0" smtClean="0"/>
            <a:t> Research report for OSPI 2008 </a:t>
          </a:r>
          <a:endParaRPr lang="en-US" sz="1400" dirty="0"/>
        </a:p>
      </dgm:t>
    </dgm:pt>
    <dgm:pt modelId="{9F04A552-DA02-4B0F-9AEA-527900EA7E41}" type="parTrans" cxnId="{A0116F5A-AB4C-443B-AC5D-8618555D507F}">
      <dgm:prSet/>
      <dgm:spPr/>
      <dgm:t>
        <a:bodyPr/>
        <a:lstStyle/>
        <a:p>
          <a:endParaRPr lang="en-US"/>
        </a:p>
      </dgm:t>
    </dgm:pt>
    <dgm:pt modelId="{8E2B9C91-2855-4B93-A8CD-B07A514A5357}" type="sibTrans" cxnId="{A0116F5A-AB4C-443B-AC5D-8618555D507F}">
      <dgm:prSet/>
      <dgm:spPr/>
      <dgm:t>
        <a:bodyPr/>
        <a:lstStyle/>
        <a:p>
          <a:endParaRPr lang="en-US"/>
        </a:p>
      </dgm:t>
    </dgm:pt>
    <dgm:pt modelId="{0ABCF5D7-CEFB-4DBB-9A11-C20714BF51F0}">
      <dgm:prSet phldrT="[Text]" custT="1"/>
      <dgm:spPr/>
      <dgm:t>
        <a:bodyPr/>
        <a:lstStyle/>
        <a:p>
          <a:r>
            <a:rPr lang="en-US" sz="1400" dirty="0" smtClean="0"/>
            <a:t>Recommends that AI/AN culture, state tribal history, AI/AN government and language be taught in the K-12</a:t>
          </a:r>
          <a:r>
            <a:rPr lang="en-US" sz="1400" baseline="30000" dirty="0" smtClean="0"/>
            <a:t>th</a:t>
          </a:r>
          <a:r>
            <a:rPr lang="en-US" sz="1400" dirty="0" smtClean="0"/>
            <a:t> grade classrooms. </a:t>
          </a:r>
          <a:endParaRPr lang="en-US" sz="1400" dirty="0"/>
        </a:p>
      </dgm:t>
    </dgm:pt>
    <dgm:pt modelId="{758216FC-FF4B-4753-A9FC-78074E61E89C}" type="parTrans" cxnId="{45B072AD-2397-4727-8B1C-F04C194B9DF5}">
      <dgm:prSet/>
      <dgm:spPr/>
      <dgm:t>
        <a:bodyPr/>
        <a:lstStyle/>
        <a:p>
          <a:endParaRPr lang="en-US"/>
        </a:p>
      </dgm:t>
    </dgm:pt>
    <dgm:pt modelId="{FC472765-40CF-40BA-A9B7-21A670F4031D}" type="sibTrans" cxnId="{45B072AD-2397-4727-8B1C-F04C194B9DF5}">
      <dgm:prSet/>
      <dgm:spPr/>
      <dgm:t>
        <a:bodyPr/>
        <a:lstStyle/>
        <a:p>
          <a:endParaRPr lang="en-US"/>
        </a:p>
      </dgm:t>
    </dgm:pt>
    <dgm:pt modelId="{00B9696C-17DA-43CC-8457-F67F6AA44CD6}">
      <dgm:prSet phldrT="[Text]" custT="1"/>
      <dgm:spPr/>
      <dgm:t>
        <a:bodyPr/>
        <a:lstStyle/>
        <a:p>
          <a:r>
            <a:rPr lang="en-US" sz="1400" dirty="0" smtClean="0"/>
            <a:t>Unmasking, Exposing, and Confronting:  Critical Race Theory, Tribal Race Theory, and Multicultural Education</a:t>
          </a:r>
        </a:p>
        <a:p>
          <a:r>
            <a:rPr lang="en-US" sz="1400" dirty="0" smtClean="0"/>
            <a:t>By Jeanette Haynes Writer</a:t>
          </a:r>
          <a:endParaRPr lang="en-US" sz="1400" dirty="0"/>
        </a:p>
      </dgm:t>
    </dgm:pt>
    <dgm:pt modelId="{87B4BE86-E284-43EF-B9B3-5312D4AC515C}" type="parTrans" cxnId="{5F022F74-9BF9-4BCE-BED1-354F7F89D3F4}">
      <dgm:prSet/>
      <dgm:spPr/>
      <dgm:t>
        <a:bodyPr/>
        <a:lstStyle/>
        <a:p>
          <a:endParaRPr lang="en-US"/>
        </a:p>
      </dgm:t>
    </dgm:pt>
    <dgm:pt modelId="{7DDD1960-5187-4448-B342-B2C1CB5B05B6}" type="sibTrans" cxnId="{5F022F74-9BF9-4BCE-BED1-354F7F89D3F4}">
      <dgm:prSet/>
      <dgm:spPr/>
      <dgm:t>
        <a:bodyPr/>
        <a:lstStyle/>
        <a:p>
          <a:endParaRPr lang="en-US"/>
        </a:p>
      </dgm:t>
    </dgm:pt>
    <dgm:pt modelId="{7A483B70-882B-43FD-ACA8-0CF00F1E4CE9}">
      <dgm:prSet phldrT="[Text]" custT="1"/>
      <dgm:spPr/>
      <dgm:t>
        <a:bodyPr/>
        <a:lstStyle/>
        <a:p>
          <a:r>
            <a:rPr lang="en-US" sz="1600" dirty="0" smtClean="0"/>
            <a:t>Research focuses on culturally responsive teachers who embrace Indigenous cultural norms and establishes close personal ties with students in order to prepare students to walk in two worlds</a:t>
          </a:r>
          <a:r>
            <a:rPr lang="en-US" sz="900" dirty="0" smtClean="0"/>
            <a:t>. </a:t>
          </a:r>
          <a:endParaRPr lang="en-US" sz="900" dirty="0"/>
        </a:p>
      </dgm:t>
    </dgm:pt>
    <dgm:pt modelId="{5C863C0E-B6ED-4B5A-A298-59F481EDBD24}" type="parTrans" cxnId="{036A282E-1D16-4C9F-86B0-344F2E6FBB2D}">
      <dgm:prSet/>
      <dgm:spPr/>
      <dgm:t>
        <a:bodyPr/>
        <a:lstStyle/>
        <a:p>
          <a:endParaRPr lang="en-US"/>
        </a:p>
      </dgm:t>
    </dgm:pt>
    <dgm:pt modelId="{B5734A57-5850-40DE-A150-A11808631105}" type="sibTrans" cxnId="{036A282E-1D16-4C9F-86B0-344F2E6FBB2D}">
      <dgm:prSet/>
      <dgm:spPr/>
      <dgm:t>
        <a:bodyPr/>
        <a:lstStyle/>
        <a:p>
          <a:endParaRPr lang="en-US"/>
        </a:p>
      </dgm:t>
    </dgm:pt>
    <dgm:pt modelId="{7B2B64A2-510F-497F-BC0A-7F94A7194B43}">
      <dgm:prSet phldrT="[Text]" custT="1"/>
      <dgm:spPr/>
      <dgm:t>
        <a:bodyPr/>
        <a:lstStyle/>
        <a:p>
          <a:r>
            <a:rPr lang="en-US" sz="1400" dirty="0" smtClean="0"/>
            <a:t>Pathways for Native American Students</a:t>
          </a:r>
        </a:p>
        <a:p>
          <a:r>
            <a:rPr lang="en-US" sz="1400" dirty="0" smtClean="0"/>
            <a:t>A Report on Colleges and Universities and Colleges in Washington State</a:t>
          </a:r>
          <a:endParaRPr lang="en-US" sz="1400" dirty="0"/>
        </a:p>
      </dgm:t>
    </dgm:pt>
    <dgm:pt modelId="{B2B4C165-00CB-42B4-9111-973B7DF18F5F}" type="parTrans" cxnId="{3EC6851B-E474-4F15-921C-D9388908E073}">
      <dgm:prSet/>
      <dgm:spPr/>
      <dgm:t>
        <a:bodyPr/>
        <a:lstStyle/>
        <a:p>
          <a:endParaRPr lang="en-US"/>
        </a:p>
      </dgm:t>
    </dgm:pt>
    <dgm:pt modelId="{0B56A96C-851A-4949-BD01-67E4B0054123}" type="sibTrans" cxnId="{3EC6851B-E474-4F15-921C-D9388908E073}">
      <dgm:prSet/>
      <dgm:spPr/>
      <dgm:t>
        <a:bodyPr/>
        <a:lstStyle/>
        <a:p>
          <a:endParaRPr lang="en-US"/>
        </a:p>
      </dgm:t>
    </dgm:pt>
    <dgm:pt modelId="{ABAAB5A4-5424-4DD4-A1E1-4D73D353D0FD}">
      <dgm:prSet phldrT="[Text]" custT="1"/>
      <dgm:spPr/>
      <dgm:t>
        <a:bodyPr/>
        <a:lstStyle/>
        <a:p>
          <a:r>
            <a:rPr lang="en-US" sz="1400" dirty="0" smtClean="0"/>
            <a:t>Recommendation #5:</a:t>
          </a:r>
          <a:endParaRPr lang="en-US" sz="1400" dirty="0"/>
        </a:p>
      </dgm:t>
    </dgm:pt>
    <dgm:pt modelId="{F020DC93-F1F7-4A1A-AF93-F7E6673F39B7}" type="parTrans" cxnId="{4B940F21-6380-4CDE-B8D6-1A6B2747A794}">
      <dgm:prSet/>
      <dgm:spPr/>
      <dgm:t>
        <a:bodyPr/>
        <a:lstStyle/>
        <a:p>
          <a:endParaRPr lang="en-US"/>
        </a:p>
      </dgm:t>
    </dgm:pt>
    <dgm:pt modelId="{46952569-92A4-41B7-8B57-327B89AA5393}" type="sibTrans" cxnId="{4B940F21-6380-4CDE-B8D6-1A6B2747A794}">
      <dgm:prSet/>
      <dgm:spPr/>
      <dgm:t>
        <a:bodyPr/>
        <a:lstStyle/>
        <a:p>
          <a:endParaRPr lang="en-US"/>
        </a:p>
      </dgm:t>
    </dgm:pt>
    <dgm:pt modelId="{611857B5-177F-460D-8283-846461A15E70}">
      <dgm:prSet phldrT="[Text]" custT="1"/>
      <dgm:spPr/>
      <dgm:t>
        <a:bodyPr/>
        <a:lstStyle/>
        <a:p>
          <a:r>
            <a:rPr lang="en-US" sz="1400" dirty="0" smtClean="0"/>
            <a:t>In order to increase student success their has to be a co-partnership of Natives and the Institution. </a:t>
          </a:r>
          <a:endParaRPr lang="en-US" sz="1400" dirty="0"/>
        </a:p>
      </dgm:t>
    </dgm:pt>
    <dgm:pt modelId="{28D8CACF-3F74-40BF-A0D8-1A38128CAB37}" type="parTrans" cxnId="{A0125056-4DA9-4B3D-90B4-82C529FB21B4}">
      <dgm:prSet/>
      <dgm:spPr/>
      <dgm:t>
        <a:bodyPr/>
        <a:lstStyle/>
        <a:p>
          <a:endParaRPr lang="en-US"/>
        </a:p>
      </dgm:t>
    </dgm:pt>
    <dgm:pt modelId="{4629179E-85EE-42A9-BB3C-303F7F1D2D0B}" type="sibTrans" cxnId="{A0125056-4DA9-4B3D-90B4-82C529FB21B4}">
      <dgm:prSet/>
      <dgm:spPr/>
      <dgm:t>
        <a:bodyPr/>
        <a:lstStyle/>
        <a:p>
          <a:endParaRPr lang="en-US"/>
        </a:p>
      </dgm:t>
    </dgm:pt>
    <dgm:pt modelId="{93D17CC0-63EF-4EEE-B37A-9D46A514CCB9}">
      <dgm:prSet phldrT="[Text]" custT="1"/>
      <dgm:spPr/>
      <dgm:t>
        <a:bodyPr/>
        <a:lstStyle/>
        <a:p>
          <a:r>
            <a:rPr lang="en-US" sz="1400" dirty="0" smtClean="0"/>
            <a:t>Surveys, meetings, and listening sessions need to take place to create a mutual understanding of both existing assets and needs. </a:t>
          </a:r>
          <a:endParaRPr lang="en-US" sz="1400" dirty="0"/>
        </a:p>
      </dgm:t>
    </dgm:pt>
    <dgm:pt modelId="{F853C908-BDE1-4E83-AB70-4A1EB4DF935F}" type="parTrans" cxnId="{BBE4C15F-81A4-4C70-A9BC-ABD67469949B}">
      <dgm:prSet/>
      <dgm:spPr/>
      <dgm:t>
        <a:bodyPr/>
        <a:lstStyle/>
        <a:p>
          <a:endParaRPr lang="en-US"/>
        </a:p>
      </dgm:t>
    </dgm:pt>
    <dgm:pt modelId="{80196D79-0D38-4CF4-AE76-41FB311DE0CB}" type="sibTrans" cxnId="{BBE4C15F-81A4-4C70-A9BC-ABD67469949B}">
      <dgm:prSet/>
      <dgm:spPr/>
      <dgm:t>
        <a:bodyPr/>
        <a:lstStyle/>
        <a:p>
          <a:endParaRPr lang="en-US"/>
        </a:p>
      </dgm:t>
    </dgm:pt>
    <dgm:pt modelId="{12C61F12-8D21-49B6-A95B-A794AA2EC45C}">
      <dgm:prSet phldrT="[Text]" custT="1"/>
      <dgm:spPr/>
      <dgm:t>
        <a:bodyPr/>
        <a:lstStyle/>
        <a:p>
          <a:r>
            <a:rPr lang="en-US" sz="1400" dirty="0" smtClean="0"/>
            <a:t>Institutions must listen and pay attention to the needs of Native students and tribal communities. </a:t>
          </a:r>
          <a:endParaRPr lang="en-US" sz="1400" dirty="0"/>
        </a:p>
      </dgm:t>
    </dgm:pt>
    <dgm:pt modelId="{97A7E2BA-2C07-4B3F-B582-FDFD2370D8F8}" type="parTrans" cxnId="{FBD7C524-80CE-4054-AE9B-D2897ABD19B8}">
      <dgm:prSet/>
      <dgm:spPr/>
      <dgm:t>
        <a:bodyPr/>
        <a:lstStyle/>
        <a:p>
          <a:endParaRPr lang="en-US"/>
        </a:p>
      </dgm:t>
    </dgm:pt>
    <dgm:pt modelId="{6AAD00CE-F083-4110-83C8-754A4425497A}" type="sibTrans" cxnId="{FBD7C524-80CE-4054-AE9B-D2897ABD19B8}">
      <dgm:prSet/>
      <dgm:spPr/>
      <dgm:t>
        <a:bodyPr/>
        <a:lstStyle/>
        <a:p>
          <a:endParaRPr lang="en-US"/>
        </a:p>
      </dgm:t>
    </dgm:pt>
    <dgm:pt modelId="{32C2EDB0-EE7E-473A-924C-3E6410F9051A}" type="pres">
      <dgm:prSet presAssocID="{4D08EF5B-EFA4-4328-B037-186A6ABD6708}" presName="Name0" presStyleCnt="0">
        <dgm:presLayoutVars>
          <dgm:dir/>
          <dgm:animLvl val="lvl"/>
          <dgm:resizeHandles val="exact"/>
        </dgm:presLayoutVars>
      </dgm:prSet>
      <dgm:spPr/>
      <dgm:t>
        <a:bodyPr/>
        <a:lstStyle/>
        <a:p>
          <a:endParaRPr lang="en-US"/>
        </a:p>
      </dgm:t>
    </dgm:pt>
    <dgm:pt modelId="{B1937B97-89AE-48C6-B3B4-A035D70797D2}" type="pres">
      <dgm:prSet presAssocID="{EF398908-A677-4C38-94A3-FC5E570E4552}" presName="composite" presStyleCnt="0"/>
      <dgm:spPr/>
    </dgm:pt>
    <dgm:pt modelId="{0E33B3FA-3541-4943-B84A-931CFAD25447}" type="pres">
      <dgm:prSet presAssocID="{EF398908-A677-4C38-94A3-FC5E570E4552}" presName="parTx" presStyleLbl="alignNode1" presStyleIdx="0" presStyleCnt="3">
        <dgm:presLayoutVars>
          <dgm:chMax val="0"/>
          <dgm:chPref val="0"/>
          <dgm:bulletEnabled val="1"/>
        </dgm:presLayoutVars>
      </dgm:prSet>
      <dgm:spPr/>
      <dgm:t>
        <a:bodyPr/>
        <a:lstStyle/>
        <a:p>
          <a:endParaRPr lang="en-US"/>
        </a:p>
      </dgm:t>
    </dgm:pt>
    <dgm:pt modelId="{E9F9B64A-21B6-4725-AAA6-6AC6512864BC}" type="pres">
      <dgm:prSet presAssocID="{EF398908-A677-4C38-94A3-FC5E570E4552}" presName="desTx" presStyleLbl="alignAccFollowNode1" presStyleIdx="0" presStyleCnt="3">
        <dgm:presLayoutVars>
          <dgm:bulletEnabled val="1"/>
        </dgm:presLayoutVars>
      </dgm:prSet>
      <dgm:spPr/>
      <dgm:t>
        <a:bodyPr/>
        <a:lstStyle/>
        <a:p>
          <a:endParaRPr lang="en-US"/>
        </a:p>
      </dgm:t>
    </dgm:pt>
    <dgm:pt modelId="{C1F09E12-8142-463F-BE82-D570AA18739C}" type="pres">
      <dgm:prSet presAssocID="{E6F86BFF-6721-43B5-AC60-E8893223462C}" presName="space" presStyleCnt="0"/>
      <dgm:spPr/>
    </dgm:pt>
    <dgm:pt modelId="{4C6229C1-E105-4F44-A152-370CCFF109A6}" type="pres">
      <dgm:prSet presAssocID="{00B9696C-17DA-43CC-8457-F67F6AA44CD6}" presName="composite" presStyleCnt="0"/>
      <dgm:spPr/>
    </dgm:pt>
    <dgm:pt modelId="{9F70AA1D-672C-4A6C-908D-526C45889BED}" type="pres">
      <dgm:prSet presAssocID="{00B9696C-17DA-43CC-8457-F67F6AA44CD6}" presName="parTx" presStyleLbl="alignNode1" presStyleIdx="1" presStyleCnt="3">
        <dgm:presLayoutVars>
          <dgm:chMax val="0"/>
          <dgm:chPref val="0"/>
          <dgm:bulletEnabled val="1"/>
        </dgm:presLayoutVars>
      </dgm:prSet>
      <dgm:spPr/>
      <dgm:t>
        <a:bodyPr/>
        <a:lstStyle/>
        <a:p>
          <a:endParaRPr lang="en-US"/>
        </a:p>
      </dgm:t>
    </dgm:pt>
    <dgm:pt modelId="{BDD39BD5-275C-4CBE-85A7-11A23A7CD48A}" type="pres">
      <dgm:prSet presAssocID="{00B9696C-17DA-43CC-8457-F67F6AA44CD6}" presName="desTx" presStyleLbl="alignAccFollowNode1" presStyleIdx="1" presStyleCnt="3">
        <dgm:presLayoutVars>
          <dgm:bulletEnabled val="1"/>
        </dgm:presLayoutVars>
      </dgm:prSet>
      <dgm:spPr/>
      <dgm:t>
        <a:bodyPr/>
        <a:lstStyle/>
        <a:p>
          <a:endParaRPr lang="en-US"/>
        </a:p>
      </dgm:t>
    </dgm:pt>
    <dgm:pt modelId="{B9DC9911-336C-44A4-9E7F-19B6A818AA70}" type="pres">
      <dgm:prSet presAssocID="{7DDD1960-5187-4448-B342-B2C1CB5B05B6}" presName="space" presStyleCnt="0"/>
      <dgm:spPr/>
    </dgm:pt>
    <dgm:pt modelId="{BD71B0EB-250B-467C-AB55-5618320391DA}" type="pres">
      <dgm:prSet presAssocID="{7B2B64A2-510F-497F-BC0A-7F94A7194B43}" presName="composite" presStyleCnt="0"/>
      <dgm:spPr/>
    </dgm:pt>
    <dgm:pt modelId="{32637592-44D7-41B4-992E-E6DA465B1471}" type="pres">
      <dgm:prSet presAssocID="{7B2B64A2-510F-497F-BC0A-7F94A7194B43}" presName="parTx" presStyleLbl="alignNode1" presStyleIdx="2" presStyleCnt="3" custLinFactNeighborX="-662" custLinFactNeighborY="-535">
        <dgm:presLayoutVars>
          <dgm:chMax val="0"/>
          <dgm:chPref val="0"/>
          <dgm:bulletEnabled val="1"/>
        </dgm:presLayoutVars>
      </dgm:prSet>
      <dgm:spPr/>
      <dgm:t>
        <a:bodyPr/>
        <a:lstStyle/>
        <a:p>
          <a:endParaRPr lang="en-US"/>
        </a:p>
      </dgm:t>
    </dgm:pt>
    <dgm:pt modelId="{1182E076-F78A-465C-B9A8-7C054048B469}" type="pres">
      <dgm:prSet presAssocID="{7B2B64A2-510F-497F-BC0A-7F94A7194B43}" presName="desTx" presStyleLbl="alignAccFollowNode1" presStyleIdx="2" presStyleCnt="3" custScaleY="99938" custLinFactNeighborX="103" custLinFactNeighborY="732">
        <dgm:presLayoutVars>
          <dgm:bulletEnabled val="1"/>
        </dgm:presLayoutVars>
      </dgm:prSet>
      <dgm:spPr/>
      <dgm:t>
        <a:bodyPr/>
        <a:lstStyle/>
        <a:p>
          <a:endParaRPr lang="en-US"/>
        </a:p>
      </dgm:t>
    </dgm:pt>
  </dgm:ptLst>
  <dgm:cxnLst>
    <dgm:cxn modelId="{F7F46325-BB72-4193-8B23-F954C708C6CB}" type="presOf" srcId="{12C61F12-8D21-49B6-A95B-A794AA2EC45C}" destId="{1182E076-F78A-465C-B9A8-7C054048B469}" srcOrd="0" destOrd="1" presId="urn:microsoft.com/office/officeart/2005/8/layout/hList1"/>
    <dgm:cxn modelId="{5F022F74-9BF9-4BCE-BED1-354F7F89D3F4}" srcId="{4D08EF5B-EFA4-4328-B037-186A6ABD6708}" destId="{00B9696C-17DA-43CC-8457-F67F6AA44CD6}" srcOrd="1" destOrd="0" parTransId="{87B4BE86-E284-43EF-B9B3-5312D4AC515C}" sibTransId="{7DDD1960-5187-4448-B342-B2C1CB5B05B6}"/>
    <dgm:cxn modelId="{0DABD949-FC16-4549-B53B-2254B2970D5E}" srcId="{4D08EF5B-EFA4-4328-B037-186A6ABD6708}" destId="{EF398908-A677-4C38-94A3-FC5E570E4552}" srcOrd="0" destOrd="0" parTransId="{8340E079-D3FA-4BF0-92CC-2740BDB4B7A8}" sibTransId="{E6F86BFF-6721-43B5-AC60-E8893223462C}"/>
    <dgm:cxn modelId="{73A7FFA6-28B2-49C7-90AE-713F3DB65A13}" type="presOf" srcId="{B5745A84-C259-4E64-B64F-051D286A0280}" destId="{E9F9B64A-21B6-4725-AAA6-6AC6512864BC}" srcOrd="0" destOrd="0" presId="urn:microsoft.com/office/officeart/2005/8/layout/hList1"/>
    <dgm:cxn modelId="{B56CD49C-CE31-44C5-BD3D-69AE40483CBA}" type="presOf" srcId="{00B9696C-17DA-43CC-8457-F67F6AA44CD6}" destId="{9F70AA1D-672C-4A6C-908D-526C45889BED}" srcOrd="0" destOrd="0" presId="urn:microsoft.com/office/officeart/2005/8/layout/hList1"/>
    <dgm:cxn modelId="{A0125056-4DA9-4B3D-90B4-82C529FB21B4}" srcId="{7B2B64A2-510F-497F-BC0A-7F94A7194B43}" destId="{611857B5-177F-460D-8283-846461A15E70}" srcOrd="2" destOrd="0" parTransId="{28D8CACF-3F74-40BF-A0D8-1A38128CAB37}" sibTransId="{4629179E-85EE-42A9-BB3C-303F7F1D2D0B}"/>
    <dgm:cxn modelId="{45B072AD-2397-4727-8B1C-F04C194B9DF5}" srcId="{EF398908-A677-4C38-94A3-FC5E570E4552}" destId="{0ABCF5D7-CEFB-4DBB-9A11-C20714BF51F0}" srcOrd="1" destOrd="0" parTransId="{758216FC-FF4B-4753-A9FC-78074E61E89C}" sibTransId="{FC472765-40CF-40BA-A9B7-21A670F4031D}"/>
    <dgm:cxn modelId="{3EC6851B-E474-4F15-921C-D9388908E073}" srcId="{4D08EF5B-EFA4-4328-B037-186A6ABD6708}" destId="{7B2B64A2-510F-497F-BC0A-7F94A7194B43}" srcOrd="2" destOrd="0" parTransId="{B2B4C165-00CB-42B4-9111-973B7DF18F5F}" sibTransId="{0B56A96C-851A-4949-BD01-67E4B0054123}"/>
    <dgm:cxn modelId="{33D85FB6-3E33-4ACC-B99E-3BC9C0331693}" type="presOf" srcId="{ABAAB5A4-5424-4DD4-A1E1-4D73D353D0FD}" destId="{1182E076-F78A-465C-B9A8-7C054048B469}" srcOrd="0" destOrd="0" presId="urn:microsoft.com/office/officeart/2005/8/layout/hList1"/>
    <dgm:cxn modelId="{036A282E-1D16-4C9F-86B0-344F2E6FBB2D}" srcId="{00B9696C-17DA-43CC-8457-F67F6AA44CD6}" destId="{7A483B70-882B-43FD-ACA8-0CF00F1E4CE9}" srcOrd="0" destOrd="0" parTransId="{5C863C0E-B6ED-4B5A-A298-59F481EDBD24}" sibTransId="{B5734A57-5850-40DE-A150-A11808631105}"/>
    <dgm:cxn modelId="{A9275F4B-6FC8-4198-B856-B4BBEBFAE1BC}" type="presOf" srcId="{93D17CC0-63EF-4EEE-B37A-9D46A514CCB9}" destId="{1182E076-F78A-465C-B9A8-7C054048B469}" srcOrd="0" destOrd="3" presId="urn:microsoft.com/office/officeart/2005/8/layout/hList1"/>
    <dgm:cxn modelId="{A7CDC8A7-7210-451F-84CE-90D4903E41ED}" type="presOf" srcId="{0ABCF5D7-CEFB-4DBB-9A11-C20714BF51F0}" destId="{E9F9B64A-21B6-4725-AAA6-6AC6512864BC}" srcOrd="0" destOrd="1" presId="urn:microsoft.com/office/officeart/2005/8/layout/hList1"/>
    <dgm:cxn modelId="{F4899D42-FC1C-4B0A-BCE9-C707F1B84965}" type="presOf" srcId="{7A483B70-882B-43FD-ACA8-0CF00F1E4CE9}" destId="{BDD39BD5-275C-4CBE-85A7-11A23A7CD48A}" srcOrd="0" destOrd="0" presId="urn:microsoft.com/office/officeart/2005/8/layout/hList1"/>
    <dgm:cxn modelId="{3FADD587-2776-4CE8-8081-B03E52E1AE0D}" type="presOf" srcId="{4D08EF5B-EFA4-4328-B037-186A6ABD6708}" destId="{32C2EDB0-EE7E-473A-924C-3E6410F9051A}" srcOrd="0" destOrd="0" presId="urn:microsoft.com/office/officeart/2005/8/layout/hList1"/>
    <dgm:cxn modelId="{7BFD58AF-0BB8-494E-889F-4B323B4C72D1}" type="presOf" srcId="{7B2B64A2-510F-497F-BC0A-7F94A7194B43}" destId="{32637592-44D7-41B4-992E-E6DA465B1471}" srcOrd="0" destOrd="0" presId="urn:microsoft.com/office/officeart/2005/8/layout/hList1"/>
    <dgm:cxn modelId="{BBE4C15F-81A4-4C70-A9BC-ABD67469949B}" srcId="{7B2B64A2-510F-497F-BC0A-7F94A7194B43}" destId="{93D17CC0-63EF-4EEE-B37A-9D46A514CCB9}" srcOrd="3" destOrd="0" parTransId="{F853C908-BDE1-4E83-AB70-4A1EB4DF935F}" sibTransId="{80196D79-0D38-4CF4-AE76-41FB311DE0CB}"/>
    <dgm:cxn modelId="{A0116F5A-AB4C-443B-AC5D-8618555D507F}" srcId="{EF398908-A677-4C38-94A3-FC5E570E4552}" destId="{B5745A84-C259-4E64-B64F-051D286A0280}" srcOrd="0" destOrd="0" parTransId="{9F04A552-DA02-4B0F-9AEA-527900EA7E41}" sibTransId="{8E2B9C91-2855-4B93-A8CD-B07A514A5357}"/>
    <dgm:cxn modelId="{1A2DD4E8-F517-4954-BBF3-410FEA03F61A}" type="presOf" srcId="{EF398908-A677-4C38-94A3-FC5E570E4552}" destId="{0E33B3FA-3541-4943-B84A-931CFAD25447}" srcOrd="0" destOrd="0" presId="urn:microsoft.com/office/officeart/2005/8/layout/hList1"/>
    <dgm:cxn modelId="{4B940F21-6380-4CDE-B8D6-1A6B2747A794}" srcId="{7B2B64A2-510F-497F-BC0A-7F94A7194B43}" destId="{ABAAB5A4-5424-4DD4-A1E1-4D73D353D0FD}" srcOrd="0" destOrd="0" parTransId="{F020DC93-F1F7-4A1A-AF93-F7E6673F39B7}" sibTransId="{46952569-92A4-41B7-8B57-327B89AA5393}"/>
    <dgm:cxn modelId="{6D915D81-D542-4801-8ECC-2244BA98BA37}" type="presOf" srcId="{611857B5-177F-460D-8283-846461A15E70}" destId="{1182E076-F78A-465C-B9A8-7C054048B469}" srcOrd="0" destOrd="2" presId="urn:microsoft.com/office/officeart/2005/8/layout/hList1"/>
    <dgm:cxn modelId="{FBD7C524-80CE-4054-AE9B-D2897ABD19B8}" srcId="{7B2B64A2-510F-497F-BC0A-7F94A7194B43}" destId="{12C61F12-8D21-49B6-A95B-A794AA2EC45C}" srcOrd="1" destOrd="0" parTransId="{97A7E2BA-2C07-4B3F-B582-FDFD2370D8F8}" sibTransId="{6AAD00CE-F083-4110-83C8-754A4425497A}"/>
    <dgm:cxn modelId="{42401C36-5D0B-4D54-867A-530701EEDA66}" type="presParOf" srcId="{32C2EDB0-EE7E-473A-924C-3E6410F9051A}" destId="{B1937B97-89AE-48C6-B3B4-A035D70797D2}" srcOrd="0" destOrd="0" presId="urn:microsoft.com/office/officeart/2005/8/layout/hList1"/>
    <dgm:cxn modelId="{06AC0084-9BB4-485D-84DD-14FD2DAB606F}" type="presParOf" srcId="{B1937B97-89AE-48C6-B3B4-A035D70797D2}" destId="{0E33B3FA-3541-4943-B84A-931CFAD25447}" srcOrd="0" destOrd="0" presId="urn:microsoft.com/office/officeart/2005/8/layout/hList1"/>
    <dgm:cxn modelId="{9EED0FC9-FE52-4C78-AD48-C27C4AAD0010}" type="presParOf" srcId="{B1937B97-89AE-48C6-B3B4-A035D70797D2}" destId="{E9F9B64A-21B6-4725-AAA6-6AC6512864BC}" srcOrd="1" destOrd="0" presId="urn:microsoft.com/office/officeart/2005/8/layout/hList1"/>
    <dgm:cxn modelId="{9899166C-53EC-4258-8A25-4D29B38BE851}" type="presParOf" srcId="{32C2EDB0-EE7E-473A-924C-3E6410F9051A}" destId="{C1F09E12-8142-463F-BE82-D570AA18739C}" srcOrd="1" destOrd="0" presId="urn:microsoft.com/office/officeart/2005/8/layout/hList1"/>
    <dgm:cxn modelId="{41031A00-4BC9-4486-B427-4220EB231E9D}" type="presParOf" srcId="{32C2EDB0-EE7E-473A-924C-3E6410F9051A}" destId="{4C6229C1-E105-4F44-A152-370CCFF109A6}" srcOrd="2" destOrd="0" presId="urn:microsoft.com/office/officeart/2005/8/layout/hList1"/>
    <dgm:cxn modelId="{E5062F18-88FF-4C4B-8991-4E42B83DDA73}" type="presParOf" srcId="{4C6229C1-E105-4F44-A152-370CCFF109A6}" destId="{9F70AA1D-672C-4A6C-908D-526C45889BED}" srcOrd="0" destOrd="0" presId="urn:microsoft.com/office/officeart/2005/8/layout/hList1"/>
    <dgm:cxn modelId="{C646F1A2-1576-47EA-882C-2D824365A70C}" type="presParOf" srcId="{4C6229C1-E105-4F44-A152-370CCFF109A6}" destId="{BDD39BD5-275C-4CBE-85A7-11A23A7CD48A}" srcOrd="1" destOrd="0" presId="urn:microsoft.com/office/officeart/2005/8/layout/hList1"/>
    <dgm:cxn modelId="{F540DD57-A110-444D-8EC8-1A79B74B3CEB}" type="presParOf" srcId="{32C2EDB0-EE7E-473A-924C-3E6410F9051A}" destId="{B9DC9911-336C-44A4-9E7F-19B6A818AA70}" srcOrd="3" destOrd="0" presId="urn:microsoft.com/office/officeart/2005/8/layout/hList1"/>
    <dgm:cxn modelId="{AF0FD4EF-93A9-483D-9F52-CAA66853D1C9}" type="presParOf" srcId="{32C2EDB0-EE7E-473A-924C-3E6410F9051A}" destId="{BD71B0EB-250B-467C-AB55-5618320391DA}" srcOrd="4" destOrd="0" presId="urn:microsoft.com/office/officeart/2005/8/layout/hList1"/>
    <dgm:cxn modelId="{3EEDFD13-19AB-4FB2-9987-CDA2361E878D}" type="presParOf" srcId="{BD71B0EB-250B-467C-AB55-5618320391DA}" destId="{32637592-44D7-41B4-992E-E6DA465B1471}" srcOrd="0" destOrd="0" presId="urn:microsoft.com/office/officeart/2005/8/layout/hList1"/>
    <dgm:cxn modelId="{E8AB9CA8-96BC-4C50-B940-42D2BD1D998D}" type="presParOf" srcId="{BD71B0EB-250B-467C-AB55-5618320391DA}" destId="{1182E076-F78A-465C-B9A8-7C054048B46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43DBB4-C7E0-4B38-AFFF-C0FF51113798}" type="doc">
      <dgm:prSet loTypeId="urn:microsoft.com/office/officeart/2005/8/layout/venn2" loCatId="relationship" qsTypeId="urn:microsoft.com/office/officeart/2005/8/quickstyle/simple1" qsCatId="simple" csTypeId="urn:microsoft.com/office/officeart/2005/8/colors/colorful2" csCatId="colorful" phldr="1"/>
      <dgm:spPr/>
    </dgm:pt>
    <dgm:pt modelId="{48665526-58B1-4C8D-A57A-6D7D14CCC3F9}">
      <dgm:prSet phldrT="[Text]" custT="1"/>
      <dgm:spPr/>
      <dgm:t>
        <a:bodyPr/>
        <a:lstStyle/>
        <a:p>
          <a:r>
            <a:rPr lang="en-US" sz="1100" dirty="0" smtClean="0"/>
            <a:t>P</a:t>
          </a:r>
        </a:p>
        <a:p>
          <a:endParaRPr lang="en-US" sz="1100" dirty="0" smtClean="0"/>
        </a:p>
        <a:p>
          <a:endParaRPr lang="en-US" sz="1100" dirty="0" smtClean="0"/>
        </a:p>
        <a:p>
          <a:endParaRPr lang="en-US" sz="1100" dirty="0" smtClean="0"/>
        </a:p>
        <a:p>
          <a:endParaRPr lang="en-US" sz="1400" dirty="0" smtClean="0">
            <a:solidFill>
              <a:schemeClr val="tx1"/>
            </a:solidFill>
          </a:endParaRPr>
        </a:p>
        <a:p>
          <a:r>
            <a:rPr lang="en-US" sz="1400" dirty="0" smtClean="0">
              <a:solidFill>
                <a:schemeClr val="tx1"/>
              </a:solidFill>
            </a:rPr>
            <a:t>Participants: 200+ MPA Tribal graduates since program inception.</a:t>
          </a:r>
        </a:p>
        <a:p>
          <a:r>
            <a:rPr lang="en-US" sz="1400" dirty="0" smtClean="0">
              <a:solidFill>
                <a:schemeClr val="tx1"/>
              </a:solidFill>
            </a:rPr>
            <a:t>Topics: Curriculum, Policies, Evaluation, Student success/supports, Graduation rates, Holistic teaching, Culture/history/government in classroom, Community based learning, Pedagogy-diverse teaching/learning strategies/assessment, Native Values &amp; attitudes</a:t>
          </a:r>
          <a:endParaRPr lang="en-US" sz="1400" dirty="0">
            <a:solidFill>
              <a:schemeClr val="tx1"/>
            </a:solidFill>
          </a:endParaRPr>
        </a:p>
      </dgm:t>
    </dgm:pt>
    <dgm:pt modelId="{072AF9AD-3F30-465A-A4EC-2A1D43480E54}" type="parTrans" cxnId="{EF1F6D2A-2C4A-4DB2-B93E-9F97E1F7D0A0}">
      <dgm:prSet/>
      <dgm:spPr/>
      <dgm:t>
        <a:bodyPr/>
        <a:lstStyle/>
        <a:p>
          <a:endParaRPr lang="en-US"/>
        </a:p>
      </dgm:t>
    </dgm:pt>
    <dgm:pt modelId="{9CD6381D-3B54-4EE0-A37C-AA12790A1C44}" type="sibTrans" cxnId="{EF1F6D2A-2C4A-4DB2-B93E-9F97E1F7D0A0}">
      <dgm:prSet/>
      <dgm:spPr/>
      <dgm:t>
        <a:bodyPr/>
        <a:lstStyle/>
        <a:p>
          <a:endParaRPr lang="en-US"/>
        </a:p>
      </dgm:t>
    </dgm:pt>
    <dgm:pt modelId="{9501F2B5-6D47-45C8-AAB0-B6ED168BF8DB}">
      <dgm:prSet phldrT="[Text]" custT="1"/>
      <dgm:spPr/>
      <dgm:t>
        <a:bodyPr/>
        <a:lstStyle/>
        <a:p>
          <a:r>
            <a:rPr lang="en-US" sz="2200" dirty="0" smtClean="0">
              <a:solidFill>
                <a:schemeClr val="tx1"/>
              </a:solidFill>
            </a:rPr>
            <a:t>Passion = challenge in narrowing topic </a:t>
          </a:r>
          <a:endParaRPr lang="en-US" sz="2200" dirty="0">
            <a:solidFill>
              <a:schemeClr val="tx1"/>
            </a:solidFill>
          </a:endParaRPr>
        </a:p>
      </dgm:t>
    </dgm:pt>
    <dgm:pt modelId="{306F2EA0-C5AA-4F33-954A-A1F9D695CFDA}" type="parTrans" cxnId="{0F1188A7-B957-40C2-8731-EE0A05129F82}">
      <dgm:prSet/>
      <dgm:spPr/>
      <dgm:t>
        <a:bodyPr/>
        <a:lstStyle/>
        <a:p>
          <a:endParaRPr lang="en-US"/>
        </a:p>
      </dgm:t>
    </dgm:pt>
    <dgm:pt modelId="{33587E24-8283-467E-8FB6-0863FB93F956}" type="sibTrans" cxnId="{0F1188A7-B957-40C2-8731-EE0A05129F82}">
      <dgm:prSet/>
      <dgm:spPr/>
      <dgm:t>
        <a:bodyPr/>
        <a:lstStyle/>
        <a:p>
          <a:endParaRPr lang="en-US"/>
        </a:p>
      </dgm:t>
    </dgm:pt>
    <dgm:pt modelId="{C7B76472-C8D7-4E6A-95BB-32FDF9163FF9}">
      <dgm:prSet phldrT="[Text]" custT="1"/>
      <dgm:spPr/>
      <dgm:t>
        <a:bodyPr/>
        <a:lstStyle/>
        <a:p>
          <a:r>
            <a:rPr lang="en-US" sz="2000" dirty="0" smtClean="0">
              <a:solidFill>
                <a:schemeClr val="tx1"/>
              </a:solidFill>
            </a:rPr>
            <a:t>Participants: </a:t>
          </a:r>
        </a:p>
        <a:p>
          <a:r>
            <a:rPr lang="en-US" sz="2000" dirty="0" smtClean="0">
              <a:solidFill>
                <a:schemeClr val="tx1"/>
              </a:solidFill>
            </a:rPr>
            <a:t>2012 Cohort</a:t>
          </a:r>
        </a:p>
        <a:p>
          <a:r>
            <a:rPr lang="en-US" sz="2000" dirty="0" smtClean="0">
              <a:solidFill>
                <a:schemeClr val="tx1"/>
              </a:solidFill>
            </a:rPr>
            <a:t>Topic: survey regarding graduate school experiences and positive advice to 2014 cohort.</a:t>
          </a:r>
          <a:endParaRPr lang="en-US" sz="2000" dirty="0">
            <a:solidFill>
              <a:schemeClr val="tx1"/>
            </a:solidFill>
          </a:endParaRPr>
        </a:p>
      </dgm:t>
    </dgm:pt>
    <dgm:pt modelId="{5CA2BE76-A942-4611-AFF9-D6ACD0721683}" type="parTrans" cxnId="{626C716D-D3BF-4A41-AF96-719BA7438BEB}">
      <dgm:prSet/>
      <dgm:spPr/>
      <dgm:t>
        <a:bodyPr/>
        <a:lstStyle/>
        <a:p>
          <a:endParaRPr lang="en-US"/>
        </a:p>
      </dgm:t>
    </dgm:pt>
    <dgm:pt modelId="{56D41775-76E1-4F0B-95D3-83ABB032BB86}" type="sibTrans" cxnId="{626C716D-D3BF-4A41-AF96-719BA7438BEB}">
      <dgm:prSet/>
      <dgm:spPr/>
      <dgm:t>
        <a:bodyPr/>
        <a:lstStyle/>
        <a:p>
          <a:endParaRPr lang="en-US"/>
        </a:p>
      </dgm:t>
    </dgm:pt>
    <dgm:pt modelId="{F68FC698-3B8D-4FA2-B50D-0BDF65F6595A}" type="pres">
      <dgm:prSet presAssocID="{9C43DBB4-C7E0-4B38-AFFF-C0FF51113798}" presName="Name0" presStyleCnt="0">
        <dgm:presLayoutVars>
          <dgm:chMax val="7"/>
          <dgm:resizeHandles val="exact"/>
        </dgm:presLayoutVars>
      </dgm:prSet>
      <dgm:spPr/>
    </dgm:pt>
    <dgm:pt modelId="{83D76287-358B-4AB0-B75F-20A73BE3E541}" type="pres">
      <dgm:prSet presAssocID="{9C43DBB4-C7E0-4B38-AFFF-C0FF51113798}" presName="comp1" presStyleCnt="0"/>
      <dgm:spPr/>
    </dgm:pt>
    <dgm:pt modelId="{198433D7-110E-4B2F-803C-E3363F4E0782}" type="pres">
      <dgm:prSet presAssocID="{9C43DBB4-C7E0-4B38-AFFF-C0FF51113798}" presName="circle1" presStyleLbl="node1" presStyleIdx="0" presStyleCnt="3" custScaleX="160563" custLinFactNeighborX="0"/>
      <dgm:spPr/>
      <dgm:t>
        <a:bodyPr/>
        <a:lstStyle/>
        <a:p>
          <a:endParaRPr lang="en-US"/>
        </a:p>
      </dgm:t>
    </dgm:pt>
    <dgm:pt modelId="{488F88A0-093C-499A-B823-DEB2906E9815}" type="pres">
      <dgm:prSet presAssocID="{9C43DBB4-C7E0-4B38-AFFF-C0FF51113798}" presName="c1text" presStyleLbl="node1" presStyleIdx="0" presStyleCnt="3">
        <dgm:presLayoutVars>
          <dgm:bulletEnabled val="1"/>
        </dgm:presLayoutVars>
      </dgm:prSet>
      <dgm:spPr/>
      <dgm:t>
        <a:bodyPr/>
        <a:lstStyle/>
        <a:p>
          <a:endParaRPr lang="en-US"/>
        </a:p>
      </dgm:t>
    </dgm:pt>
    <dgm:pt modelId="{9E1849B3-AD82-475C-8200-A9975A689B69}" type="pres">
      <dgm:prSet presAssocID="{9C43DBB4-C7E0-4B38-AFFF-C0FF51113798}" presName="comp2" presStyleCnt="0"/>
      <dgm:spPr/>
    </dgm:pt>
    <dgm:pt modelId="{039B06F5-2327-4367-9DDB-0102D58BD8C0}" type="pres">
      <dgm:prSet presAssocID="{9C43DBB4-C7E0-4B38-AFFF-C0FF51113798}" presName="circle2" presStyleLbl="node1" presStyleIdx="1" presStyleCnt="3" custScaleX="158526" custScaleY="76230" custLinFactNeighborX="390" custLinFactNeighborY="15641"/>
      <dgm:spPr/>
      <dgm:t>
        <a:bodyPr/>
        <a:lstStyle/>
        <a:p>
          <a:endParaRPr lang="en-US"/>
        </a:p>
      </dgm:t>
    </dgm:pt>
    <dgm:pt modelId="{4664C21B-0AA2-471A-AAFE-31F591A04EC6}" type="pres">
      <dgm:prSet presAssocID="{9C43DBB4-C7E0-4B38-AFFF-C0FF51113798}" presName="c2text" presStyleLbl="node1" presStyleIdx="1" presStyleCnt="3">
        <dgm:presLayoutVars>
          <dgm:bulletEnabled val="1"/>
        </dgm:presLayoutVars>
      </dgm:prSet>
      <dgm:spPr/>
      <dgm:t>
        <a:bodyPr/>
        <a:lstStyle/>
        <a:p>
          <a:endParaRPr lang="en-US"/>
        </a:p>
      </dgm:t>
    </dgm:pt>
    <dgm:pt modelId="{D54AF046-BE18-4D98-AD17-C753AE324229}" type="pres">
      <dgm:prSet presAssocID="{9C43DBB4-C7E0-4B38-AFFF-C0FF51113798}" presName="comp3" presStyleCnt="0"/>
      <dgm:spPr/>
    </dgm:pt>
    <dgm:pt modelId="{1FD15E2F-BA9A-444F-87B2-67EB34128939}" type="pres">
      <dgm:prSet presAssocID="{9C43DBB4-C7E0-4B38-AFFF-C0FF51113798}" presName="circle3" presStyleLbl="node1" presStyleIdx="2" presStyleCnt="3" custScaleX="154559" custScaleY="76501" custLinFactNeighborX="1223" custLinFactNeighborY="12194"/>
      <dgm:spPr/>
      <dgm:t>
        <a:bodyPr/>
        <a:lstStyle/>
        <a:p>
          <a:endParaRPr lang="en-US"/>
        </a:p>
      </dgm:t>
    </dgm:pt>
    <dgm:pt modelId="{74DBE5DE-9EC5-476E-A9E9-F255E67BE012}" type="pres">
      <dgm:prSet presAssocID="{9C43DBB4-C7E0-4B38-AFFF-C0FF51113798}" presName="c3text" presStyleLbl="node1" presStyleIdx="2" presStyleCnt="3">
        <dgm:presLayoutVars>
          <dgm:bulletEnabled val="1"/>
        </dgm:presLayoutVars>
      </dgm:prSet>
      <dgm:spPr/>
      <dgm:t>
        <a:bodyPr/>
        <a:lstStyle/>
        <a:p>
          <a:endParaRPr lang="en-US"/>
        </a:p>
      </dgm:t>
    </dgm:pt>
  </dgm:ptLst>
  <dgm:cxnLst>
    <dgm:cxn modelId="{3B8DF02E-F58F-4127-BDEE-AECF26F6977A}" type="presOf" srcId="{9501F2B5-6D47-45C8-AAB0-B6ED168BF8DB}" destId="{4664C21B-0AA2-471A-AAFE-31F591A04EC6}" srcOrd="1" destOrd="0" presId="urn:microsoft.com/office/officeart/2005/8/layout/venn2"/>
    <dgm:cxn modelId="{626C716D-D3BF-4A41-AF96-719BA7438BEB}" srcId="{9C43DBB4-C7E0-4B38-AFFF-C0FF51113798}" destId="{C7B76472-C8D7-4E6A-95BB-32FDF9163FF9}" srcOrd="2" destOrd="0" parTransId="{5CA2BE76-A942-4611-AFF9-D6ACD0721683}" sibTransId="{56D41775-76E1-4F0B-95D3-83ABB032BB86}"/>
    <dgm:cxn modelId="{2191DC01-88A0-47C0-BFC5-653F7045D7D0}" type="presOf" srcId="{C7B76472-C8D7-4E6A-95BB-32FDF9163FF9}" destId="{1FD15E2F-BA9A-444F-87B2-67EB34128939}" srcOrd="0" destOrd="0" presId="urn:microsoft.com/office/officeart/2005/8/layout/venn2"/>
    <dgm:cxn modelId="{436702B2-9DB1-4D0D-9134-01C7CAE309DF}" type="presOf" srcId="{C7B76472-C8D7-4E6A-95BB-32FDF9163FF9}" destId="{74DBE5DE-9EC5-476E-A9E9-F255E67BE012}" srcOrd="1" destOrd="0" presId="urn:microsoft.com/office/officeart/2005/8/layout/venn2"/>
    <dgm:cxn modelId="{A0BEBFB3-0C3B-484E-8601-31F662A004C3}" type="presOf" srcId="{9C43DBB4-C7E0-4B38-AFFF-C0FF51113798}" destId="{F68FC698-3B8D-4FA2-B50D-0BDF65F6595A}" srcOrd="0" destOrd="0" presId="urn:microsoft.com/office/officeart/2005/8/layout/venn2"/>
    <dgm:cxn modelId="{EF1F6D2A-2C4A-4DB2-B93E-9F97E1F7D0A0}" srcId="{9C43DBB4-C7E0-4B38-AFFF-C0FF51113798}" destId="{48665526-58B1-4C8D-A57A-6D7D14CCC3F9}" srcOrd="0" destOrd="0" parTransId="{072AF9AD-3F30-465A-A4EC-2A1D43480E54}" sibTransId="{9CD6381D-3B54-4EE0-A37C-AA12790A1C44}"/>
    <dgm:cxn modelId="{98195D9B-7BFC-4CAD-92AF-E1AE4C1F1951}" type="presOf" srcId="{48665526-58B1-4C8D-A57A-6D7D14CCC3F9}" destId="{488F88A0-093C-499A-B823-DEB2906E9815}" srcOrd="1" destOrd="0" presId="urn:microsoft.com/office/officeart/2005/8/layout/venn2"/>
    <dgm:cxn modelId="{0F1188A7-B957-40C2-8731-EE0A05129F82}" srcId="{9C43DBB4-C7E0-4B38-AFFF-C0FF51113798}" destId="{9501F2B5-6D47-45C8-AAB0-B6ED168BF8DB}" srcOrd="1" destOrd="0" parTransId="{306F2EA0-C5AA-4F33-954A-A1F9D695CFDA}" sibTransId="{33587E24-8283-467E-8FB6-0863FB93F956}"/>
    <dgm:cxn modelId="{4D122724-4167-44A6-BD44-DCEC3AFBC6FF}" type="presOf" srcId="{9501F2B5-6D47-45C8-AAB0-B6ED168BF8DB}" destId="{039B06F5-2327-4367-9DDB-0102D58BD8C0}" srcOrd="0" destOrd="0" presId="urn:microsoft.com/office/officeart/2005/8/layout/venn2"/>
    <dgm:cxn modelId="{553B9F6B-6DE1-4AF7-8891-7F0909A732F2}" type="presOf" srcId="{48665526-58B1-4C8D-A57A-6D7D14CCC3F9}" destId="{198433D7-110E-4B2F-803C-E3363F4E0782}" srcOrd="0" destOrd="0" presId="urn:microsoft.com/office/officeart/2005/8/layout/venn2"/>
    <dgm:cxn modelId="{EB8285E7-4683-4341-801E-D16EA375796A}" type="presParOf" srcId="{F68FC698-3B8D-4FA2-B50D-0BDF65F6595A}" destId="{83D76287-358B-4AB0-B75F-20A73BE3E541}" srcOrd="0" destOrd="0" presId="urn:microsoft.com/office/officeart/2005/8/layout/venn2"/>
    <dgm:cxn modelId="{0E25CCCA-7427-4FB9-AABA-8D80336AD246}" type="presParOf" srcId="{83D76287-358B-4AB0-B75F-20A73BE3E541}" destId="{198433D7-110E-4B2F-803C-E3363F4E0782}" srcOrd="0" destOrd="0" presId="urn:microsoft.com/office/officeart/2005/8/layout/venn2"/>
    <dgm:cxn modelId="{E4226B30-7056-4D53-BB8E-64F8BE8E00BA}" type="presParOf" srcId="{83D76287-358B-4AB0-B75F-20A73BE3E541}" destId="{488F88A0-093C-499A-B823-DEB2906E9815}" srcOrd="1" destOrd="0" presId="urn:microsoft.com/office/officeart/2005/8/layout/venn2"/>
    <dgm:cxn modelId="{ED0A5A98-3685-4113-BB44-31F9AF450A33}" type="presParOf" srcId="{F68FC698-3B8D-4FA2-B50D-0BDF65F6595A}" destId="{9E1849B3-AD82-475C-8200-A9975A689B69}" srcOrd="1" destOrd="0" presId="urn:microsoft.com/office/officeart/2005/8/layout/venn2"/>
    <dgm:cxn modelId="{9CDE2939-BF40-491B-B62F-07C28F9E8F11}" type="presParOf" srcId="{9E1849B3-AD82-475C-8200-A9975A689B69}" destId="{039B06F5-2327-4367-9DDB-0102D58BD8C0}" srcOrd="0" destOrd="0" presId="urn:microsoft.com/office/officeart/2005/8/layout/venn2"/>
    <dgm:cxn modelId="{E9175F00-8402-4A04-9F23-4CFDA301598D}" type="presParOf" srcId="{9E1849B3-AD82-475C-8200-A9975A689B69}" destId="{4664C21B-0AA2-471A-AAFE-31F591A04EC6}" srcOrd="1" destOrd="0" presId="urn:microsoft.com/office/officeart/2005/8/layout/venn2"/>
    <dgm:cxn modelId="{9795BDF4-6CDF-4D2B-BBDC-3577DE524C9F}" type="presParOf" srcId="{F68FC698-3B8D-4FA2-B50D-0BDF65F6595A}" destId="{D54AF046-BE18-4D98-AD17-C753AE324229}" srcOrd="2" destOrd="0" presId="urn:microsoft.com/office/officeart/2005/8/layout/venn2"/>
    <dgm:cxn modelId="{25E5B3E6-BB03-4D81-824A-89EA451D3D23}" type="presParOf" srcId="{D54AF046-BE18-4D98-AD17-C753AE324229}" destId="{1FD15E2F-BA9A-444F-87B2-67EB34128939}" srcOrd="0" destOrd="0" presId="urn:microsoft.com/office/officeart/2005/8/layout/venn2"/>
    <dgm:cxn modelId="{D77F82D6-93A0-4A56-B28F-FC190D674114}" type="presParOf" srcId="{D54AF046-BE18-4D98-AD17-C753AE324229}" destId="{74DBE5DE-9EC5-476E-A9E9-F255E67BE01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E1BF3D-C471-40A9-8F8B-E729B9B60BBE}" type="doc">
      <dgm:prSet loTypeId="urn:microsoft.com/office/officeart/2005/8/layout/radial2" loCatId="relationship" qsTypeId="urn:microsoft.com/office/officeart/2005/8/quickstyle/simple1" qsCatId="simple" csTypeId="urn:microsoft.com/office/officeart/2005/8/colors/accent2_3" csCatId="accent2" phldr="1"/>
      <dgm:spPr/>
      <dgm:t>
        <a:bodyPr/>
        <a:lstStyle/>
        <a:p>
          <a:endParaRPr lang="en-US"/>
        </a:p>
      </dgm:t>
    </dgm:pt>
    <dgm:pt modelId="{4233F01F-0F18-4E47-83C8-142624B733A6}">
      <dgm:prSet phldrT="[Text]"/>
      <dgm:spPr/>
      <dgm:t>
        <a:bodyPr/>
        <a:lstStyle/>
        <a:p>
          <a:r>
            <a:rPr lang="en-US" dirty="0" smtClean="0"/>
            <a:t>Indigenous ways of knowing</a:t>
          </a:r>
          <a:endParaRPr lang="en-US" dirty="0"/>
        </a:p>
      </dgm:t>
    </dgm:pt>
    <dgm:pt modelId="{5D0E7309-68A4-49F1-B7EA-16D48D3637D5}" type="parTrans" cxnId="{8C64521D-3419-44B9-A5DE-6DF45E6C0A26}">
      <dgm:prSet/>
      <dgm:spPr/>
      <dgm:t>
        <a:bodyPr/>
        <a:lstStyle/>
        <a:p>
          <a:endParaRPr lang="en-US" dirty="0"/>
        </a:p>
      </dgm:t>
    </dgm:pt>
    <dgm:pt modelId="{42B468DB-99C3-4F2D-A065-F072CA2DE92D}" type="sibTrans" cxnId="{8C64521D-3419-44B9-A5DE-6DF45E6C0A26}">
      <dgm:prSet/>
      <dgm:spPr/>
      <dgm:t>
        <a:bodyPr/>
        <a:lstStyle/>
        <a:p>
          <a:endParaRPr lang="en-US"/>
        </a:p>
      </dgm:t>
    </dgm:pt>
    <dgm:pt modelId="{5989B9DC-3547-4902-B3CA-AC519185FA26}">
      <dgm:prSet phldrT="[Text]"/>
      <dgm:spPr/>
      <dgm:t>
        <a:bodyPr/>
        <a:lstStyle/>
        <a:p>
          <a:r>
            <a:rPr lang="en-US" dirty="0" smtClean="0"/>
            <a:t>Traditions</a:t>
          </a:r>
          <a:endParaRPr lang="en-US" dirty="0"/>
        </a:p>
      </dgm:t>
    </dgm:pt>
    <dgm:pt modelId="{D2ECAD11-9EE6-402B-9B62-C8F8404FA1A3}" type="parTrans" cxnId="{B3FBB9AD-B3C4-4AD3-B92F-F1BCCFFDC1CE}">
      <dgm:prSet/>
      <dgm:spPr/>
      <dgm:t>
        <a:bodyPr/>
        <a:lstStyle/>
        <a:p>
          <a:endParaRPr lang="en-US"/>
        </a:p>
      </dgm:t>
    </dgm:pt>
    <dgm:pt modelId="{3A2358BB-0C4D-4FEA-9296-5EDE5A76A811}" type="sibTrans" cxnId="{B3FBB9AD-B3C4-4AD3-B92F-F1BCCFFDC1CE}">
      <dgm:prSet/>
      <dgm:spPr/>
      <dgm:t>
        <a:bodyPr/>
        <a:lstStyle/>
        <a:p>
          <a:endParaRPr lang="en-US"/>
        </a:p>
      </dgm:t>
    </dgm:pt>
    <dgm:pt modelId="{6302404F-FC54-4ECD-93FB-FCF33646DCB7}">
      <dgm:prSet phldrT="[Text]"/>
      <dgm:spPr/>
      <dgm:t>
        <a:bodyPr/>
        <a:lstStyle/>
        <a:p>
          <a:r>
            <a:rPr lang="en-US" dirty="0" smtClean="0"/>
            <a:t>Promote Positive Image-Schema and persistence</a:t>
          </a:r>
          <a:endParaRPr lang="en-US" dirty="0"/>
        </a:p>
      </dgm:t>
    </dgm:pt>
    <dgm:pt modelId="{6797C4A0-03E9-4117-A362-8DAE551AA3CA}" type="parTrans" cxnId="{6D969085-2C42-455C-A2DA-0A23436C4D12}">
      <dgm:prSet/>
      <dgm:spPr/>
      <dgm:t>
        <a:bodyPr/>
        <a:lstStyle/>
        <a:p>
          <a:endParaRPr lang="en-US" dirty="0"/>
        </a:p>
      </dgm:t>
    </dgm:pt>
    <dgm:pt modelId="{7335E30C-157B-4CBA-9EA1-9B5281ACD6D9}" type="sibTrans" cxnId="{6D969085-2C42-455C-A2DA-0A23436C4D12}">
      <dgm:prSet/>
      <dgm:spPr/>
      <dgm:t>
        <a:bodyPr/>
        <a:lstStyle/>
        <a:p>
          <a:endParaRPr lang="en-US"/>
        </a:p>
      </dgm:t>
    </dgm:pt>
    <dgm:pt modelId="{AAD9AEE5-882B-46CF-8FF5-7B720CD8B536}">
      <dgm:prSet phldrT="[Text]"/>
      <dgm:spPr/>
      <dgm:t>
        <a:bodyPr/>
        <a:lstStyle/>
        <a:p>
          <a:r>
            <a:rPr lang="en-US" dirty="0" smtClean="0"/>
            <a:t>Persistence </a:t>
          </a:r>
          <a:endParaRPr lang="en-US" dirty="0"/>
        </a:p>
      </dgm:t>
    </dgm:pt>
    <dgm:pt modelId="{E651D085-21BF-4440-A7C8-7160E650DE3E}" type="parTrans" cxnId="{65B2A2C7-2A26-4660-B7D9-4AB38E45B5F8}">
      <dgm:prSet/>
      <dgm:spPr/>
      <dgm:t>
        <a:bodyPr/>
        <a:lstStyle/>
        <a:p>
          <a:endParaRPr lang="en-US"/>
        </a:p>
      </dgm:t>
    </dgm:pt>
    <dgm:pt modelId="{DAFFAFC7-BCEC-41A6-B4D7-6D2BB1436446}" type="sibTrans" cxnId="{65B2A2C7-2A26-4660-B7D9-4AB38E45B5F8}">
      <dgm:prSet/>
      <dgm:spPr/>
      <dgm:t>
        <a:bodyPr/>
        <a:lstStyle/>
        <a:p>
          <a:endParaRPr lang="en-US"/>
        </a:p>
      </dgm:t>
    </dgm:pt>
    <dgm:pt modelId="{BC9F4A3E-2D88-4A12-95D3-1B3499653EEB}">
      <dgm:prSet phldrT="[Text]"/>
      <dgm:spPr/>
      <dgm:t>
        <a:bodyPr/>
        <a:lstStyle/>
        <a:p>
          <a:r>
            <a:rPr lang="en-US" dirty="0" smtClean="0"/>
            <a:t>Social network supports</a:t>
          </a:r>
          <a:endParaRPr lang="en-US" dirty="0"/>
        </a:p>
      </dgm:t>
    </dgm:pt>
    <dgm:pt modelId="{814F0D31-A182-4AC9-B213-A9E8171D7A3F}" type="parTrans" cxnId="{4A751D15-FF8C-422B-8CA5-256D002BB403}">
      <dgm:prSet/>
      <dgm:spPr/>
      <dgm:t>
        <a:bodyPr/>
        <a:lstStyle/>
        <a:p>
          <a:endParaRPr lang="en-US" dirty="0"/>
        </a:p>
      </dgm:t>
    </dgm:pt>
    <dgm:pt modelId="{EDE78ED0-4049-4597-B7AD-8C8A58E202E5}" type="sibTrans" cxnId="{4A751D15-FF8C-422B-8CA5-256D002BB403}">
      <dgm:prSet/>
      <dgm:spPr/>
      <dgm:t>
        <a:bodyPr/>
        <a:lstStyle/>
        <a:p>
          <a:endParaRPr lang="en-US"/>
        </a:p>
      </dgm:t>
    </dgm:pt>
    <dgm:pt modelId="{487F9A27-B095-47C9-9890-A08ACE0945EF}">
      <dgm:prSet phldrT="[Text]"/>
      <dgm:spPr/>
      <dgm:t>
        <a:bodyPr/>
        <a:lstStyle/>
        <a:p>
          <a:r>
            <a:rPr lang="en-US" dirty="0" smtClean="0"/>
            <a:t>In school support system </a:t>
          </a:r>
          <a:endParaRPr lang="en-US" dirty="0"/>
        </a:p>
      </dgm:t>
    </dgm:pt>
    <dgm:pt modelId="{F62796C2-F3A8-4198-BA86-8AE4832D6C3C}" type="parTrans" cxnId="{FA3997D8-B013-49CF-8FEE-31DA53DEBB19}">
      <dgm:prSet/>
      <dgm:spPr/>
      <dgm:t>
        <a:bodyPr/>
        <a:lstStyle/>
        <a:p>
          <a:endParaRPr lang="en-US"/>
        </a:p>
      </dgm:t>
    </dgm:pt>
    <dgm:pt modelId="{F2E0CF20-0880-44B3-8BA1-B0F60DB9E52F}" type="sibTrans" cxnId="{FA3997D8-B013-49CF-8FEE-31DA53DEBB19}">
      <dgm:prSet/>
      <dgm:spPr/>
      <dgm:t>
        <a:bodyPr/>
        <a:lstStyle/>
        <a:p>
          <a:endParaRPr lang="en-US"/>
        </a:p>
      </dgm:t>
    </dgm:pt>
    <dgm:pt modelId="{B4CA05C4-59AA-4439-86EE-A7E847215043}">
      <dgm:prSet phldrT="[Text]"/>
      <dgm:spPr/>
      <dgm:t>
        <a:bodyPr/>
        <a:lstStyle/>
        <a:p>
          <a:r>
            <a:rPr lang="en-US" dirty="0" smtClean="0"/>
            <a:t>Out of school support system </a:t>
          </a:r>
          <a:endParaRPr lang="en-US" dirty="0"/>
        </a:p>
      </dgm:t>
    </dgm:pt>
    <dgm:pt modelId="{452B7134-80B0-4A53-96A2-90094F6F41F6}" type="parTrans" cxnId="{EB0CE11E-2673-4EB5-969E-8D1BA740F785}">
      <dgm:prSet/>
      <dgm:spPr/>
      <dgm:t>
        <a:bodyPr/>
        <a:lstStyle/>
        <a:p>
          <a:endParaRPr lang="en-US"/>
        </a:p>
      </dgm:t>
    </dgm:pt>
    <dgm:pt modelId="{28760B21-28E3-4CA2-80E2-9A33F1F64C5B}" type="sibTrans" cxnId="{EB0CE11E-2673-4EB5-969E-8D1BA740F785}">
      <dgm:prSet/>
      <dgm:spPr/>
      <dgm:t>
        <a:bodyPr/>
        <a:lstStyle/>
        <a:p>
          <a:endParaRPr lang="en-US"/>
        </a:p>
      </dgm:t>
    </dgm:pt>
    <dgm:pt modelId="{F57A1882-0F03-4092-9332-DE17E5EF8869}">
      <dgm:prSet phldrT="[Text]"/>
      <dgm:spPr/>
      <dgm:t>
        <a:bodyPr/>
        <a:lstStyle/>
        <a:p>
          <a:r>
            <a:rPr lang="en-US" i="1" dirty="0" smtClean="0"/>
            <a:t>hózhó</a:t>
          </a:r>
          <a:endParaRPr lang="en-US" dirty="0"/>
        </a:p>
      </dgm:t>
    </dgm:pt>
    <dgm:pt modelId="{5DDEEF47-2DE2-46C0-858A-E745D8C7743F}" type="parTrans" cxnId="{4C250D56-C390-4DF1-9993-53BA3DA644F8}">
      <dgm:prSet/>
      <dgm:spPr/>
      <dgm:t>
        <a:bodyPr/>
        <a:lstStyle/>
        <a:p>
          <a:endParaRPr lang="en-US"/>
        </a:p>
      </dgm:t>
    </dgm:pt>
    <dgm:pt modelId="{8C2BC101-8C26-4850-991A-2A6FE2D86345}" type="sibTrans" cxnId="{4C250D56-C390-4DF1-9993-53BA3DA644F8}">
      <dgm:prSet/>
      <dgm:spPr/>
      <dgm:t>
        <a:bodyPr/>
        <a:lstStyle/>
        <a:p>
          <a:endParaRPr lang="en-US"/>
        </a:p>
      </dgm:t>
    </dgm:pt>
    <dgm:pt modelId="{D3EC5A42-38A9-4287-9659-4F0617E1B566}">
      <dgm:prSet phldrT="[Text]"/>
      <dgm:spPr/>
      <dgm:t>
        <a:bodyPr/>
        <a:lstStyle/>
        <a:p>
          <a:r>
            <a:rPr lang="en-US" dirty="0" smtClean="0"/>
            <a:t>Values</a:t>
          </a:r>
          <a:endParaRPr lang="en-US" dirty="0"/>
        </a:p>
      </dgm:t>
    </dgm:pt>
    <dgm:pt modelId="{7857E48C-B74A-46B1-A74F-9FAF5884407F}" type="parTrans" cxnId="{1BC3081E-00A2-4D45-9158-0AF1316C428A}">
      <dgm:prSet/>
      <dgm:spPr/>
      <dgm:t>
        <a:bodyPr/>
        <a:lstStyle/>
        <a:p>
          <a:endParaRPr lang="en-US"/>
        </a:p>
      </dgm:t>
    </dgm:pt>
    <dgm:pt modelId="{93B11ED8-B134-412A-AB03-81C7038E6EB9}" type="sibTrans" cxnId="{1BC3081E-00A2-4D45-9158-0AF1316C428A}">
      <dgm:prSet/>
      <dgm:spPr/>
      <dgm:t>
        <a:bodyPr/>
        <a:lstStyle/>
        <a:p>
          <a:endParaRPr lang="en-US"/>
        </a:p>
      </dgm:t>
    </dgm:pt>
    <dgm:pt modelId="{A607EE4C-5360-4978-87B1-C5D48341E124}">
      <dgm:prSet phldrT="[Text]"/>
      <dgm:spPr/>
      <dgm:t>
        <a:bodyPr/>
        <a:lstStyle/>
        <a:p>
          <a:r>
            <a:rPr lang="en-US" dirty="0" smtClean="0"/>
            <a:t>Thinking</a:t>
          </a:r>
          <a:endParaRPr lang="en-US" dirty="0"/>
        </a:p>
      </dgm:t>
    </dgm:pt>
    <dgm:pt modelId="{1164D316-E5B0-4604-845D-83C8DA2733A7}" type="parTrans" cxnId="{8358E000-5AA9-49E2-8081-B7BF662AA034}">
      <dgm:prSet/>
      <dgm:spPr/>
    </dgm:pt>
    <dgm:pt modelId="{2A504743-8BE6-4231-A4A2-B94D3CC77545}" type="sibTrans" cxnId="{8358E000-5AA9-49E2-8081-B7BF662AA034}">
      <dgm:prSet/>
      <dgm:spPr/>
    </dgm:pt>
    <dgm:pt modelId="{C848A205-49E1-41F3-B268-DD53E1C9B4D9}" type="pres">
      <dgm:prSet presAssocID="{5FE1BF3D-C471-40A9-8F8B-E729B9B60BBE}" presName="composite" presStyleCnt="0">
        <dgm:presLayoutVars>
          <dgm:chMax val="5"/>
          <dgm:dir/>
          <dgm:animLvl val="ctr"/>
          <dgm:resizeHandles val="exact"/>
        </dgm:presLayoutVars>
      </dgm:prSet>
      <dgm:spPr/>
      <dgm:t>
        <a:bodyPr/>
        <a:lstStyle/>
        <a:p>
          <a:endParaRPr lang="en-US"/>
        </a:p>
      </dgm:t>
    </dgm:pt>
    <dgm:pt modelId="{8CA74D7D-C7FD-4F36-9C12-9ECBCB2D92BB}" type="pres">
      <dgm:prSet presAssocID="{5FE1BF3D-C471-40A9-8F8B-E729B9B60BBE}" presName="cycle" presStyleCnt="0"/>
      <dgm:spPr/>
    </dgm:pt>
    <dgm:pt modelId="{9EA90122-C3D6-4C05-B5FB-F29C95A64AE2}" type="pres">
      <dgm:prSet presAssocID="{5FE1BF3D-C471-40A9-8F8B-E729B9B60BBE}" presName="centerShape" presStyleCnt="0"/>
      <dgm:spPr/>
    </dgm:pt>
    <dgm:pt modelId="{D8AF36A4-4260-436D-948C-45E6CF06ABFD}" type="pres">
      <dgm:prSet presAssocID="{5FE1BF3D-C471-40A9-8F8B-E729B9B60BBE}" presName="connSite" presStyleLbl="node1" presStyleIdx="0" presStyleCnt="4"/>
      <dgm:spPr/>
    </dgm:pt>
    <dgm:pt modelId="{B13E1E39-3808-4B06-98D8-D2B9B04959E1}" type="pres">
      <dgm:prSet presAssocID="{5FE1BF3D-C471-40A9-8F8B-E729B9B60BBE}" presName="visible" presStyleLbl="node1" presStyleIdx="0" presStyleCnt="4"/>
      <dgm:spPr>
        <a:blipFill rotWithShape="0">
          <a:blip xmlns:r="http://schemas.openxmlformats.org/officeDocument/2006/relationships" r:embed="rId1"/>
          <a:stretch>
            <a:fillRect/>
          </a:stretch>
        </a:blipFill>
      </dgm:spPr>
    </dgm:pt>
    <dgm:pt modelId="{09BDAA91-A876-4094-A5FE-09F892EAFD05}" type="pres">
      <dgm:prSet presAssocID="{5D0E7309-68A4-49F1-B7EA-16D48D3637D5}" presName="Name25" presStyleLbl="parChTrans1D1" presStyleIdx="0" presStyleCnt="3"/>
      <dgm:spPr/>
      <dgm:t>
        <a:bodyPr/>
        <a:lstStyle/>
        <a:p>
          <a:endParaRPr lang="en-US"/>
        </a:p>
      </dgm:t>
    </dgm:pt>
    <dgm:pt modelId="{386B2897-9294-4D63-8407-758C517F783B}" type="pres">
      <dgm:prSet presAssocID="{4233F01F-0F18-4E47-83C8-142624B733A6}" presName="node" presStyleCnt="0"/>
      <dgm:spPr/>
    </dgm:pt>
    <dgm:pt modelId="{18C2516F-C20F-451F-ABF2-C6182F38FAC9}" type="pres">
      <dgm:prSet presAssocID="{4233F01F-0F18-4E47-83C8-142624B733A6}" presName="parentNode" presStyleLbl="node1" presStyleIdx="1" presStyleCnt="4">
        <dgm:presLayoutVars>
          <dgm:chMax val="1"/>
          <dgm:bulletEnabled val="1"/>
        </dgm:presLayoutVars>
      </dgm:prSet>
      <dgm:spPr/>
      <dgm:t>
        <a:bodyPr/>
        <a:lstStyle/>
        <a:p>
          <a:endParaRPr lang="en-US"/>
        </a:p>
      </dgm:t>
    </dgm:pt>
    <dgm:pt modelId="{933A2726-8C8D-4C79-8AC8-0220A78D666F}" type="pres">
      <dgm:prSet presAssocID="{4233F01F-0F18-4E47-83C8-142624B733A6}" presName="childNode" presStyleLbl="revTx" presStyleIdx="0" presStyleCnt="3">
        <dgm:presLayoutVars>
          <dgm:bulletEnabled val="1"/>
        </dgm:presLayoutVars>
      </dgm:prSet>
      <dgm:spPr/>
      <dgm:t>
        <a:bodyPr/>
        <a:lstStyle/>
        <a:p>
          <a:endParaRPr lang="en-US"/>
        </a:p>
      </dgm:t>
    </dgm:pt>
    <dgm:pt modelId="{F9E8EA41-56AE-4735-9980-7A79F605150D}" type="pres">
      <dgm:prSet presAssocID="{6797C4A0-03E9-4117-A362-8DAE551AA3CA}" presName="Name25" presStyleLbl="parChTrans1D1" presStyleIdx="1" presStyleCnt="3"/>
      <dgm:spPr/>
      <dgm:t>
        <a:bodyPr/>
        <a:lstStyle/>
        <a:p>
          <a:endParaRPr lang="en-US"/>
        </a:p>
      </dgm:t>
    </dgm:pt>
    <dgm:pt modelId="{26F6D6B8-8AEC-41CA-A08D-1314CEE47ADD}" type="pres">
      <dgm:prSet presAssocID="{6302404F-FC54-4ECD-93FB-FCF33646DCB7}" presName="node" presStyleCnt="0"/>
      <dgm:spPr/>
    </dgm:pt>
    <dgm:pt modelId="{7CEFD14F-3286-4C21-B201-F4D50BD08B30}" type="pres">
      <dgm:prSet presAssocID="{6302404F-FC54-4ECD-93FB-FCF33646DCB7}" presName="parentNode" presStyleLbl="node1" presStyleIdx="2" presStyleCnt="4">
        <dgm:presLayoutVars>
          <dgm:chMax val="1"/>
          <dgm:bulletEnabled val="1"/>
        </dgm:presLayoutVars>
      </dgm:prSet>
      <dgm:spPr/>
      <dgm:t>
        <a:bodyPr/>
        <a:lstStyle/>
        <a:p>
          <a:endParaRPr lang="en-US"/>
        </a:p>
      </dgm:t>
    </dgm:pt>
    <dgm:pt modelId="{E9197EC5-B866-408D-A14F-38EFC0A0EC3B}" type="pres">
      <dgm:prSet presAssocID="{6302404F-FC54-4ECD-93FB-FCF33646DCB7}" presName="childNode" presStyleLbl="revTx" presStyleIdx="1" presStyleCnt="3">
        <dgm:presLayoutVars>
          <dgm:bulletEnabled val="1"/>
        </dgm:presLayoutVars>
      </dgm:prSet>
      <dgm:spPr/>
      <dgm:t>
        <a:bodyPr/>
        <a:lstStyle/>
        <a:p>
          <a:endParaRPr lang="en-US"/>
        </a:p>
      </dgm:t>
    </dgm:pt>
    <dgm:pt modelId="{6D7172B4-C61A-4ED9-9729-8F75D971FFF0}" type="pres">
      <dgm:prSet presAssocID="{814F0D31-A182-4AC9-B213-A9E8171D7A3F}" presName="Name25" presStyleLbl="parChTrans1D1" presStyleIdx="2" presStyleCnt="3"/>
      <dgm:spPr/>
      <dgm:t>
        <a:bodyPr/>
        <a:lstStyle/>
        <a:p>
          <a:endParaRPr lang="en-US"/>
        </a:p>
      </dgm:t>
    </dgm:pt>
    <dgm:pt modelId="{438127BD-FE65-4C07-A60E-34A5C1E4AD1C}" type="pres">
      <dgm:prSet presAssocID="{BC9F4A3E-2D88-4A12-95D3-1B3499653EEB}" presName="node" presStyleCnt="0"/>
      <dgm:spPr/>
    </dgm:pt>
    <dgm:pt modelId="{E3C58BC9-25ED-4FA5-8E9E-DF6191DF4B88}" type="pres">
      <dgm:prSet presAssocID="{BC9F4A3E-2D88-4A12-95D3-1B3499653EEB}" presName="parentNode" presStyleLbl="node1" presStyleIdx="3" presStyleCnt="4">
        <dgm:presLayoutVars>
          <dgm:chMax val="1"/>
          <dgm:bulletEnabled val="1"/>
        </dgm:presLayoutVars>
      </dgm:prSet>
      <dgm:spPr/>
      <dgm:t>
        <a:bodyPr/>
        <a:lstStyle/>
        <a:p>
          <a:endParaRPr lang="en-US"/>
        </a:p>
      </dgm:t>
    </dgm:pt>
    <dgm:pt modelId="{5BB1E382-ECE5-41E3-936F-57CC997A81DE}" type="pres">
      <dgm:prSet presAssocID="{BC9F4A3E-2D88-4A12-95D3-1B3499653EEB}" presName="childNode" presStyleLbl="revTx" presStyleIdx="2" presStyleCnt="3">
        <dgm:presLayoutVars>
          <dgm:bulletEnabled val="1"/>
        </dgm:presLayoutVars>
      </dgm:prSet>
      <dgm:spPr/>
      <dgm:t>
        <a:bodyPr/>
        <a:lstStyle/>
        <a:p>
          <a:endParaRPr lang="en-US"/>
        </a:p>
      </dgm:t>
    </dgm:pt>
  </dgm:ptLst>
  <dgm:cxnLst>
    <dgm:cxn modelId="{3567094B-8356-4E72-8406-99AEA3E4330A}" type="presOf" srcId="{5FE1BF3D-C471-40A9-8F8B-E729B9B60BBE}" destId="{C848A205-49E1-41F3-B268-DD53E1C9B4D9}" srcOrd="0" destOrd="0" presId="urn:microsoft.com/office/officeart/2005/8/layout/radial2"/>
    <dgm:cxn modelId="{6D969085-2C42-455C-A2DA-0A23436C4D12}" srcId="{5FE1BF3D-C471-40A9-8F8B-E729B9B60BBE}" destId="{6302404F-FC54-4ECD-93FB-FCF33646DCB7}" srcOrd="1" destOrd="0" parTransId="{6797C4A0-03E9-4117-A362-8DAE551AA3CA}" sibTransId="{7335E30C-157B-4CBA-9EA1-9B5281ACD6D9}"/>
    <dgm:cxn modelId="{8C64521D-3419-44B9-A5DE-6DF45E6C0A26}" srcId="{5FE1BF3D-C471-40A9-8F8B-E729B9B60BBE}" destId="{4233F01F-0F18-4E47-83C8-142624B733A6}" srcOrd="0" destOrd="0" parTransId="{5D0E7309-68A4-49F1-B7EA-16D48D3637D5}" sibTransId="{42B468DB-99C3-4F2D-A065-F072CA2DE92D}"/>
    <dgm:cxn modelId="{C3B7C6F1-10A2-44C1-A9F3-9E68F19DE95B}" type="presOf" srcId="{6797C4A0-03E9-4117-A362-8DAE551AA3CA}" destId="{F9E8EA41-56AE-4735-9980-7A79F605150D}" srcOrd="0" destOrd="0" presId="urn:microsoft.com/office/officeart/2005/8/layout/radial2"/>
    <dgm:cxn modelId="{4634D287-FB4F-4A61-832B-69438B5CF87D}" type="presOf" srcId="{B4CA05C4-59AA-4439-86EE-A7E847215043}" destId="{5BB1E382-ECE5-41E3-936F-57CC997A81DE}" srcOrd="0" destOrd="1" presId="urn:microsoft.com/office/officeart/2005/8/layout/radial2"/>
    <dgm:cxn modelId="{4A751D15-FF8C-422B-8CA5-256D002BB403}" srcId="{5FE1BF3D-C471-40A9-8F8B-E729B9B60BBE}" destId="{BC9F4A3E-2D88-4A12-95D3-1B3499653EEB}" srcOrd="2" destOrd="0" parTransId="{814F0D31-A182-4AC9-B213-A9E8171D7A3F}" sibTransId="{EDE78ED0-4049-4597-B7AD-8C8A58E202E5}"/>
    <dgm:cxn modelId="{2FD138B5-1E9E-4594-BC5E-D238CF378A28}" type="presOf" srcId="{BC9F4A3E-2D88-4A12-95D3-1B3499653EEB}" destId="{E3C58BC9-25ED-4FA5-8E9E-DF6191DF4B88}" srcOrd="0" destOrd="0" presId="urn:microsoft.com/office/officeart/2005/8/layout/radial2"/>
    <dgm:cxn modelId="{3930C499-DED2-4D23-8CFC-17E793D3CECC}" type="presOf" srcId="{814F0D31-A182-4AC9-B213-A9E8171D7A3F}" destId="{6D7172B4-C61A-4ED9-9729-8F75D971FFF0}" srcOrd="0" destOrd="0" presId="urn:microsoft.com/office/officeart/2005/8/layout/radial2"/>
    <dgm:cxn modelId="{66110EBE-34E1-454C-A236-7EC499265FA6}" type="presOf" srcId="{5989B9DC-3547-4902-B3CA-AC519185FA26}" destId="{933A2726-8C8D-4C79-8AC8-0220A78D666F}" srcOrd="0" destOrd="0" presId="urn:microsoft.com/office/officeart/2005/8/layout/radial2"/>
    <dgm:cxn modelId="{8358E000-5AA9-49E2-8081-B7BF662AA034}" srcId="{4233F01F-0F18-4E47-83C8-142624B733A6}" destId="{A607EE4C-5360-4978-87B1-C5D48341E124}" srcOrd="2" destOrd="0" parTransId="{1164D316-E5B0-4604-845D-83C8DA2733A7}" sibTransId="{2A504743-8BE6-4231-A4A2-B94D3CC77545}"/>
    <dgm:cxn modelId="{1BC3081E-00A2-4D45-9158-0AF1316C428A}" srcId="{4233F01F-0F18-4E47-83C8-142624B733A6}" destId="{D3EC5A42-38A9-4287-9659-4F0617E1B566}" srcOrd="1" destOrd="0" parTransId="{7857E48C-B74A-46B1-A74F-9FAF5884407F}" sibTransId="{93B11ED8-B134-412A-AB03-81C7038E6EB9}"/>
    <dgm:cxn modelId="{B3FBB9AD-B3C4-4AD3-B92F-F1BCCFFDC1CE}" srcId="{4233F01F-0F18-4E47-83C8-142624B733A6}" destId="{5989B9DC-3547-4902-B3CA-AC519185FA26}" srcOrd="0" destOrd="0" parTransId="{D2ECAD11-9EE6-402B-9B62-C8F8404FA1A3}" sibTransId="{3A2358BB-0C4D-4FEA-9296-5EDE5A76A811}"/>
    <dgm:cxn modelId="{32F647B6-EC32-4B98-879E-B9251005CEE0}" type="presOf" srcId="{A607EE4C-5360-4978-87B1-C5D48341E124}" destId="{933A2726-8C8D-4C79-8AC8-0220A78D666F}" srcOrd="0" destOrd="2" presId="urn:microsoft.com/office/officeart/2005/8/layout/radial2"/>
    <dgm:cxn modelId="{86B435B3-C11F-4E1B-A284-C2ECCD95300F}" type="presOf" srcId="{487F9A27-B095-47C9-9890-A08ACE0945EF}" destId="{5BB1E382-ECE5-41E3-936F-57CC997A81DE}" srcOrd="0" destOrd="0" presId="urn:microsoft.com/office/officeart/2005/8/layout/radial2"/>
    <dgm:cxn modelId="{EB0CE11E-2673-4EB5-969E-8D1BA740F785}" srcId="{BC9F4A3E-2D88-4A12-95D3-1B3499653EEB}" destId="{B4CA05C4-59AA-4439-86EE-A7E847215043}" srcOrd="1" destOrd="0" parTransId="{452B7134-80B0-4A53-96A2-90094F6F41F6}" sibTransId="{28760B21-28E3-4CA2-80E2-9A33F1F64C5B}"/>
    <dgm:cxn modelId="{A0C97304-6246-4B4F-8010-04ADDE09155B}" type="presOf" srcId="{5D0E7309-68A4-49F1-B7EA-16D48D3637D5}" destId="{09BDAA91-A876-4094-A5FE-09F892EAFD05}" srcOrd="0" destOrd="0" presId="urn:microsoft.com/office/officeart/2005/8/layout/radial2"/>
    <dgm:cxn modelId="{4C250D56-C390-4DF1-9993-53BA3DA644F8}" srcId="{6302404F-FC54-4ECD-93FB-FCF33646DCB7}" destId="{F57A1882-0F03-4092-9332-DE17E5EF8869}" srcOrd="1" destOrd="0" parTransId="{5DDEEF47-2DE2-46C0-858A-E745D8C7743F}" sibTransId="{8C2BC101-8C26-4850-991A-2A6FE2D86345}"/>
    <dgm:cxn modelId="{EE17D1C6-0829-4901-9C87-7167CDFB7C2E}" type="presOf" srcId="{D3EC5A42-38A9-4287-9659-4F0617E1B566}" destId="{933A2726-8C8D-4C79-8AC8-0220A78D666F}" srcOrd="0" destOrd="1" presId="urn:microsoft.com/office/officeart/2005/8/layout/radial2"/>
    <dgm:cxn modelId="{C5CD9C71-7DB4-4D61-855A-6478BA7B9F82}" type="presOf" srcId="{F57A1882-0F03-4092-9332-DE17E5EF8869}" destId="{E9197EC5-B866-408D-A14F-38EFC0A0EC3B}" srcOrd="0" destOrd="1" presId="urn:microsoft.com/office/officeart/2005/8/layout/radial2"/>
    <dgm:cxn modelId="{FA3997D8-B013-49CF-8FEE-31DA53DEBB19}" srcId="{BC9F4A3E-2D88-4A12-95D3-1B3499653EEB}" destId="{487F9A27-B095-47C9-9890-A08ACE0945EF}" srcOrd="0" destOrd="0" parTransId="{F62796C2-F3A8-4198-BA86-8AE4832D6C3C}" sibTransId="{F2E0CF20-0880-44B3-8BA1-B0F60DB9E52F}"/>
    <dgm:cxn modelId="{65B2A2C7-2A26-4660-B7D9-4AB38E45B5F8}" srcId="{6302404F-FC54-4ECD-93FB-FCF33646DCB7}" destId="{AAD9AEE5-882B-46CF-8FF5-7B720CD8B536}" srcOrd="0" destOrd="0" parTransId="{E651D085-21BF-4440-A7C8-7160E650DE3E}" sibTransId="{DAFFAFC7-BCEC-41A6-B4D7-6D2BB1436446}"/>
    <dgm:cxn modelId="{3E541876-2D2D-4B28-94B1-65E2A6ADD282}" type="presOf" srcId="{6302404F-FC54-4ECD-93FB-FCF33646DCB7}" destId="{7CEFD14F-3286-4C21-B201-F4D50BD08B30}" srcOrd="0" destOrd="0" presId="urn:microsoft.com/office/officeart/2005/8/layout/radial2"/>
    <dgm:cxn modelId="{1029B10D-AC95-4B46-9C57-AE0FF875FC98}" type="presOf" srcId="{AAD9AEE5-882B-46CF-8FF5-7B720CD8B536}" destId="{E9197EC5-B866-408D-A14F-38EFC0A0EC3B}" srcOrd="0" destOrd="0" presId="urn:microsoft.com/office/officeart/2005/8/layout/radial2"/>
    <dgm:cxn modelId="{9D05847B-FD86-446E-BACB-EBE5384770CB}" type="presOf" srcId="{4233F01F-0F18-4E47-83C8-142624B733A6}" destId="{18C2516F-C20F-451F-ABF2-C6182F38FAC9}" srcOrd="0" destOrd="0" presId="urn:microsoft.com/office/officeart/2005/8/layout/radial2"/>
    <dgm:cxn modelId="{B886092C-99CA-446C-A7F5-1679D783F141}" type="presParOf" srcId="{C848A205-49E1-41F3-B268-DD53E1C9B4D9}" destId="{8CA74D7D-C7FD-4F36-9C12-9ECBCB2D92BB}" srcOrd="0" destOrd="0" presId="urn:microsoft.com/office/officeart/2005/8/layout/radial2"/>
    <dgm:cxn modelId="{BBEE9529-F400-41CE-946A-3DA02A06D339}" type="presParOf" srcId="{8CA74D7D-C7FD-4F36-9C12-9ECBCB2D92BB}" destId="{9EA90122-C3D6-4C05-B5FB-F29C95A64AE2}" srcOrd="0" destOrd="0" presId="urn:microsoft.com/office/officeart/2005/8/layout/radial2"/>
    <dgm:cxn modelId="{98E1BC8E-3F12-4D67-97CE-BA5014731239}" type="presParOf" srcId="{9EA90122-C3D6-4C05-B5FB-F29C95A64AE2}" destId="{D8AF36A4-4260-436D-948C-45E6CF06ABFD}" srcOrd="0" destOrd="0" presId="urn:microsoft.com/office/officeart/2005/8/layout/radial2"/>
    <dgm:cxn modelId="{AF7C82FB-8D0D-48D4-AE1F-5F39D1782563}" type="presParOf" srcId="{9EA90122-C3D6-4C05-B5FB-F29C95A64AE2}" destId="{B13E1E39-3808-4B06-98D8-D2B9B04959E1}" srcOrd="1" destOrd="0" presId="urn:microsoft.com/office/officeart/2005/8/layout/radial2"/>
    <dgm:cxn modelId="{621315A7-FFF5-4ABA-A2AB-5B715C5F36E0}" type="presParOf" srcId="{8CA74D7D-C7FD-4F36-9C12-9ECBCB2D92BB}" destId="{09BDAA91-A876-4094-A5FE-09F892EAFD05}" srcOrd="1" destOrd="0" presId="urn:microsoft.com/office/officeart/2005/8/layout/radial2"/>
    <dgm:cxn modelId="{D7E68BBB-3FAF-45E3-8D4C-D95D53F22786}" type="presParOf" srcId="{8CA74D7D-C7FD-4F36-9C12-9ECBCB2D92BB}" destId="{386B2897-9294-4D63-8407-758C517F783B}" srcOrd="2" destOrd="0" presId="urn:microsoft.com/office/officeart/2005/8/layout/radial2"/>
    <dgm:cxn modelId="{5326D111-7D61-4B85-AB29-1B49FA80F561}" type="presParOf" srcId="{386B2897-9294-4D63-8407-758C517F783B}" destId="{18C2516F-C20F-451F-ABF2-C6182F38FAC9}" srcOrd="0" destOrd="0" presId="urn:microsoft.com/office/officeart/2005/8/layout/radial2"/>
    <dgm:cxn modelId="{23F7C645-ABAB-4523-A206-CD076F8391DE}" type="presParOf" srcId="{386B2897-9294-4D63-8407-758C517F783B}" destId="{933A2726-8C8D-4C79-8AC8-0220A78D666F}" srcOrd="1" destOrd="0" presId="urn:microsoft.com/office/officeart/2005/8/layout/radial2"/>
    <dgm:cxn modelId="{D5AA2081-E772-4D73-8B64-8FB3B499AEC8}" type="presParOf" srcId="{8CA74D7D-C7FD-4F36-9C12-9ECBCB2D92BB}" destId="{F9E8EA41-56AE-4735-9980-7A79F605150D}" srcOrd="3" destOrd="0" presId="urn:microsoft.com/office/officeart/2005/8/layout/radial2"/>
    <dgm:cxn modelId="{4AF682B5-38DE-44D2-8DB9-35062F23B258}" type="presParOf" srcId="{8CA74D7D-C7FD-4F36-9C12-9ECBCB2D92BB}" destId="{26F6D6B8-8AEC-41CA-A08D-1314CEE47ADD}" srcOrd="4" destOrd="0" presId="urn:microsoft.com/office/officeart/2005/8/layout/radial2"/>
    <dgm:cxn modelId="{66AA2774-37B6-4972-BDD0-C308085903D9}" type="presParOf" srcId="{26F6D6B8-8AEC-41CA-A08D-1314CEE47ADD}" destId="{7CEFD14F-3286-4C21-B201-F4D50BD08B30}" srcOrd="0" destOrd="0" presId="urn:microsoft.com/office/officeart/2005/8/layout/radial2"/>
    <dgm:cxn modelId="{A337EB5B-7B78-4FAD-B633-9935D775FDAE}" type="presParOf" srcId="{26F6D6B8-8AEC-41CA-A08D-1314CEE47ADD}" destId="{E9197EC5-B866-408D-A14F-38EFC0A0EC3B}" srcOrd="1" destOrd="0" presId="urn:microsoft.com/office/officeart/2005/8/layout/radial2"/>
    <dgm:cxn modelId="{9AF1E62A-5553-4DF1-A1AD-469FD229F4F5}" type="presParOf" srcId="{8CA74D7D-C7FD-4F36-9C12-9ECBCB2D92BB}" destId="{6D7172B4-C61A-4ED9-9729-8F75D971FFF0}" srcOrd="5" destOrd="0" presId="urn:microsoft.com/office/officeart/2005/8/layout/radial2"/>
    <dgm:cxn modelId="{38817C55-A80A-41E7-8DAB-7F23602A1A13}" type="presParOf" srcId="{8CA74D7D-C7FD-4F36-9C12-9ECBCB2D92BB}" destId="{438127BD-FE65-4C07-A60E-34A5C1E4AD1C}" srcOrd="6" destOrd="0" presId="urn:microsoft.com/office/officeart/2005/8/layout/radial2"/>
    <dgm:cxn modelId="{B3B5CA10-ECBD-4556-9DF3-F9E39DA1FEF8}" type="presParOf" srcId="{438127BD-FE65-4C07-A60E-34A5C1E4AD1C}" destId="{E3C58BC9-25ED-4FA5-8E9E-DF6191DF4B88}" srcOrd="0" destOrd="0" presId="urn:microsoft.com/office/officeart/2005/8/layout/radial2"/>
    <dgm:cxn modelId="{AEF6E6FB-A4AE-4863-A825-E04A73E3E99C}" type="presParOf" srcId="{438127BD-FE65-4C07-A60E-34A5C1E4AD1C}" destId="{5BB1E382-ECE5-41E3-936F-57CC997A81DE}"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54532-C51F-4E61-82B0-A64F6FA89CF5}">
      <dsp:nvSpPr>
        <dsp:cNvPr id="0" name=""/>
        <dsp:cNvSpPr/>
      </dsp:nvSpPr>
      <dsp:spPr>
        <a:xfrm>
          <a:off x="0" y="0"/>
          <a:ext cx="86868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Two to three years ago many of us walked onto campus for the first time for orientation? </a:t>
          </a:r>
        </a:p>
        <a:p>
          <a:pPr lvl="0" algn="l" defTabSz="800100">
            <a:lnSpc>
              <a:spcPct val="90000"/>
            </a:lnSpc>
            <a:spcBef>
              <a:spcPct val="0"/>
            </a:spcBef>
            <a:spcAft>
              <a:spcPct val="35000"/>
            </a:spcAft>
          </a:pPr>
          <a:r>
            <a:rPr lang="en-US" sz="1800" kern="1200" dirty="0" smtClean="0"/>
            <a:t>Some student may have had  similar thoughts to ours.</a:t>
          </a:r>
          <a:endParaRPr lang="en-US" sz="1800" kern="1200" dirty="0"/>
        </a:p>
        <a:p>
          <a:pPr marL="114300" lvl="1" indent="-114300" algn="l" defTabSz="622300">
            <a:lnSpc>
              <a:spcPct val="90000"/>
            </a:lnSpc>
            <a:spcBef>
              <a:spcPct val="0"/>
            </a:spcBef>
            <a:spcAft>
              <a:spcPct val="15000"/>
            </a:spcAft>
            <a:buChar char="••"/>
          </a:pPr>
          <a:r>
            <a:rPr lang="en-US" sz="1400" kern="1200" dirty="0" smtClean="0"/>
            <a:t>Where do I park? Where is the Longhouse?</a:t>
          </a:r>
          <a:endParaRPr lang="en-US" sz="1400" kern="1200" dirty="0"/>
        </a:p>
        <a:p>
          <a:pPr marL="114300" lvl="1" indent="-114300" algn="l" defTabSz="622300">
            <a:lnSpc>
              <a:spcPct val="90000"/>
            </a:lnSpc>
            <a:spcBef>
              <a:spcPct val="0"/>
            </a:spcBef>
            <a:spcAft>
              <a:spcPct val="15000"/>
            </a:spcAft>
            <a:buChar char="••"/>
          </a:pPr>
          <a:r>
            <a:rPr lang="en-US" sz="1400" kern="1200" dirty="0" smtClean="0"/>
            <a:t>Am I going the right way?</a:t>
          </a:r>
          <a:endParaRPr lang="en-US" sz="1400" kern="1200" dirty="0"/>
        </a:p>
      </dsp:txBody>
      <dsp:txXfrm>
        <a:off x="1878796" y="0"/>
        <a:ext cx="6808003" cy="1414363"/>
      </dsp:txXfrm>
    </dsp:sp>
    <dsp:sp modelId="{1F4116FD-0B87-48B8-89CB-41283C3E5F73}">
      <dsp:nvSpPr>
        <dsp:cNvPr id="0" name=""/>
        <dsp:cNvSpPr/>
      </dsp:nvSpPr>
      <dsp:spPr>
        <a:xfrm>
          <a:off x="420030" y="46040"/>
          <a:ext cx="1180171" cy="132228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05EDAA-CFB9-49A2-BA98-C4A95B3BDD9B}">
      <dsp:nvSpPr>
        <dsp:cNvPr id="0" name=""/>
        <dsp:cNvSpPr/>
      </dsp:nvSpPr>
      <dsp:spPr>
        <a:xfrm>
          <a:off x="0" y="1555799"/>
          <a:ext cx="86868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Ok, I found the Longhouse</a:t>
          </a:r>
          <a:endParaRPr lang="en-US" sz="1800" kern="1200" dirty="0"/>
        </a:p>
        <a:p>
          <a:pPr marL="114300" lvl="1" indent="-114300" algn="l" defTabSz="622300">
            <a:lnSpc>
              <a:spcPct val="90000"/>
            </a:lnSpc>
            <a:spcBef>
              <a:spcPct val="0"/>
            </a:spcBef>
            <a:spcAft>
              <a:spcPct val="15000"/>
            </a:spcAft>
            <a:buChar char="••"/>
          </a:pPr>
          <a:r>
            <a:rPr lang="en-US" sz="1400" kern="1200" dirty="0" smtClean="0"/>
            <a:t>Kind of scared to go in, I wonder if I will know anyone inside?</a:t>
          </a:r>
          <a:endParaRPr lang="en-US" sz="1400" kern="1200" dirty="0"/>
        </a:p>
        <a:p>
          <a:pPr marL="114300" lvl="1" indent="-114300" algn="l" defTabSz="622300">
            <a:lnSpc>
              <a:spcPct val="90000"/>
            </a:lnSpc>
            <a:spcBef>
              <a:spcPct val="0"/>
            </a:spcBef>
            <a:spcAft>
              <a:spcPct val="15000"/>
            </a:spcAft>
            <a:buChar char="••"/>
          </a:pPr>
          <a:r>
            <a:rPr lang="en-US" sz="1400" kern="1200" dirty="0" smtClean="0"/>
            <a:t>Wow, what a beautiful building.</a:t>
          </a:r>
          <a:endParaRPr lang="en-US" sz="1400" kern="1200" dirty="0"/>
        </a:p>
      </dsp:txBody>
      <dsp:txXfrm>
        <a:off x="1878796" y="1555799"/>
        <a:ext cx="6808003" cy="1414363"/>
      </dsp:txXfrm>
    </dsp:sp>
    <dsp:sp modelId="{DEBEA1B1-6F45-41E6-B6CA-7C42BD905ADF}">
      <dsp:nvSpPr>
        <dsp:cNvPr id="0" name=""/>
        <dsp:cNvSpPr/>
      </dsp:nvSpPr>
      <dsp:spPr>
        <a:xfrm rot="5400000">
          <a:off x="317170" y="1697235"/>
          <a:ext cx="1385892" cy="113149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26B56C-2C83-4A72-B40D-6B9F35AB6B9E}">
      <dsp:nvSpPr>
        <dsp:cNvPr id="0" name=""/>
        <dsp:cNvSpPr/>
      </dsp:nvSpPr>
      <dsp:spPr>
        <a:xfrm>
          <a:off x="0" y="3111598"/>
          <a:ext cx="86868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Longhouse orientation</a:t>
          </a:r>
          <a:endParaRPr lang="en-US" sz="1800" kern="1200" dirty="0"/>
        </a:p>
        <a:p>
          <a:pPr marL="114300" lvl="1" indent="-114300" algn="l" defTabSz="622300">
            <a:lnSpc>
              <a:spcPct val="90000"/>
            </a:lnSpc>
            <a:spcBef>
              <a:spcPct val="0"/>
            </a:spcBef>
            <a:spcAft>
              <a:spcPct val="15000"/>
            </a:spcAft>
            <a:buChar char="••"/>
          </a:pPr>
          <a:r>
            <a:rPr lang="en-US" sz="1400" kern="1200" dirty="0" smtClean="0"/>
            <a:t>Are all these people in the Tribal MPA program?</a:t>
          </a:r>
          <a:endParaRPr lang="en-US" sz="1400" kern="1200" dirty="0"/>
        </a:p>
        <a:p>
          <a:pPr marL="114300" lvl="1" indent="-114300" algn="l" defTabSz="622300">
            <a:lnSpc>
              <a:spcPct val="90000"/>
            </a:lnSpc>
            <a:spcBef>
              <a:spcPct val="0"/>
            </a:spcBef>
            <a:spcAft>
              <a:spcPct val="15000"/>
            </a:spcAft>
            <a:buChar char="••"/>
          </a:pPr>
          <a:r>
            <a:rPr lang="en-US" sz="1400" kern="1200" dirty="0" smtClean="0"/>
            <a:t>So I wonder who is all in the Tribal Cohort?</a:t>
          </a:r>
          <a:endParaRPr lang="en-US" sz="1400" kern="1200" dirty="0"/>
        </a:p>
      </dsp:txBody>
      <dsp:txXfrm>
        <a:off x="1878796" y="3111598"/>
        <a:ext cx="6808003" cy="1414363"/>
      </dsp:txXfrm>
    </dsp:sp>
    <dsp:sp modelId="{D1F64779-C945-45CC-AB36-7F0C3F04C6C5}">
      <dsp:nvSpPr>
        <dsp:cNvPr id="0" name=""/>
        <dsp:cNvSpPr/>
      </dsp:nvSpPr>
      <dsp:spPr>
        <a:xfrm rot="5400000">
          <a:off x="298198" y="3253035"/>
          <a:ext cx="1449479" cy="113149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8E7A0-4796-46E3-AD3E-215ED0F51C03}">
      <dsp:nvSpPr>
        <dsp:cNvPr id="0" name=""/>
        <dsp:cNvSpPr/>
      </dsp:nvSpPr>
      <dsp:spPr>
        <a:xfrm>
          <a:off x="0" y="0"/>
          <a:ext cx="86868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Tribal Cohort break out session</a:t>
          </a:r>
          <a:endParaRPr lang="en-US" sz="2100" kern="1200" dirty="0"/>
        </a:p>
        <a:p>
          <a:pPr marL="171450" lvl="1" indent="-171450" algn="l" defTabSz="711200">
            <a:lnSpc>
              <a:spcPct val="90000"/>
            </a:lnSpc>
            <a:spcBef>
              <a:spcPct val="0"/>
            </a:spcBef>
            <a:spcAft>
              <a:spcPct val="15000"/>
            </a:spcAft>
            <a:buChar char="••"/>
          </a:pPr>
          <a:r>
            <a:rPr lang="en-US" sz="1600" kern="1200" dirty="0" smtClean="0"/>
            <a:t>I wonder what tribes they are from?</a:t>
          </a:r>
          <a:endParaRPr lang="en-US" sz="1600" kern="1200" dirty="0"/>
        </a:p>
        <a:p>
          <a:pPr marL="171450" lvl="1" indent="-171450" algn="l" defTabSz="711200">
            <a:lnSpc>
              <a:spcPct val="90000"/>
            </a:lnSpc>
            <a:spcBef>
              <a:spcPct val="0"/>
            </a:spcBef>
            <a:spcAft>
              <a:spcPct val="15000"/>
            </a:spcAft>
            <a:buChar char="••"/>
          </a:pPr>
          <a:r>
            <a:rPr lang="en-US" sz="1600" kern="1200" dirty="0" smtClean="0"/>
            <a:t>I wonder what families they are from and are we related?</a:t>
          </a:r>
          <a:endParaRPr lang="en-US" sz="1600" kern="1200" dirty="0"/>
        </a:p>
      </dsp:txBody>
      <dsp:txXfrm>
        <a:off x="1878796" y="0"/>
        <a:ext cx="6808003" cy="1414363"/>
      </dsp:txXfrm>
    </dsp:sp>
    <dsp:sp modelId="{61C31BDA-BF17-438C-986F-79615E7861F4}">
      <dsp:nvSpPr>
        <dsp:cNvPr id="0" name=""/>
        <dsp:cNvSpPr/>
      </dsp:nvSpPr>
      <dsp:spPr>
        <a:xfrm>
          <a:off x="343830" y="141436"/>
          <a:ext cx="1332572" cy="113149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AC5167-ED05-4376-B111-F8563F7AA1C9}">
      <dsp:nvSpPr>
        <dsp:cNvPr id="0" name=""/>
        <dsp:cNvSpPr/>
      </dsp:nvSpPr>
      <dsp:spPr>
        <a:xfrm>
          <a:off x="0" y="1555799"/>
          <a:ext cx="86868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Thoughts</a:t>
          </a:r>
          <a:endParaRPr lang="en-US" sz="2100" kern="1200" dirty="0"/>
        </a:p>
        <a:p>
          <a:pPr marL="171450" lvl="1" indent="-171450" algn="l" defTabSz="711200">
            <a:lnSpc>
              <a:spcPct val="90000"/>
            </a:lnSpc>
            <a:spcBef>
              <a:spcPct val="0"/>
            </a:spcBef>
            <a:spcAft>
              <a:spcPct val="15000"/>
            </a:spcAft>
            <a:buChar char="••"/>
          </a:pPr>
          <a:r>
            <a:rPr lang="en-US" sz="1600" kern="1200" dirty="0" smtClean="0"/>
            <a:t>Am I going to make it in this program?</a:t>
          </a:r>
          <a:endParaRPr lang="en-US" sz="1600" kern="1200" dirty="0"/>
        </a:p>
        <a:p>
          <a:pPr marL="171450" lvl="1" indent="-171450" algn="l" defTabSz="711200">
            <a:lnSpc>
              <a:spcPct val="90000"/>
            </a:lnSpc>
            <a:spcBef>
              <a:spcPct val="0"/>
            </a:spcBef>
            <a:spcAft>
              <a:spcPct val="15000"/>
            </a:spcAft>
            <a:buChar char="••"/>
          </a:pPr>
          <a:r>
            <a:rPr lang="en-US" sz="1600" kern="1200" dirty="0" smtClean="0"/>
            <a:t>Do I really have all the skills necessary to graduate?</a:t>
          </a:r>
          <a:endParaRPr lang="en-US" sz="1600" kern="1200" dirty="0"/>
        </a:p>
      </dsp:txBody>
      <dsp:txXfrm>
        <a:off x="1878796" y="1555799"/>
        <a:ext cx="6808003" cy="1414363"/>
      </dsp:txXfrm>
    </dsp:sp>
    <dsp:sp modelId="{1F872033-18F4-46A8-BD16-2287553996AC}">
      <dsp:nvSpPr>
        <dsp:cNvPr id="0" name=""/>
        <dsp:cNvSpPr/>
      </dsp:nvSpPr>
      <dsp:spPr>
        <a:xfrm>
          <a:off x="420030" y="1697235"/>
          <a:ext cx="1180171" cy="113149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3ADD83-2BD2-482B-887C-B51A188B95F9}">
      <dsp:nvSpPr>
        <dsp:cNvPr id="0" name=""/>
        <dsp:cNvSpPr/>
      </dsp:nvSpPr>
      <dsp:spPr>
        <a:xfrm>
          <a:off x="0" y="3111598"/>
          <a:ext cx="86868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Leaving the Longhouse and looking at the long road ahead</a:t>
          </a:r>
          <a:endParaRPr lang="en-US" sz="2100" kern="1200" dirty="0"/>
        </a:p>
        <a:p>
          <a:pPr marL="171450" lvl="1" indent="-171450" algn="l" defTabSz="711200">
            <a:lnSpc>
              <a:spcPct val="90000"/>
            </a:lnSpc>
            <a:spcBef>
              <a:spcPct val="0"/>
            </a:spcBef>
            <a:spcAft>
              <a:spcPct val="15000"/>
            </a:spcAft>
            <a:buChar char="••"/>
          </a:pPr>
          <a:r>
            <a:rPr lang="en-US" sz="1600" kern="1200" dirty="0" smtClean="0"/>
            <a:t>I wonder if I can do this for another three years?</a:t>
          </a:r>
          <a:endParaRPr lang="en-US" sz="1600" kern="1200" dirty="0"/>
        </a:p>
        <a:p>
          <a:pPr marL="171450" lvl="1" indent="-171450" algn="l" defTabSz="711200">
            <a:lnSpc>
              <a:spcPct val="90000"/>
            </a:lnSpc>
            <a:spcBef>
              <a:spcPct val="0"/>
            </a:spcBef>
            <a:spcAft>
              <a:spcPct val="15000"/>
            </a:spcAft>
            <a:buChar char="••"/>
          </a:pPr>
          <a:r>
            <a:rPr lang="en-US" sz="1600" kern="1200" dirty="0" smtClean="0"/>
            <a:t>I don’t know anyone here in Olympia so where shall I stay tonight?</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1878796" y="3111598"/>
        <a:ext cx="6808003" cy="1414363"/>
      </dsp:txXfrm>
    </dsp:sp>
    <dsp:sp modelId="{90AEE44D-3E90-474D-90F4-9295C6C94C4B}">
      <dsp:nvSpPr>
        <dsp:cNvPr id="0" name=""/>
        <dsp:cNvSpPr/>
      </dsp:nvSpPr>
      <dsp:spPr>
        <a:xfrm>
          <a:off x="343830" y="3253035"/>
          <a:ext cx="1332572" cy="113149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5F7CE-7187-4F5A-9C57-869E637BD260}">
      <dsp:nvSpPr>
        <dsp:cNvPr id="0" name=""/>
        <dsp:cNvSpPr/>
      </dsp:nvSpPr>
      <dsp:spPr>
        <a:xfrm rot="5400000">
          <a:off x="-245635" y="246082"/>
          <a:ext cx="1637567" cy="114629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Tribal-centered Curriculum</a:t>
          </a:r>
          <a:endParaRPr lang="en-US" sz="1400" kern="1200" dirty="0"/>
        </a:p>
      </dsp:txBody>
      <dsp:txXfrm rot="-5400000">
        <a:off x="1" y="573596"/>
        <a:ext cx="1146297" cy="491270"/>
      </dsp:txXfrm>
    </dsp:sp>
    <dsp:sp modelId="{1AB78D96-E395-407B-B1D2-002DFC88EB30}">
      <dsp:nvSpPr>
        <dsp:cNvPr id="0" name=""/>
        <dsp:cNvSpPr/>
      </dsp:nvSpPr>
      <dsp:spPr>
        <a:xfrm rot="5400000">
          <a:off x="4384339" y="-3237594"/>
          <a:ext cx="1064418" cy="754050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Topic Areas: Tribal sovereignty, politics, budgets, treaties, economic development, law, management, employment policy, research, and administration relevant to Indian Country.</a:t>
          </a: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smtClean="0"/>
            <a:t>Flexible curriculum allowing for personalized in-depth research. </a:t>
          </a:r>
          <a:endParaRPr lang="en-US" sz="1500" kern="1200" dirty="0"/>
        </a:p>
      </dsp:txBody>
      <dsp:txXfrm rot="-5400000">
        <a:off x="1146298" y="52408"/>
        <a:ext cx="7488541" cy="960496"/>
      </dsp:txXfrm>
    </dsp:sp>
    <dsp:sp modelId="{96417762-03D2-420F-B7D7-9DFEB7B30330}">
      <dsp:nvSpPr>
        <dsp:cNvPr id="0" name=""/>
        <dsp:cNvSpPr/>
      </dsp:nvSpPr>
      <dsp:spPr>
        <a:xfrm rot="5400000">
          <a:off x="-245635" y="1689832"/>
          <a:ext cx="1637567" cy="1146297"/>
        </a:xfrm>
        <a:prstGeom prst="chevron">
          <a:avLst/>
        </a:prstGeom>
        <a:solidFill>
          <a:schemeClr val="accent3">
            <a:hueOff val="1187685"/>
            <a:satOff val="6397"/>
            <a:lumOff val="8726"/>
            <a:alphaOff val="0"/>
          </a:schemeClr>
        </a:solidFill>
        <a:ln w="25400" cap="flat" cmpd="sng" algn="ctr">
          <a:solidFill>
            <a:schemeClr val="accent3">
              <a:hueOff val="1187685"/>
              <a:satOff val="6397"/>
              <a:lumOff val="8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Instructors and Faculty</a:t>
          </a:r>
          <a:endParaRPr lang="en-US" sz="1400" kern="1200" dirty="0"/>
        </a:p>
      </dsp:txBody>
      <dsp:txXfrm rot="-5400000">
        <a:off x="1" y="2017346"/>
        <a:ext cx="1146297" cy="491270"/>
      </dsp:txXfrm>
    </dsp:sp>
    <dsp:sp modelId="{93E79CAB-04F7-4F6F-A03D-5749418F30E7}">
      <dsp:nvSpPr>
        <dsp:cNvPr id="0" name=""/>
        <dsp:cNvSpPr/>
      </dsp:nvSpPr>
      <dsp:spPr>
        <a:xfrm rot="5400000">
          <a:off x="4384339" y="-1793844"/>
          <a:ext cx="1064418" cy="7540502"/>
        </a:xfrm>
        <a:prstGeom prst="round2SameRect">
          <a:avLst/>
        </a:prstGeom>
        <a:solidFill>
          <a:schemeClr val="lt1">
            <a:alpha val="90000"/>
            <a:hueOff val="0"/>
            <a:satOff val="0"/>
            <a:lumOff val="0"/>
            <a:alphaOff val="0"/>
          </a:schemeClr>
        </a:solidFill>
        <a:ln w="25400" cap="flat" cmpd="sng" algn="ctr">
          <a:solidFill>
            <a:schemeClr val="accent3">
              <a:hueOff val="1187685"/>
              <a:satOff val="6397"/>
              <a:lumOff val="8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Native American faculty, Instructors, and Program staff</a:t>
          </a:r>
          <a:endParaRPr lang="en-US" sz="1500" kern="1200" dirty="0"/>
        </a:p>
        <a:p>
          <a:pPr marL="114300" lvl="1" indent="-114300" algn="l" defTabSz="666750">
            <a:lnSpc>
              <a:spcPct val="90000"/>
            </a:lnSpc>
            <a:spcBef>
              <a:spcPct val="0"/>
            </a:spcBef>
            <a:spcAft>
              <a:spcPct val="15000"/>
            </a:spcAft>
            <a:buChar char="••"/>
          </a:pPr>
          <a:r>
            <a:rPr lang="en-US" sz="1500" kern="1200" dirty="0" smtClean="0"/>
            <a:t>All served as role models, advisors, mentors, etc.</a:t>
          </a:r>
          <a:endParaRPr lang="en-US" sz="1500" kern="1200" dirty="0"/>
        </a:p>
        <a:p>
          <a:pPr marL="114300" lvl="1" indent="-114300" algn="l" defTabSz="666750">
            <a:lnSpc>
              <a:spcPct val="90000"/>
            </a:lnSpc>
            <a:spcBef>
              <a:spcPct val="0"/>
            </a:spcBef>
            <a:spcAft>
              <a:spcPct val="15000"/>
            </a:spcAft>
            <a:buChar char="••"/>
          </a:pPr>
          <a:r>
            <a:rPr lang="en-US" sz="1500" kern="1200" dirty="0" smtClean="0"/>
            <a:t>Knowledgeable in Indian Country politics, administration, and pedagogy.</a:t>
          </a:r>
          <a:endParaRPr lang="en-US" sz="1500" kern="1200" dirty="0"/>
        </a:p>
      </dsp:txBody>
      <dsp:txXfrm rot="-5400000">
        <a:off x="1146298" y="1496158"/>
        <a:ext cx="7488541" cy="960496"/>
      </dsp:txXfrm>
    </dsp:sp>
    <dsp:sp modelId="{0C8A11D2-F468-49DB-81FF-A790EC160985}">
      <dsp:nvSpPr>
        <dsp:cNvPr id="0" name=""/>
        <dsp:cNvSpPr/>
      </dsp:nvSpPr>
      <dsp:spPr>
        <a:xfrm rot="5400000">
          <a:off x="-245635" y="3133581"/>
          <a:ext cx="1637567" cy="1146297"/>
        </a:xfrm>
        <a:prstGeom prst="chevron">
          <a:avLst/>
        </a:prstGeom>
        <a:solidFill>
          <a:schemeClr val="accent3">
            <a:hueOff val="2375370"/>
            <a:satOff val="12794"/>
            <a:lumOff val="17452"/>
            <a:alphaOff val="0"/>
          </a:schemeClr>
        </a:solidFill>
        <a:ln w="25400" cap="flat" cmpd="sng" algn="ctr">
          <a:solidFill>
            <a:schemeClr val="accent3">
              <a:hueOff val="2375370"/>
              <a:satOff val="12794"/>
              <a:lumOff val="174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Cohort Model</a:t>
          </a:r>
          <a:endParaRPr lang="en-US" sz="1400" kern="1200" dirty="0"/>
        </a:p>
      </dsp:txBody>
      <dsp:txXfrm rot="-5400000">
        <a:off x="1" y="3461095"/>
        <a:ext cx="1146297" cy="491270"/>
      </dsp:txXfrm>
    </dsp:sp>
    <dsp:sp modelId="{2ABCCC75-E80B-4A04-8592-554D50E08CC2}">
      <dsp:nvSpPr>
        <dsp:cNvPr id="0" name=""/>
        <dsp:cNvSpPr/>
      </dsp:nvSpPr>
      <dsp:spPr>
        <a:xfrm rot="5400000">
          <a:off x="4384339" y="-350095"/>
          <a:ext cx="1064418" cy="7540502"/>
        </a:xfrm>
        <a:prstGeom prst="round2SameRect">
          <a:avLst/>
        </a:prstGeom>
        <a:solidFill>
          <a:schemeClr val="lt1">
            <a:alpha val="90000"/>
            <a:hueOff val="0"/>
            <a:satOff val="0"/>
            <a:lumOff val="0"/>
            <a:alphaOff val="0"/>
          </a:schemeClr>
        </a:solidFill>
        <a:ln w="25400" cap="flat" cmpd="sng" algn="ctr">
          <a:solidFill>
            <a:schemeClr val="accent3">
              <a:hueOff val="2375370"/>
              <a:satOff val="12794"/>
              <a:lumOff val="1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Relationships</a:t>
          </a:r>
          <a:endParaRPr lang="en-US" sz="1500" kern="1200" dirty="0"/>
        </a:p>
        <a:p>
          <a:pPr marL="114300" lvl="1" indent="-114300" algn="l" defTabSz="666750">
            <a:lnSpc>
              <a:spcPct val="90000"/>
            </a:lnSpc>
            <a:spcBef>
              <a:spcPct val="0"/>
            </a:spcBef>
            <a:spcAft>
              <a:spcPct val="15000"/>
            </a:spcAft>
            <a:buChar char="••"/>
          </a:pPr>
          <a:r>
            <a:rPr lang="en-US" sz="1500" kern="1200" dirty="0" smtClean="0"/>
            <a:t>Beneficial group learning among others who bring their talents, skills, experiences, culture, and knowledge into the classroom. </a:t>
          </a:r>
          <a:endParaRPr lang="en-US" sz="1500" kern="1200" dirty="0"/>
        </a:p>
        <a:p>
          <a:pPr marL="114300" lvl="1" indent="-114300" algn="l" defTabSz="666750">
            <a:lnSpc>
              <a:spcPct val="90000"/>
            </a:lnSpc>
            <a:spcBef>
              <a:spcPct val="0"/>
            </a:spcBef>
            <a:spcAft>
              <a:spcPct val="15000"/>
            </a:spcAft>
            <a:buChar char="••"/>
          </a:pPr>
          <a:r>
            <a:rPr lang="en-US" sz="1500" kern="1200" dirty="0" smtClean="0"/>
            <a:t>Multigenerational learning environment.  </a:t>
          </a:r>
          <a:endParaRPr lang="en-US" sz="1500" kern="1200" dirty="0"/>
        </a:p>
      </dsp:txBody>
      <dsp:txXfrm rot="-5400000">
        <a:off x="1146298" y="2939907"/>
        <a:ext cx="7488541" cy="9604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7EF4C-86F5-4172-88C6-C954C3136016}">
      <dsp:nvSpPr>
        <dsp:cNvPr id="0" name=""/>
        <dsp:cNvSpPr/>
      </dsp:nvSpPr>
      <dsp:spPr>
        <a:xfrm>
          <a:off x="2603803" y="1597837"/>
          <a:ext cx="2030921" cy="175682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Success</a:t>
          </a:r>
          <a:endParaRPr lang="en-US" sz="1400" kern="1200" dirty="0"/>
        </a:p>
      </dsp:txBody>
      <dsp:txXfrm>
        <a:off x="2940355" y="1888968"/>
        <a:ext cx="1357817" cy="1174567"/>
      </dsp:txXfrm>
    </dsp:sp>
    <dsp:sp modelId="{2175E96C-61E6-4CC9-ADFF-09B7E87D65A8}">
      <dsp:nvSpPr>
        <dsp:cNvPr id="0" name=""/>
        <dsp:cNvSpPr/>
      </dsp:nvSpPr>
      <dsp:spPr>
        <a:xfrm>
          <a:off x="3875550" y="757313"/>
          <a:ext cx="766260" cy="6602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EE04FA-446E-4F48-A7CC-7ECF71BA0DE6}">
      <dsp:nvSpPr>
        <dsp:cNvPr id="0" name=""/>
        <dsp:cNvSpPr/>
      </dsp:nvSpPr>
      <dsp:spPr>
        <a:xfrm>
          <a:off x="2783690" y="0"/>
          <a:ext cx="1664325" cy="143983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History of Indian Ed</a:t>
          </a:r>
          <a:endParaRPr lang="en-US" sz="1400" kern="1200" dirty="0"/>
        </a:p>
      </dsp:txBody>
      <dsp:txXfrm>
        <a:off x="3059504" y="238612"/>
        <a:ext cx="1112697" cy="962613"/>
      </dsp:txXfrm>
    </dsp:sp>
    <dsp:sp modelId="{CFA9F083-DBD9-4DF0-A52D-0FA9F630CFAC}">
      <dsp:nvSpPr>
        <dsp:cNvPr id="0" name=""/>
        <dsp:cNvSpPr/>
      </dsp:nvSpPr>
      <dsp:spPr>
        <a:xfrm>
          <a:off x="4769835" y="1991601"/>
          <a:ext cx="766260" cy="6602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671607-7A6C-410D-840B-AB034C171399}">
      <dsp:nvSpPr>
        <dsp:cNvPr id="0" name=""/>
        <dsp:cNvSpPr/>
      </dsp:nvSpPr>
      <dsp:spPr>
        <a:xfrm>
          <a:off x="4317260" y="885596"/>
          <a:ext cx="1664325" cy="143983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Low educational attainment rate</a:t>
          </a:r>
          <a:endParaRPr lang="en-US" sz="1400" kern="1200" dirty="0"/>
        </a:p>
      </dsp:txBody>
      <dsp:txXfrm>
        <a:off x="4593074" y="1124208"/>
        <a:ext cx="1112697" cy="962613"/>
      </dsp:txXfrm>
    </dsp:sp>
    <dsp:sp modelId="{536F005D-71BD-4847-B021-ABB3F8D9C6C3}">
      <dsp:nvSpPr>
        <dsp:cNvPr id="0" name=""/>
        <dsp:cNvSpPr/>
      </dsp:nvSpPr>
      <dsp:spPr>
        <a:xfrm>
          <a:off x="4148607" y="3384880"/>
          <a:ext cx="766260" cy="6602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869E7A-CE4B-4ED3-82BF-6B3F1BD95E5C}">
      <dsp:nvSpPr>
        <dsp:cNvPr id="0" name=""/>
        <dsp:cNvSpPr/>
      </dsp:nvSpPr>
      <dsp:spPr>
        <a:xfrm>
          <a:off x="4317260" y="2626575"/>
          <a:ext cx="1664325" cy="143983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Negative</a:t>
          </a:r>
        </a:p>
        <a:p>
          <a:pPr lvl="0" algn="ctr" defTabSz="622300">
            <a:lnSpc>
              <a:spcPct val="90000"/>
            </a:lnSpc>
            <a:spcBef>
              <a:spcPct val="0"/>
            </a:spcBef>
            <a:spcAft>
              <a:spcPct val="35000"/>
            </a:spcAft>
          </a:pPr>
          <a:r>
            <a:rPr lang="en-US" sz="1400" kern="1200" dirty="0" smtClean="0"/>
            <a:t>Prospective</a:t>
          </a:r>
          <a:endParaRPr lang="en-US" sz="1400" kern="1200" dirty="0"/>
        </a:p>
      </dsp:txBody>
      <dsp:txXfrm>
        <a:off x="4593074" y="2865187"/>
        <a:ext cx="1112697" cy="962613"/>
      </dsp:txXfrm>
    </dsp:sp>
    <dsp:sp modelId="{0602C6FB-A0AC-49C7-AA4D-C527EFEC11D7}">
      <dsp:nvSpPr>
        <dsp:cNvPr id="0" name=""/>
        <dsp:cNvSpPr/>
      </dsp:nvSpPr>
      <dsp:spPr>
        <a:xfrm>
          <a:off x="2607582" y="3529507"/>
          <a:ext cx="766260" cy="6602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0C65FC-92A0-4982-BFCB-C867460725A2}">
      <dsp:nvSpPr>
        <dsp:cNvPr id="0" name=""/>
        <dsp:cNvSpPr/>
      </dsp:nvSpPr>
      <dsp:spPr>
        <a:xfrm>
          <a:off x="2790880" y="3513162"/>
          <a:ext cx="1664325" cy="143983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Indigenous Ways of Knowing</a:t>
          </a:r>
          <a:endParaRPr lang="en-US" sz="1400" kern="1200" dirty="0"/>
        </a:p>
      </dsp:txBody>
      <dsp:txXfrm>
        <a:off x="3066694" y="3751774"/>
        <a:ext cx="1112697" cy="962613"/>
      </dsp:txXfrm>
    </dsp:sp>
    <dsp:sp modelId="{82AF3AED-BB7B-4FBB-8724-9B1A7C32A810}">
      <dsp:nvSpPr>
        <dsp:cNvPr id="0" name=""/>
        <dsp:cNvSpPr/>
      </dsp:nvSpPr>
      <dsp:spPr>
        <a:xfrm>
          <a:off x="1698651" y="2295715"/>
          <a:ext cx="766260" cy="6602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D6565-82FF-4BFC-BF29-FBE88DEC69C3}">
      <dsp:nvSpPr>
        <dsp:cNvPr id="0" name=""/>
        <dsp:cNvSpPr/>
      </dsp:nvSpPr>
      <dsp:spPr>
        <a:xfrm>
          <a:off x="1257414" y="2627566"/>
          <a:ext cx="1664325" cy="143983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Giving back</a:t>
          </a:r>
          <a:endParaRPr lang="en-US" sz="1400" kern="1200" dirty="0"/>
        </a:p>
      </dsp:txBody>
      <dsp:txXfrm>
        <a:off x="1533228" y="2866178"/>
        <a:ext cx="1112697" cy="962613"/>
      </dsp:txXfrm>
    </dsp:sp>
    <dsp:sp modelId="{532EF7B5-588C-4B22-8F76-9780D949DA11}">
      <dsp:nvSpPr>
        <dsp:cNvPr id="0" name=""/>
        <dsp:cNvSpPr/>
      </dsp:nvSpPr>
      <dsp:spPr>
        <a:xfrm>
          <a:off x="1257414" y="883615"/>
          <a:ext cx="1664325" cy="143983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Federal/State Indian Ed Laws</a:t>
          </a:r>
          <a:endParaRPr lang="en-US" sz="1400" kern="1200" dirty="0"/>
        </a:p>
      </dsp:txBody>
      <dsp:txXfrm>
        <a:off x="1533228" y="1122227"/>
        <a:ext cx="1112697" cy="9626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464A3-74F7-4C07-9BE3-C4A6C8AAD974}">
      <dsp:nvSpPr>
        <dsp:cNvPr id="0" name=""/>
        <dsp:cNvSpPr/>
      </dsp:nvSpPr>
      <dsp:spPr>
        <a:xfrm>
          <a:off x="0" y="0"/>
          <a:ext cx="8686800" cy="250317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264DFD-B318-48C6-9358-E69E8C62C203}">
      <dsp:nvSpPr>
        <dsp:cNvPr id="0" name=""/>
        <dsp:cNvSpPr/>
      </dsp:nvSpPr>
      <dsp:spPr>
        <a:xfrm rot="16200000">
          <a:off x="260603" y="206067"/>
          <a:ext cx="2551747" cy="209103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897281-EF4B-4405-8029-6598A81D8CC5}">
      <dsp:nvSpPr>
        <dsp:cNvPr id="0" name=""/>
        <dsp:cNvSpPr/>
      </dsp:nvSpPr>
      <dsp:spPr>
        <a:xfrm rot="10800000">
          <a:off x="260603" y="2503170"/>
          <a:ext cx="2551747" cy="305943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solidFill>
                <a:schemeClr val="tx1"/>
              </a:solidFill>
            </a:rPr>
            <a:t>According to Linda Tuhiwaia Smith, Western and Indigenous styles of research are at odds. Western scientific research is too politically interested rather than neutral and objective.  The Maori equivalent of the four directions of Indigenous research  which include an agenda for self-determination with the elements of healing, decolonization, transformation, and mobilization (117). This  type of indigenous  methodology is what we are striving for in our research.</a:t>
          </a:r>
          <a:endParaRPr lang="en-US" sz="1200" kern="1200" dirty="0">
            <a:solidFill>
              <a:schemeClr val="tx1"/>
            </a:solidFill>
          </a:endParaRPr>
        </a:p>
      </dsp:txBody>
      <dsp:txXfrm rot="10800000">
        <a:off x="339078" y="2503170"/>
        <a:ext cx="2394797" cy="2980955"/>
      </dsp:txXfrm>
    </dsp:sp>
    <dsp:sp modelId="{197515CF-7FE1-424F-96EB-78753EB6D02C}">
      <dsp:nvSpPr>
        <dsp:cNvPr id="0" name=""/>
        <dsp:cNvSpPr/>
      </dsp:nvSpPr>
      <dsp:spPr>
        <a:xfrm rot="5400000">
          <a:off x="3067526" y="333756"/>
          <a:ext cx="2551747" cy="183565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90C411-033C-4745-B155-B7AA295C2F02}">
      <dsp:nvSpPr>
        <dsp:cNvPr id="0" name=""/>
        <dsp:cNvSpPr/>
      </dsp:nvSpPr>
      <dsp:spPr>
        <a:xfrm rot="10800000">
          <a:off x="3067526" y="2503170"/>
          <a:ext cx="2551747" cy="305943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err="1" smtClean="0">
              <a:solidFill>
                <a:schemeClr val="tx1"/>
              </a:solidFill>
            </a:rPr>
            <a:t>Appiah</a:t>
          </a:r>
          <a:r>
            <a:rPr lang="en-US" sz="1200" kern="1200" dirty="0" smtClean="0">
              <a:solidFill>
                <a:schemeClr val="tx1"/>
              </a:solidFill>
            </a:rPr>
            <a:t> asks his readers to consider The Golden Rule of “Do not do to others what you do not want them to do to you” (60). After the initial research and seeing the negative perspectives about Indian education, we choose to research the positive aspects and successes of AI/AN students. </a:t>
          </a:r>
          <a:r>
            <a:rPr lang="en-US" sz="1200" kern="1200" dirty="0" err="1" smtClean="0">
              <a:solidFill>
                <a:schemeClr val="tx1"/>
              </a:solidFill>
            </a:rPr>
            <a:t>Appiah</a:t>
          </a:r>
          <a:r>
            <a:rPr lang="en-US" sz="1200" kern="1200" dirty="0" smtClean="0">
              <a:solidFill>
                <a:schemeClr val="tx1"/>
              </a:solidFill>
            </a:rPr>
            <a:t> </a:t>
          </a:r>
          <a:r>
            <a:rPr lang="en-US" sz="1200" kern="1200" dirty="0" err="1" smtClean="0">
              <a:solidFill>
                <a:schemeClr val="tx1"/>
              </a:solidFill>
            </a:rPr>
            <a:t>atates</a:t>
          </a:r>
          <a:r>
            <a:rPr lang="en-US" sz="1200" kern="1200" dirty="0" smtClean="0">
              <a:solidFill>
                <a:schemeClr val="tx1"/>
              </a:solidFill>
            </a:rPr>
            <a:t> the aim of cosmopolitanism is to understand that although we share the same vocabulary and identify values, we have different interpretations and give the same values different weights (66) .</a:t>
          </a:r>
          <a:endParaRPr lang="en-US" sz="1200" kern="1200" dirty="0">
            <a:solidFill>
              <a:schemeClr val="tx1"/>
            </a:solidFill>
          </a:endParaRPr>
        </a:p>
      </dsp:txBody>
      <dsp:txXfrm rot="10800000">
        <a:off x="3146001" y="2503170"/>
        <a:ext cx="2394797" cy="2980955"/>
      </dsp:txXfrm>
    </dsp:sp>
    <dsp:sp modelId="{7C75CAA0-58BB-4FD5-AE17-D81AC2254C0F}">
      <dsp:nvSpPr>
        <dsp:cNvPr id="0" name=""/>
        <dsp:cNvSpPr/>
      </dsp:nvSpPr>
      <dsp:spPr>
        <a:xfrm rot="5400000">
          <a:off x="5874448" y="152080"/>
          <a:ext cx="2551747" cy="2199008"/>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A69F33-CE84-4DE6-A5D6-DFE0F307FBC1}">
      <dsp:nvSpPr>
        <dsp:cNvPr id="0" name=""/>
        <dsp:cNvSpPr/>
      </dsp:nvSpPr>
      <dsp:spPr>
        <a:xfrm rot="10800000">
          <a:off x="5874448" y="2503170"/>
          <a:ext cx="2551747" cy="305943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solidFill>
                <a:schemeClr val="tx1"/>
              </a:solidFill>
            </a:rPr>
            <a:t>Steven Newcomb discussed the importance of image-schemas.. “The human experience of individuating objects and the experience of grasping objects and holding onto them results in image-schema” (5). The “Conqueror” or dominant society has guided much of the research in Indian Country and has effectively created mind containers with negative images of Indians. In research, it is our intent to add positive image schemas to educated Indians.</a:t>
          </a:r>
          <a:endParaRPr lang="en-US" sz="1200" kern="1200" dirty="0">
            <a:solidFill>
              <a:schemeClr val="tx1"/>
            </a:solidFill>
          </a:endParaRPr>
        </a:p>
      </dsp:txBody>
      <dsp:txXfrm rot="10800000">
        <a:off x="5952923" y="2503170"/>
        <a:ext cx="2394797" cy="29809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5F16EE23-78B6-453F-8EA6-D5D56395BD7F}" type="datetimeFigureOut">
              <a:rPr lang="en-US" smtClean="0"/>
              <a:pPr/>
              <a:t>5/11/2012</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D2DBBD73-2EA5-4FAE-8856-1A5B95E62EC7}" type="slidenum">
              <a:rPr lang="en-US" smtClean="0"/>
              <a:pPr/>
              <a:t>‹#›</a:t>
            </a:fld>
            <a:endParaRPr lang="en-US" dirty="0"/>
          </a:p>
        </p:txBody>
      </p:sp>
    </p:spTree>
    <p:extLst>
      <p:ext uri="{BB962C8B-B14F-4D97-AF65-F5344CB8AC3E}">
        <p14:creationId xmlns:p14="http://schemas.microsoft.com/office/powerpoint/2010/main" val="255214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ourselves,</a:t>
            </a:r>
            <a:r>
              <a:rPr lang="en-US" baseline="0" dirty="0" smtClean="0"/>
              <a:t> what tribe we are from and work we have done in education so far (Swinomish and Squaxin, etc.)</a:t>
            </a:r>
            <a:endParaRPr lang="en-US" dirty="0"/>
          </a:p>
        </p:txBody>
      </p:sp>
      <p:sp>
        <p:nvSpPr>
          <p:cNvPr id="4" name="Slide Number Placeholder 3"/>
          <p:cNvSpPr>
            <a:spLocks noGrp="1"/>
          </p:cNvSpPr>
          <p:nvPr>
            <p:ph type="sldNum" sz="quarter" idx="10"/>
          </p:nvPr>
        </p:nvSpPr>
        <p:spPr/>
        <p:txBody>
          <a:bodyPr/>
          <a:lstStyle/>
          <a:p>
            <a:fld id="{D2DBBD73-2EA5-4FAE-8856-1A5B95E62EC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DBBD73-2EA5-4FAE-8856-1A5B95E62EC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DBBD73-2EA5-4FAE-8856-1A5B95E62EC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DBBD73-2EA5-4FAE-8856-1A5B95E62EC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DBBD73-2EA5-4FAE-8856-1A5B95E62EC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DBBD73-2EA5-4FAE-8856-1A5B95E62EC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 research question, and hypothesis </a:t>
            </a:r>
            <a:endParaRPr lang="en-US" dirty="0"/>
          </a:p>
        </p:txBody>
      </p:sp>
      <p:sp>
        <p:nvSpPr>
          <p:cNvPr id="4" name="Slide Number Placeholder 3"/>
          <p:cNvSpPr>
            <a:spLocks noGrp="1"/>
          </p:cNvSpPr>
          <p:nvPr>
            <p:ph type="sldNum" sz="quarter" idx="10"/>
          </p:nvPr>
        </p:nvSpPr>
        <p:spPr/>
        <p:txBody>
          <a:bodyPr/>
          <a:lstStyle/>
          <a:p>
            <a:fld id="{D2DBBD73-2EA5-4FAE-8856-1A5B95E62EC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DBBD73-2EA5-4FAE-8856-1A5B95E62EC7}"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DBBD73-2EA5-4FAE-8856-1A5B95E62EC7}"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questions?</a:t>
            </a:r>
            <a:endParaRPr lang="en-US" dirty="0"/>
          </a:p>
        </p:txBody>
      </p:sp>
      <p:sp>
        <p:nvSpPr>
          <p:cNvPr id="4" name="Slide Number Placeholder 3"/>
          <p:cNvSpPr>
            <a:spLocks noGrp="1"/>
          </p:cNvSpPr>
          <p:nvPr>
            <p:ph type="sldNum" sz="quarter" idx="10"/>
          </p:nvPr>
        </p:nvSpPr>
        <p:spPr/>
        <p:txBody>
          <a:bodyPr/>
          <a:lstStyle/>
          <a:p>
            <a:fld id="{D2DBBD73-2EA5-4FAE-8856-1A5B95E62EC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next three slides are the Inter-years first full day at Evergreen during orientation and into the night. </a:t>
            </a:r>
            <a:endParaRPr lang="en-US" dirty="0"/>
          </a:p>
        </p:txBody>
      </p:sp>
      <p:sp>
        <p:nvSpPr>
          <p:cNvPr id="4" name="Slide Number Placeholder 3"/>
          <p:cNvSpPr>
            <a:spLocks noGrp="1"/>
          </p:cNvSpPr>
          <p:nvPr>
            <p:ph type="sldNum" sz="quarter" idx="10"/>
          </p:nvPr>
        </p:nvSpPr>
        <p:spPr/>
        <p:txBody>
          <a:bodyPr/>
          <a:lstStyle/>
          <a:p>
            <a:fld id="{D2DBBD73-2EA5-4FAE-8856-1A5B95E62EC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DBBD73-2EA5-4FAE-8856-1A5B95E62EC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had a choice that</a:t>
            </a:r>
            <a:r>
              <a:rPr lang="en-US" baseline="0" dirty="0" smtClean="0"/>
              <a:t> night on which path to take. I called home and got support from my family who encouraged me to stay at school and keep going on the path that I had chosen.</a:t>
            </a:r>
            <a:endParaRPr lang="en-US" dirty="0"/>
          </a:p>
        </p:txBody>
      </p:sp>
      <p:sp>
        <p:nvSpPr>
          <p:cNvPr id="4" name="Slide Number Placeholder 3"/>
          <p:cNvSpPr>
            <a:spLocks noGrp="1"/>
          </p:cNvSpPr>
          <p:nvPr>
            <p:ph type="sldNum" sz="quarter" idx="10"/>
          </p:nvPr>
        </p:nvSpPr>
        <p:spPr/>
        <p:txBody>
          <a:bodyPr/>
          <a:lstStyle/>
          <a:p>
            <a:fld id="{D2DBBD73-2EA5-4FAE-8856-1A5B95E62EC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DBBD73-2EA5-4FAE-8856-1A5B95E62EC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Talk to the audience (because some are family and may not understand the research process) and explain how we go through the process of research. </a:t>
            </a:r>
            <a:r>
              <a:rPr lang="en-US" dirty="0" smtClean="0"/>
              <a:t>Do a quick survey. How</a:t>
            </a:r>
            <a:r>
              <a:rPr lang="en-US" baseline="0" dirty="0" smtClean="0"/>
              <a:t> many of you believe you had all the academic skill necessary to complete this class after earning your bachelors degree?</a:t>
            </a:r>
            <a:endParaRPr lang="en-US" dirty="0"/>
          </a:p>
        </p:txBody>
      </p:sp>
      <p:sp>
        <p:nvSpPr>
          <p:cNvPr id="4" name="Slide Number Placeholder 3"/>
          <p:cNvSpPr>
            <a:spLocks noGrp="1"/>
          </p:cNvSpPr>
          <p:nvPr>
            <p:ph type="sldNum" sz="quarter" idx="10"/>
          </p:nvPr>
        </p:nvSpPr>
        <p:spPr/>
        <p:txBody>
          <a:bodyPr/>
          <a:lstStyle/>
          <a:p>
            <a:fld id="{D2DBBD73-2EA5-4FAE-8856-1A5B95E62EC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undergraduate work and skills helped to prepare us for graduate school and although it was challenging, it was not an obstacle in our ability to complete the coursework. </a:t>
            </a:r>
            <a:endParaRPr lang="en-US" dirty="0"/>
          </a:p>
        </p:txBody>
      </p:sp>
      <p:sp>
        <p:nvSpPr>
          <p:cNvPr id="4" name="Slide Number Placeholder 3"/>
          <p:cNvSpPr>
            <a:spLocks noGrp="1"/>
          </p:cNvSpPr>
          <p:nvPr>
            <p:ph type="sldNum" sz="quarter" idx="10"/>
          </p:nvPr>
        </p:nvSpPr>
        <p:spPr/>
        <p:txBody>
          <a:bodyPr/>
          <a:lstStyle/>
          <a:p>
            <a:fld id="{D2DBBD73-2EA5-4FAE-8856-1A5B95E62EC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have given</a:t>
            </a:r>
            <a:r>
              <a:rPr lang="en-US" baseline="0" dirty="0" smtClean="0"/>
              <a:t> you a little  brief history and a bit of context on our topic. Let us quickly share with you some of the books and previous research that initially helped to influence our project </a:t>
            </a:r>
            <a:endParaRPr lang="en-US" dirty="0"/>
          </a:p>
        </p:txBody>
      </p:sp>
      <p:sp>
        <p:nvSpPr>
          <p:cNvPr id="4" name="Slide Number Placeholder 3"/>
          <p:cNvSpPr>
            <a:spLocks noGrp="1"/>
          </p:cNvSpPr>
          <p:nvPr>
            <p:ph type="sldNum" sz="quarter" idx="10"/>
          </p:nvPr>
        </p:nvSpPr>
        <p:spPr/>
        <p:txBody>
          <a:bodyPr/>
          <a:lstStyle/>
          <a:p>
            <a:fld id="{D2DBBD73-2EA5-4FAE-8856-1A5B95E62EC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Literature review</a:t>
            </a:r>
            <a:r>
              <a:rPr lang="en-US" baseline="0" dirty="0" smtClean="0"/>
              <a:t> sections?</a:t>
            </a:r>
            <a:endParaRPr lang="en-US" dirty="0"/>
          </a:p>
        </p:txBody>
      </p:sp>
      <p:sp>
        <p:nvSpPr>
          <p:cNvPr id="4" name="Slide Number Placeholder 3"/>
          <p:cNvSpPr>
            <a:spLocks noGrp="1"/>
          </p:cNvSpPr>
          <p:nvPr>
            <p:ph type="sldNum" sz="quarter" idx="10"/>
          </p:nvPr>
        </p:nvSpPr>
        <p:spPr/>
        <p:txBody>
          <a:bodyPr/>
          <a:lstStyle/>
          <a:p>
            <a:fld id="{D2DBBD73-2EA5-4FAE-8856-1A5B95E62EC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1E885F7-C402-442D-A493-21E6903695BB}" type="datetimeFigureOut">
              <a:rPr lang="en-US" smtClean="0"/>
              <a:pPr/>
              <a:t>5/11/2012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B13EC7E0-F947-48F4-98F3-1E56A58FB795}" type="slidenum">
              <a:rPr lang="en-US" smtClean="0"/>
              <a:pPr/>
              <a:t>‹#›</a:t>
            </a:fld>
            <a:endParaRPr lang="en-US"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E885F7-C402-442D-A493-21E6903695BB}" type="datetimeFigureOut">
              <a:rPr lang="en-US" smtClean="0"/>
              <a:pPr/>
              <a:t>5/11/2012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EC7E0-F947-48F4-98F3-1E56A58FB795}" type="slidenum">
              <a:rPr lang="en-US" smtClean="0"/>
              <a:pPr/>
              <a:t>‹#›</a:t>
            </a:fld>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E885F7-C402-442D-A493-21E6903695BB}" type="datetimeFigureOut">
              <a:rPr lang="en-US" smtClean="0"/>
              <a:pPr/>
              <a:t>5/11/2012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EC7E0-F947-48F4-98F3-1E56A58FB795}" type="slidenum">
              <a:rPr lang="en-US" smtClean="0"/>
              <a:pPr/>
              <a:t>‹#›</a:t>
            </a:fld>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1E885F7-C402-442D-A493-21E6903695BB}" type="datetimeFigureOut">
              <a:rPr lang="en-US" smtClean="0"/>
              <a:pPr/>
              <a:t>5/11/2012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B13EC7E0-F947-48F4-98F3-1E56A58FB795}" type="slidenum">
              <a:rPr lang="en-US" smtClean="0"/>
              <a:pPr/>
              <a:t>‹#›</a:t>
            </a:fld>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1E885F7-C402-442D-A493-21E6903695BB}" type="datetimeFigureOut">
              <a:rPr lang="en-US" smtClean="0"/>
              <a:pPr/>
              <a:t>5/11/2012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B13EC7E0-F947-48F4-98F3-1E56A58FB795}"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1E885F7-C402-442D-A493-21E6903695BB}" type="datetimeFigureOut">
              <a:rPr lang="en-US" smtClean="0"/>
              <a:pPr/>
              <a:t>5/11/2012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13EC7E0-F947-48F4-98F3-1E56A58FB795}" type="slidenum">
              <a:rPr lang="en-US" smtClean="0"/>
              <a:pPr/>
              <a:t>‹#›</a:t>
            </a:fld>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1E885F7-C402-442D-A493-21E6903695BB}" type="datetimeFigureOut">
              <a:rPr lang="en-US" smtClean="0"/>
              <a:pPr/>
              <a:t>5/11/2012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B13EC7E0-F947-48F4-98F3-1E56A58FB795}"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1E885F7-C402-442D-A493-21E6903695BB}" type="datetimeFigureOut">
              <a:rPr lang="en-US" smtClean="0"/>
              <a:pPr/>
              <a:t>5/11/2012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EC7E0-F947-48F4-98F3-1E56A58FB795}" type="slidenum">
              <a:rPr lang="en-US" smtClean="0"/>
              <a:pPr/>
              <a:t>‹#›</a:t>
            </a:fld>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E885F7-C402-442D-A493-21E6903695BB}" type="datetimeFigureOut">
              <a:rPr lang="en-US" smtClean="0"/>
              <a:pPr/>
              <a:t>5/11/2012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3EC7E0-F947-48F4-98F3-1E56A58FB795}" type="slidenum">
              <a:rPr lang="en-US" smtClean="0"/>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1E885F7-C402-442D-A493-21E6903695BB}" type="datetimeFigureOut">
              <a:rPr lang="en-US" smtClean="0"/>
              <a:pPr/>
              <a:t>5/11/2012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3EC7E0-F947-48F4-98F3-1E56A58FB795}" type="slidenum">
              <a:rPr lang="en-US" smtClean="0"/>
              <a:pPr/>
              <a:t>‹#›</a:t>
            </a:fld>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D1E885F7-C402-442D-A493-21E6903695BB}" type="datetimeFigureOut">
              <a:rPr lang="en-US" smtClean="0"/>
              <a:pPr/>
              <a:t>5/11/2012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13EC7E0-F947-48F4-98F3-1E56A58FB795}"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1E885F7-C402-442D-A493-21E6903695BB}" type="datetimeFigureOut">
              <a:rPr lang="en-US" smtClean="0"/>
              <a:pPr/>
              <a:t>5/11/2012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3EC7E0-F947-48F4-98F3-1E56A58FB795}"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itc\Pictures\evergreen capstone.JPG"/>
          <p:cNvPicPr>
            <a:picLocks noChangeAspect="1" noChangeArrowheads="1"/>
          </p:cNvPicPr>
          <p:nvPr/>
        </p:nvPicPr>
        <p:blipFill>
          <a:blip r:embed="rId3" cstate="print"/>
          <a:srcRect/>
          <a:stretch>
            <a:fillRect/>
          </a:stretch>
        </p:blipFill>
        <p:spPr bwMode="auto">
          <a:xfrm>
            <a:off x="6096000" y="1524000"/>
            <a:ext cx="2331719" cy="3108960"/>
          </a:xfrm>
          <a:prstGeom prst="rect">
            <a:avLst/>
          </a:prstGeom>
          <a:ln w="228600" cap="sq" cmpd="thickThin">
            <a:solidFill>
              <a:srgbClr val="000000"/>
            </a:solidFill>
            <a:prstDash val="solid"/>
            <a:miter lim="800000"/>
          </a:ln>
          <a:effectLst>
            <a:innerShdw blurRad="76200">
              <a:srgbClr val="000000"/>
            </a:innerShdw>
          </a:effectLst>
        </p:spPr>
      </p:pic>
      <p:sp>
        <p:nvSpPr>
          <p:cNvPr id="2" name="Title 1"/>
          <p:cNvSpPr>
            <a:spLocks noGrp="1"/>
          </p:cNvSpPr>
          <p:nvPr>
            <p:ph type="ctrTitle"/>
          </p:nvPr>
        </p:nvSpPr>
        <p:spPr/>
        <p:txBody>
          <a:bodyPr/>
          <a:lstStyle/>
          <a:p>
            <a:r>
              <a:rPr lang="en-US" dirty="0" smtClean="0"/>
              <a:t>MPA Tribal Cohort Survival Guide</a:t>
            </a:r>
            <a:endParaRPr lang="en-US" dirty="0"/>
          </a:p>
        </p:txBody>
      </p:sp>
      <p:sp>
        <p:nvSpPr>
          <p:cNvPr id="3" name="Subtitle 2"/>
          <p:cNvSpPr>
            <a:spLocks noGrp="1"/>
          </p:cNvSpPr>
          <p:nvPr>
            <p:ph type="subTitle" idx="1"/>
          </p:nvPr>
        </p:nvSpPr>
        <p:spPr/>
        <p:txBody>
          <a:bodyPr/>
          <a:lstStyle/>
          <a:p>
            <a:r>
              <a:rPr lang="en-US" dirty="0" smtClean="0"/>
              <a:t>Our story begins with a journey…</a:t>
            </a:r>
          </a:p>
          <a:p>
            <a:r>
              <a:rPr lang="en-US" dirty="0" smtClean="0"/>
              <a:t> by Kim Benally-Hood and Tracy James</a:t>
            </a:r>
            <a:endParaRPr 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228600"/>
          <a:ext cx="89916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Prior research, relevant ideas and concepts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9364499"/>
              </p:ext>
            </p:extLst>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rmAutofit/>
          </a:bodyPr>
          <a:lstStyle/>
          <a:p>
            <a:r>
              <a:rPr lang="en-US" sz="2100" dirty="0" smtClean="0"/>
              <a:t>breadth and depth</a:t>
            </a:r>
            <a:endParaRPr lang="en-US" sz="2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8573577"/>
              </p:ext>
            </p:extLst>
          </p:nvPr>
        </p:nvGraphicFramePr>
        <p:xfrm>
          <a:off x="0" y="1295400"/>
          <a:ext cx="9144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dirty="0" smtClean="0"/>
              <a:t>How to survive graduate school: </a:t>
            </a:r>
            <a:br>
              <a:rPr lang="en-US" dirty="0" smtClean="0"/>
            </a:br>
            <a:r>
              <a:rPr lang="en-US" sz="2700" dirty="0" smtClean="0"/>
              <a:t>a guide for mpa tribal concentration students</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9862749"/>
              </p:ext>
            </p:extLst>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half" idx="2"/>
          </p:nvPr>
        </p:nvSpPr>
        <p:spPr>
          <a:xfrm>
            <a:off x="2971800" y="5715000"/>
            <a:ext cx="5867400" cy="768350"/>
          </a:xfrm>
        </p:spPr>
        <p:txBody>
          <a:bodyPr/>
          <a:lstStyle/>
          <a:p>
            <a:pPr algn="r"/>
            <a:r>
              <a:rPr lang="en-US" dirty="0"/>
              <a:t>Navajo historian Jennifer Nez Denetdale </a:t>
            </a:r>
            <a:r>
              <a:rPr lang="en-US" dirty="0" smtClean="0"/>
              <a:t> </a:t>
            </a:r>
            <a:r>
              <a:rPr lang="en-US" dirty="0"/>
              <a:t>in </a:t>
            </a:r>
            <a:r>
              <a:rPr lang="en-US" i="1" dirty="0"/>
              <a:t>Reclaiming Dine History</a:t>
            </a:r>
            <a:endParaRPr lang="en-US" dirty="0"/>
          </a:p>
        </p:txBody>
      </p:sp>
      <p:sp>
        <p:nvSpPr>
          <p:cNvPr id="16" name="TextBox 15"/>
          <p:cNvSpPr txBox="1"/>
          <p:nvPr/>
        </p:nvSpPr>
        <p:spPr>
          <a:xfrm>
            <a:off x="533400" y="4419600"/>
            <a:ext cx="8382000" cy="1015663"/>
          </a:xfrm>
          <a:prstGeom prst="rect">
            <a:avLst/>
          </a:prstGeom>
          <a:noFill/>
        </p:spPr>
        <p:txBody>
          <a:bodyPr wrap="square" rtlCol="0">
            <a:spAutoFit/>
          </a:bodyPr>
          <a:lstStyle/>
          <a:p>
            <a:r>
              <a:rPr lang="en-US" sz="2000" dirty="0" smtClean="0"/>
              <a:t>“Decolonizing research is about centering Indigenous worldviews and articulating theory and research from our own [American Indian] </a:t>
            </a:r>
          </a:p>
          <a:p>
            <a:r>
              <a:rPr lang="en-US" sz="2000" dirty="0" smtClean="0"/>
              <a:t>perspectives and for our own purposes.”</a:t>
            </a:r>
            <a:endParaRPr lang="en-US" sz="2000" dirty="0"/>
          </a:p>
        </p:txBody>
      </p:sp>
      <p:pic>
        <p:nvPicPr>
          <p:cNvPr id="1026" name="Picture 2"/>
          <p:cNvPicPr>
            <a:picLocks noGrp="1" noChangeAspect="1" noChangeArrowheads="1"/>
          </p:cNvPicPr>
          <p:nvPr>
            <p:ph type="pic" idx="1"/>
          </p:nvPr>
        </p:nvPicPr>
        <p:blipFill>
          <a:blip r:embed="rId3" cstate="print"/>
          <a:srcRect t="14866" b="14866"/>
          <a:stretch>
            <a:fillRect/>
          </a:stretch>
        </p:blipFill>
        <p:spPr bwMode="auto">
          <a:xfrm>
            <a:off x="5029200" y="1600200"/>
            <a:ext cx="2667000" cy="1939636"/>
          </a:xfrm>
          <a:prstGeom prst="rect">
            <a:avLst/>
          </a:prstGeom>
          <a:noFill/>
          <a:ln w="9525">
            <a:noFill/>
            <a:miter lim="800000"/>
            <a:headEnd/>
            <a:tailEnd/>
          </a:ln>
        </p:spPr>
      </p:pic>
      <p:sp>
        <p:nvSpPr>
          <p:cNvPr id="6" name="TextBox 5"/>
          <p:cNvSpPr txBox="1"/>
          <p:nvPr/>
        </p:nvSpPr>
        <p:spPr>
          <a:xfrm>
            <a:off x="457200" y="685800"/>
            <a:ext cx="8001000" cy="461665"/>
          </a:xfrm>
          <a:prstGeom prst="rect">
            <a:avLst/>
          </a:prstGeom>
          <a:noFill/>
        </p:spPr>
        <p:txBody>
          <a:bodyPr wrap="square" rtlCol="0">
            <a:spAutoFit/>
          </a:bodyPr>
          <a:lstStyle/>
          <a:p>
            <a:r>
              <a:rPr lang="en-US" sz="2400" dirty="0" smtClean="0">
                <a:latin typeface="+mj-lt"/>
              </a:rPr>
              <a:t>HARMONY AND BEAUTY</a:t>
            </a:r>
            <a:endParaRPr lang="en-US" sz="2400" dirty="0">
              <a:latin typeface="+mj-lt"/>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4" name="Text Placeholder 3"/>
          <p:cNvSpPr>
            <a:spLocks noGrp="1"/>
          </p:cNvSpPr>
          <p:nvPr>
            <p:ph type="body" idx="1"/>
          </p:nvPr>
        </p:nvSpPr>
        <p:spPr/>
        <p:txBody>
          <a:bodyPr/>
          <a:lstStyle/>
          <a:p>
            <a:r>
              <a:rPr lang="en-US" dirty="0" smtClean="0"/>
              <a:t>Indigenous	</a:t>
            </a:r>
            <a:endParaRPr lang="en-US" dirty="0"/>
          </a:p>
        </p:txBody>
      </p:sp>
      <p:sp>
        <p:nvSpPr>
          <p:cNvPr id="6" name="Text Placeholder 5"/>
          <p:cNvSpPr>
            <a:spLocks noGrp="1"/>
          </p:cNvSpPr>
          <p:nvPr>
            <p:ph type="body" sz="half" idx="3"/>
          </p:nvPr>
        </p:nvSpPr>
        <p:spPr/>
        <p:txBody>
          <a:bodyPr/>
          <a:lstStyle/>
          <a:p>
            <a:r>
              <a:rPr lang="en-US" dirty="0" smtClean="0"/>
              <a:t>Western</a:t>
            </a:r>
            <a:endParaRPr lang="en-US" dirty="0"/>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1026151124"/>
              </p:ext>
            </p:extLst>
          </p:nvPr>
        </p:nvGraphicFramePr>
        <p:xfrm>
          <a:off x="4648200" y="1316038"/>
          <a:ext cx="4289425" cy="394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3"/>
          <p:cNvGraphicFramePr>
            <a:graphicFrameLocks noGrp="1"/>
          </p:cNvGraphicFramePr>
          <p:nvPr>
            <p:ph sz="quarter" idx="2"/>
            <p:extLst>
              <p:ext uri="{D42A27DB-BD31-4B8C-83A1-F6EECF244321}">
                <p14:modId xmlns:p14="http://schemas.microsoft.com/office/powerpoint/2010/main" val="1398754373"/>
              </p:ext>
            </p:extLst>
          </p:nvPr>
        </p:nvGraphicFramePr>
        <p:xfrm>
          <a:off x="280988" y="1316038"/>
          <a:ext cx="4291012" cy="39417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METHODOGY &amp; METHOD</a:t>
            </a:r>
            <a:endParaRPr lang="en-US" dirty="0"/>
          </a:p>
        </p:txBody>
      </p:sp>
      <p:sp>
        <p:nvSpPr>
          <p:cNvPr id="3" name="Text Placeholder 2"/>
          <p:cNvSpPr>
            <a:spLocks noGrp="1"/>
          </p:cNvSpPr>
          <p:nvPr>
            <p:ph type="body" idx="1"/>
          </p:nvPr>
        </p:nvSpPr>
        <p:spPr/>
        <p:txBody>
          <a:bodyPr/>
          <a:lstStyle/>
          <a:p>
            <a:r>
              <a:rPr lang="en-US" dirty="0" smtClean="0"/>
              <a:t>INDIGENOUS PARADIGM</a:t>
            </a:r>
            <a:endParaRPr lang="en-US" dirty="0"/>
          </a:p>
        </p:txBody>
      </p:sp>
      <p:sp>
        <p:nvSpPr>
          <p:cNvPr id="11" name="Text Placeholder 10"/>
          <p:cNvSpPr>
            <a:spLocks noGrp="1"/>
          </p:cNvSpPr>
          <p:nvPr>
            <p:ph type="body" sz="half" idx="3"/>
          </p:nvPr>
        </p:nvSpPr>
        <p:spPr/>
        <p:txBody>
          <a:bodyPr/>
          <a:lstStyle/>
          <a:p>
            <a:r>
              <a:rPr lang="en-US" dirty="0" smtClean="0"/>
              <a:t>GROUNDED THEORY</a:t>
            </a:r>
            <a:endParaRPr lang="en-US" dirty="0"/>
          </a:p>
        </p:txBody>
      </p:sp>
      <p:sp>
        <p:nvSpPr>
          <p:cNvPr id="4" name="Text Placeholder 3"/>
          <p:cNvSpPr>
            <a:spLocks noGrp="1"/>
          </p:cNvSpPr>
          <p:nvPr>
            <p:ph sz="quarter" idx="2"/>
          </p:nvPr>
        </p:nvSpPr>
        <p:spPr>
          <a:xfrm>
            <a:off x="281444" y="2057400"/>
            <a:ext cx="4290556" cy="1981200"/>
          </a:xfrm>
        </p:spPr>
        <p:txBody>
          <a:bodyPr/>
          <a:lstStyle/>
          <a:p>
            <a:pPr algn="ctr">
              <a:buNone/>
            </a:pPr>
            <a:r>
              <a:rPr lang="en-US" dirty="0" smtClean="0"/>
              <a:t>Walk on the path of </a:t>
            </a:r>
          </a:p>
          <a:p>
            <a:pPr algn="ctr">
              <a:buNone/>
            </a:pPr>
            <a:r>
              <a:rPr lang="en-US" dirty="0" smtClean="0"/>
              <a:t>harmony and beauty </a:t>
            </a:r>
          </a:p>
          <a:p>
            <a:pPr algn="ctr">
              <a:buNone/>
            </a:pPr>
            <a:r>
              <a:rPr lang="en-US" dirty="0" smtClean="0"/>
              <a:t>to old age</a:t>
            </a:r>
          </a:p>
          <a:p>
            <a:pPr algn="ctr">
              <a:buNone/>
            </a:pPr>
            <a:r>
              <a:rPr lang="en-US" sz="1600" dirty="0" smtClean="0"/>
              <a:t>-Dine‘ Philosophy</a:t>
            </a:r>
            <a:endParaRPr lang="en-US" sz="1600" dirty="0"/>
          </a:p>
        </p:txBody>
      </p:sp>
      <p:sp>
        <p:nvSpPr>
          <p:cNvPr id="12" name="Content Placeholder 11"/>
          <p:cNvSpPr>
            <a:spLocks noGrp="1"/>
          </p:cNvSpPr>
          <p:nvPr>
            <p:ph sz="quarter" idx="4"/>
          </p:nvPr>
        </p:nvSpPr>
        <p:spPr>
          <a:xfrm>
            <a:off x="4648730" y="1828800"/>
            <a:ext cx="4288536" cy="2362200"/>
          </a:xfrm>
        </p:spPr>
        <p:txBody>
          <a:bodyPr>
            <a:normAutofit/>
          </a:bodyPr>
          <a:lstStyle/>
          <a:p>
            <a:pPr algn="ctr">
              <a:buNone/>
            </a:pPr>
            <a:r>
              <a:rPr lang="en-US" i="1" dirty="0" smtClean="0"/>
              <a:t>“theory</a:t>
            </a:r>
            <a:r>
              <a:rPr lang="en-US" dirty="0" smtClean="0"/>
              <a:t> needs to be</a:t>
            </a:r>
          </a:p>
          <a:p>
            <a:pPr algn="ctr">
              <a:buNone/>
            </a:pPr>
            <a:r>
              <a:rPr lang="en-US" dirty="0" smtClean="0"/>
              <a:t> </a:t>
            </a:r>
            <a:r>
              <a:rPr lang="en-US" i="1" dirty="0" smtClean="0"/>
              <a:t>grounded</a:t>
            </a:r>
            <a:r>
              <a:rPr lang="en-US" dirty="0" smtClean="0"/>
              <a:t> or rooted in observation –</a:t>
            </a:r>
          </a:p>
          <a:p>
            <a:pPr algn="ctr">
              <a:buNone/>
            </a:pPr>
            <a:r>
              <a:rPr lang="en-US" dirty="0" smtClean="0"/>
              <a:t> hence the term”</a:t>
            </a:r>
          </a:p>
          <a:p>
            <a:pPr algn="ctr">
              <a:buNone/>
            </a:pPr>
            <a:r>
              <a:rPr lang="en-US" sz="1600" dirty="0" smtClean="0"/>
              <a:t>- Research Methods Knowledge Base</a:t>
            </a:r>
          </a:p>
          <a:p>
            <a:pPr algn="ctr">
              <a:buNone/>
            </a:pPr>
            <a:endParaRPr lang="en-US" dirty="0"/>
          </a:p>
        </p:txBody>
      </p:sp>
      <p:sp>
        <p:nvSpPr>
          <p:cNvPr id="14" name="TextBox 13"/>
          <p:cNvSpPr txBox="1"/>
          <p:nvPr/>
        </p:nvSpPr>
        <p:spPr>
          <a:xfrm>
            <a:off x="304800" y="4343400"/>
            <a:ext cx="8458200" cy="1200329"/>
          </a:xfrm>
          <a:prstGeom prst="rect">
            <a:avLst/>
          </a:prstGeom>
          <a:noFill/>
        </p:spPr>
        <p:txBody>
          <a:bodyPr wrap="square" rtlCol="0">
            <a:spAutoFit/>
          </a:bodyPr>
          <a:lstStyle/>
          <a:p>
            <a:r>
              <a:rPr lang="en-US" dirty="0" smtClean="0"/>
              <a:t>METHOD:</a:t>
            </a:r>
          </a:p>
          <a:p>
            <a:pPr>
              <a:buFont typeface="Arial" pitchFamily="34" charset="0"/>
              <a:buChar char="•"/>
            </a:pPr>
            <a:r>
              <a:rPr lang="en-US" dirty="0" smtClean="0"/>
              <a:t>  Survey 2012 Tribal cohort graduating class</a:t>
            </a:r>
          </a:p>
          <a:p>
            <a:pPr>
              <a:buFont typeface="Arial" pitchFamily="34" charset="0"/>
              <a:buChar char="•"/>
            </a:pPr>
            <a:r>
              <a:rPr lang="en-US" dirty="0" smtClean="0"/>
              <a:t>  Survey distribution via surveymonkey.com</a:t>
            </a:r>
          </a:p>
          <a:p>
            <a:pPr>
              <a:buFont typeface="Arial" pitchFamily="34" charset="0"/>
              <a:buChar char="•"/>
            </a:pPr>
            <a:endParaRPr lang="en-US" dirty="0"/>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501127137"/>
              </p:ext>
            </p:extLst>
          </p:nvPr>
        </p:nvGraphicFramePr>
        <p:xfrm>
          <a:off x="4572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Giving back from which we have received</a:t>
            </a:r>
            <a:endParaRPr lang="en-US" dirty="0"/>
          </a:p>
        </p:txBody>
      </p:sp>
      <p:sp>
        <p:nvSpPr>
          <p:cNvPr id="4" name="Text Placeholder 3"/>
          <p:cNvSpPr>
            <a:spLocks noGrp="1"/>
          </p:cNvSpPr>
          <p:nvPr>
            <p:ph type="body" sz="half" idx="2"/>
          </p:nvPr>
        </p:nvSpPr>
        <p:spPr>
          <a:xfrm>
            <a:off x="228600" y="4419600"/>
            <a:ext cx="3352800" cy="463550"/>
          </a:xfrm>
        </p:spPr>
        <p:txBody>
          <a:bodyPr/>
          <a:lstStyle/>
          <a:p>
            <a:r>
              <a:rPr lang="en-US" b="1" dirty="0" smtClean="0"/>
              <a:t>As our journey ends our main goal is…</a:t>
            </a:r>
            <a:endParaRPr lang="en-US" b="1" dirty="0"/>
          </a:p>
        </p:txBody>
      </p:sp>
      <p:pic>
        <p:nvPicPr>
          <p:cNvPr id="1026" name="Picture 2" descr="C:\Users\sitc\Downloads\photo (2).JPG"/>
          <p:cNvPicPr>
            <a:picLocks noChangeAspect="1" noChangeArrowheads="1"/>
          </p:cNvPicPr>
          <p:nvPr/>
        </p:nvPicPr>
        <p:blipFill>
          <a:blip r:embed="rId3" cstate="print"/>
          <a:srcRect/>
          <a:stretch>
            <a:fillRect/>
          </a:stretch>
        </p:blipFill>
        <p:spPr bwMode="auto">
          <a:xfrm>
            <a:off x="4343400" y="533400"/>
            <a:ext cx="3636645" cy="4191000"/>
          </a:xfrm>
          <a:prstGeom prst="rect">
            <a:avLst/>
          </a:prstGeom>
          <a:noFill/>
          <a:ln w="76200">
            <a:solidFill>
              <a:schemeClr val="accent2">
                <a:lumMod val="75000"/>
              </a:schemeClr>
            </a:solidFill>
          </a:ln>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85800"/>
            <a:ext cx="8229600" cy="522288"/>
          </a:xfrm>
        </p:spPr>
        <p:txBody>
          <a:bodyPr>
            <a:normAutofit/>
          </a:bodyPr>
          <a:lstStyle/>
          <a:p>
            <a:r>
              <a:rPr lang="en-US" dirty="0" smtClean="0"/>
              <a:t>friendship and appreciation  are a blessing</a:t>
            </a:r>
            <a:endParaRPr lang="en-US" dirty="0"/>
          </a:p>
        </p:txBody>
      </p:sp>
      <p:sp>
        <p:nvSpPr>
          <p:cNvPr id="4" name="Text Placeholder 3"/>
          <p:cNvSpPr>
            <a:spLocks noGrp="1"/>
          </p:cNvSpPr>
          <p:nvPr>
            <p:ph type="body" sz="half" idx="2"/>
          </p:nvPr>
        </p:nvSpPr>
        <p:spPr>
          <a:xfrm>
            <a:off x="914400" y="1371600"/>
            <a:ext cx="2514600" cy="2209800"/>
          </a:xfrm>
        </p:spPr>
        <p:txBody>
          <a:bodyPr>
            <a:noAutofit/>
          </a:bodyPr>
          <a:lstStyle/>
          <a:p>
            <a:pPr algn="ctr"/>
            <a:r>
              <a:rPr lang="en-US" sz="2000" b="1" dirty="0" smtClean="0"/>
              <a:t>We are so often caught up in our destination that we forget to appreciate the journey, especially the goodness of the people we meet on the way. Appreciation is a wonderful feeling, don’t overlook it. </a:t>
            </a:r>
            <a:endParaRPr lang="en-US" sz="2000" b="1" dirty="0"/>
          </a:p>
        </p:txBody>
      </p:sp>
      <p:pic>
        <p:nvPicPr>
          <p:cNvPr id="7170" name="Picture 2" descr="C:\Users\sitc\Downloads\photo (1).JPG"/>
          <p:cNvPicPr>
            <a:picLocks noChangeAspect="1" noChangeArrowheads="1"/>
          </p:cNvPicPr>
          <p:nvPr/>
        </p:nvPicPr>
        <p:blipFill>
          <a:blip r:embed="rId3" cstate="print"/>
          <a:srcRect t="11285" b="7837"/>
          <a:stretch>
            <a:fillRect/>
          </a:stretch>
        </p:blipFill>
        <p:spPr bwMode="auto">
          <a:xfrm>
            <a:off x="4419600" y="1447800"/>
            <a:ext cx="3898900" cy="3276600"/>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990600" y="5421868"/>
            <a:ext cx="7467600" cy="646331"/>
          </a:xfrm>
          <a:prstGeom prst="rect">
            <a:avLst/>
          </a:prstGeom>
          <a:noFill/>
        </p:spPr>
        <p:txBody>
          <a:bodyPr wrap="square" rtlCol="0">
            <a:spAutoFit/>
          </a:bodyPr>
          <a:lstStyle/>
          <a:p>
            <a:r>
              <a:rPr lang="en-US" i="1" dirty="0" smtClean="0"/>
              <a:t>We (Kim and Tracy) have truly appreciate taking this journey with all of you. </a:t>
            </a:r>
          </a:p>
          <a:p>
            <a:pPr algn="ctr"/>
            <a:r>
              <a:rPr lang="en-US" i="1" dirty="0" smtClean="0"/>
              <a:t>Thank you for you time today and your friendships forever.</a:t>
            </a:r>
            <a:endParaRPr lang="en-US" i="1"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533400"/>
            <a:ext cx="8686800" cy="838200"/>
          </a:xfrm>
        </p:spPr>
        <p:txBody>
          <a:bodyPr>
            <a:normAutofit/>
          </a:bodyPr>
          <a:lstStyle/>
          <a:p>
            <a:r>
              <a:rPr lang="en-US" sz="2400" dirty="0" smtClean="0"/>
              <a:t>The journey of a thousand miles begins with one step. </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8970579"/>
              </p:ext>
            </p:extLst>
          </p:nvPr>
        </p:nvGraphicFramePr>
        <p:xfrm>
          <a:off x="457200" y="1447800"/>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First Impressions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0280318"/>
              </p:ext>
            </p:extLst>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685800"/>
            <a:ext cx="5867400" cy="522288"/>
          </a:xfrm>
        </p:spPr>
        <p:txBody>
          <a:bodyPr>
            <a:normAutofit/>
          </a:bodyPr>
          <a:lstStyle/>
          <a:p>
            <a:r>
              <a:rPr lang="en-US" dirty="0" smtClean="0"/>
              <a:t>Reflections on the journey ahead</a:t>
            </a:r>
            <a:endParaRPr lang="en-US" dirty="0"/>
          </a:p>
        </p:txBody>
      </p:sp>
      <p:pic>
        <p:nvPicPr>
          <p:cNvPr id="5122" name="Picture 2" descr="C:\Users\sitc\Pictures\lonely at hotel.JPG"/>
          <p:cNvPicPr>
            <a:picLocks noChangeAspect="1" noChangeArrowheads="1"/>
          </p:cNvPicPr>
          <p:nvPr/>
        </p:nvPicPr>
        <p:blipFill>
          <a:blip r:embed="rId3" cstate="print"/>
          <a:srcRect/>
          <a:stretch>
            <a:fillRect/>
          </a:stretch>
        </p:blipFill>
        <p:spPr bwMode="auto">
          <a:xfrm>
            <a:off x="5562600" y="1524000"/>
            <a:ext cx="3086100" cy="4114800"/>
          </a:xfrm>
          <a:prstGeom prst="rect">
            <a:avLst/>
          </a:prstGeom>
          <a:ln w="228600" cap="sq" cmpd="thickThin">
            <a:solidFill>
              <a:schemeClr val="tx1">
                <a:lumMod val="75000"/>
                <a:lumOff val="25000"/>
              </a:schemeClr>
            </a:solidFill>
            <a:prstDash val="solid"/>
            <a:miter lim="800000"/>
          </a:ln>
          <a:effectLst>
            <a:innerShdw blurRad="76200">
              <a:srgbClr val="000000"/>
            </a:innerShdw>
          </a:effectLst>
        </p:spPr>
      </p:pic>
      <p:sp>
        <p:nvSpPr>
          <p:cNvPr id="7" name="TextBox 6"/>
          <p:cNvSpPr txBox="1"/>
          <p:nvPr/>
        </p:nvSpPr>
        <p:spPr>
          <a:xfrm>
            <a:off x="914400" y="4343400"/>
            <a:ext cx="3810000" cy="1477328"/>
          </a:xfrm>
          <a:prstGeom prst="rect">
            <a:avLst/>
          </a:prstGeom>
          <a:noFill/>
        </p:spPr>
        <p:txBody>
          <a:bodyPr wrap="square" rtlCol="0">
            <a:spAutoFit/>
          </a:bodyPr>
          <a:lstStyle/>
          <a:p>
            <a:pPr algn="ctr"/>
            <a:r>
              <a:rPr lang="en-US" dirty="0" smtClean="0"/>
              <a:t>All of life is a journey, </a:t>
            </a:r>
          </a:p>
          <a:p>
            <a:pPr algn="ctr"/>
            <a:r>
              <a:rPr lang="en-US" dirty="0" smtClean="0"/>
              <a:t>which path we take, </a:t>
            </a:r>
          </a:p>
          <a:p>
            <a:pPr algn="ctr"/>
            <a:r>
              <a:rPr lang="en-US" dirty="0" smtClean="0"/>
              <a:t>what we look back on, </a:t>
            </a:r>
          </a:p>
          <a:p>
            <a:pPr algn="ctr"/>
            <a:r>
              <a:rPr lang="en-US" dirty="0" smtClean="0"/>
              <a:t>and what we look forward to </a:t>
            </a:r>
          </a:p>
          <a:p>
            <a:pPr algn="ctr"/>
            <a:r>
              <a:rPr lang="en-US" dirty="0" smtClean="0"/>
              <a:t>is up to us.</a:t>
            </a:r>
          </a:p>
        </p:txBody>
      </p:sp>
      <p:sp>
        <p:nvSpPr>
          <p:cNvPr id="2" name="TextBox 1"/>
          <p:cNvSpPr txBox="1"/>
          <p:nvPr/>
        </p:nvSpPr>
        <p:spPr>
          <a:xfrm>
            <a:off x="1524000" y="1524000"/>
            <a:ext cx="3352800" cy="2862322"/>
          </a:xfrm>
          <a:prstGeom prst="rect">
            <a:avLst/>
          </a:prstGeom>
          <a:noFill/>
        </p:spPr>
        <p:txBody>
          <a:bodyPr wrap="square" rtlCol="0">
            <a:spAutoFit/>
          </a:bodyPr>
          <a:lstStyle/>
          <a:p>
            <a:r>
              <a:rPr lang="en-US" sz="2400" dirty="0" smtClean="0"/>
              <a:t>Homesickness</a:t>
            </a:r>
          </a:p>
          <a:p>
            <a:r>
              <a:rPr lang="en-US" sz="2400" dirty="0" smtClean="0"/>
              <a:t>Loneliness</a:t>
            </a:r>
          </a:p>
          <a:p>
            <a:r>
              <a:rPr lang="en-US" sz="2400" dirty="0" smtClean="0"/>
              <a:t>Intimidation</a:t>
            </a:r>
          </a:p>
          <a:p>
            <a:r>
              <a:rPr lang="en-US" sz="2400" dirty="0" smtClean="0"/>
              <a:t>Friends</a:t>
            </a:r>
          </a:p>
          <a:p>
            <a:r>
              <a:rPr lang="en-US" sz="2400" dirty="0" smtClean="0"/>
              <a:t>Family</a:t>
            </a:r>
          </a:p>
          <a:p>
            <a:r>
              <a:rPr lang="en-US" sz="2400" dirty="0" smtClean="0"/>
              <a:t>Community</a:t>
            </a:r>
          </a:p>
          <a:p>
            <a:endParaRPr lang="en-US" dirty="0" smtClean="0"/>
          </a:p>
          <a:p>
            <a:endParaRPr lang="en-US" dirty="0"/>
          </a:p>
        </p:txBody>
      </p:sp>
      <p:sp>
        <p:nvSpPr>
          <p:cNvPr id="8" name="Text Placeholder 7"/>
          <p:cNvSpPr>
            <a:spLocks noGrp="1"/>
          </p:cNvSpPr>
          <p:nvPr>
            <p:ph type="body" sz="half" idx="2"/>
          </p:nvPr>
        </p:nvSpPr>
        <p:spPr/>
        <p:txBody>
          <a:bodyPr/>
          <a:lstStyle/>
          <a:p>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800" y="304800"/>
            <a:ext cx="8686800" cy="838200"/>
          </a:xfrm>
        </p:spPr>
        <p:txBody>
          <a:bodyPr>
            <a:normAutofit/>
          </a:bodyPr>
          <a:lstStyle/>
          <a:p>
            <a:r>
              <a:rPr lang="en-US" sz="2400" dirty="0" smtClean="0"/>
              <a:t>Why Evergreen’s MPA-Tribal Program?</a:t>
            </a:r>
            <a:endParaRPr lang="en-US" sz="2400" dirty="0"/>
          </a:p>
        </p:txBody>
      </p:sp>
      <p:graphicFrame>
        <p:nvGraphicFramePr>
          <p:cNvPr id="23" name="Content Placeholder 22"/>
          <p:cNvGraphicFramePr>
            <a:graphicFrameLocks noGrp="1"/>
          </p:cNvGraphicFramePr>
          <p:nvPr>
            <p:ph idx="1"/>
            <p:extLst>
              <p:ext uri="{D42A27DB-BD31-4B8C-83A1-F6EECF244321}">
                <p14:modId xmlns:p14="http://schemas.microsoft.com/office/powerpoint/2010/main" val="2628817143"/>
              </p:ext>
            </p:extLst>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533400"/>
            <a:ext cx="8229600" cy="762000"/>
          </a:xfrm>
        </p:spPr>
        <p:txBody>
          <a:bodyPr>
            <a:normAutofit/>
          </a:bodyPr>
          <a:lstStyle/>
          <a:p>
            <a:r>
              <a:rPr lang="en-US" dirty="0" smtClean="0"/>
              <a:t>Guiding questions</a:t>
            </a:r>
            <a:endParaRPr lang="en-US" dirty="0"/>
          </a:p>
        </p:txBody>
      </p:sp>
      <p:sp>
        <p:nvSpPr>
          <p:cNvPr id="10" name="Text Placeholder 9"/>
          <p:cNvSpPr>
            <a:spLocks noGrp="1"/>
          </p:cNvSpPr>
          <p:nvPr>
            <p:ph type="body" sz="half" idx="2"/>
          </p:nvPr>
        </p:nvSpPr>
        <p:spPr>
          <a:xfrm>
            <a:off x="685800" y="2209800"/>
            <a:ext cx="4191000" cy="4091768"/>
          </a:xfrm>
        </p:spPr>
        <p:txBody>
          <a:bodyPr>
            <a:normAutofit/>
          </a:bodyPr>
          <a:lstStyle/>
          <a:p>
            <a:pPr>
              <a:buFont typeface="Arial" pitchFamily="34" charset="0"/>
              <a:buChar char="•"/>
            </a:pPr>
            <a:r>
              <a:rPr lang="en-US" sz="1600" dirty="0" smtClean="0">
                <a:solidFill>
                  <a:schemeClr val="tx1"/>
                </a:solidFill>
              </a:rPr>
              <a:t>Where are the other students?</a:t>
            </a:r>
          </a:p>
          <a:p>
            <a:pPr>
              <a:buFont typeface="Arial" pitchFamily="34" charset="0"/>
              <a:buChar char="•"/>
            </a:pPr>
            <a:r>
              <a:rPr lang="en-US" sz="1600" dirty="0" smtClean="0">
                <a:solidFill>
                  <a:schemeClr val="tx1"/>
                </a:solidFill>
              </a:rPr>
              <a:t>Why did they leave the program?</a:t>
            </a:r>
          </a:p>
          <a:p>
            <a:pPr>
              <a:buFont typeface="Arial" pitchFamily="34" charset="0"/>
              <a:buChar char="•"/>
            </a:pPr>
            <a:r>
              <a:rPr lang="en-US" sz="1600" dirty="0" smtClean="0">
                <a:solidFill>
                  <a:schemeClr val="tx1"/>
                </a:solidFill>
              </a:rPr>
              <a:t>What prevented us from dropping out?</a:t>
            </a:r>
          </a:p>
          <a:p>
            <a:pPr>
              <a:buFont typeface="Arial" pitchFamily="34" charset="0"/>
              <a:buChar char="•"/>
            </a:pPr>
            <a:r>
              <a:rPr lang="en-US" sz="1600" dirty="0" smtClean="0">
                <a:solidFill>
                  <a:schemeClr val="tx1"/>
                </a:solidFill>
              </a:rPr>
              <a:t>What kept us going in school?</a:t>
            </a:r>
          </a:p>
          <a:p>
            <a:pPr>
              <a:buFont typeface="Arial" pitchFamily="34" charset="0"/>
              <a:buChar char="•"/>
            </a:pPr>
            <a:r>
              <a:rPr lang="en-US" sz="1600" dirty="0" smtClean="0">
                <a:solidFill>
                  <a:schemeClr val="tx1"/>
                </a:solidFill>
              </a:rPr>
              <a:t>Support systems?</a:t>
            </a:r>
          </a:p>
          <a:p>
            <a:pPr>
              <a:buFont typeface="Arial" pitchFamily="34" charset="0"/>
              <a:buChar char="•"/>
            </a:pPr>
            <a:r>
              <a:rPr lang="en-US" sz="1600" dirty="0" smtClean="0">
                <a:solidFill>
                  <a:schemeClr val="tx1"/>
                </a:solidFill>
              </a:rPr>
              <a:t>What factors contributed to our success?</a:t>
            </a:r>
          </a:p>
          <a:p>
            <a:pPr>
              <a:buFont typeface="Arial" pitchFamily="34" charset="0"/>
              <a:buChar char="•"/>
            </a:pPr>
            <a:r>
              <a:rPr lang="en-US" sz="1600" dirty="0" smtClean="0">
                <a:solidFill>
                  <a:schemeClr val="tx1"/>
                </a:solidFill>
              </a:rPr>
              <a:t>What hardships were overcame?</a:t>
            </a:r>
          </a:p>
          <a:p>
            <a:pPr>
              <a:buFont typeface="Arial" pitchFamily="34" charset="0"/>
              <a:buChar char="•"/>
            </a:pPr>
            <a:r>
              <a:rPr lang="en-US" sz="1600" dirty="0" smtClean="0">
                <a:solidFill>
                  <a:schemeClr val="tx1"/>
                </a:solidFill>
              </a:rPr>
              <a:t>What obstacles were navigated and maneuvered through?</a:t>
            </a:r>
          </a:p>
          <a:p>
            <a:pPr>
              <a:buFont typeface="Arial" pitchFamily="34" charset="0"/>
              <a:buChar char="•"/>
            </a:pPr>
            <a:r>
              <a:rPr lang="en-US" sz="1600" dirty="0" smtClean="0">
                <a:solidFill>
                  <a:schemeClr val="tx1"/>
                </a:solidFill>
              </a:rPr>
              <a:t>How can we make our research relevant?</a:t>
            </a:r>
          </a:p>
          <a:p>
            <a:pPr>
              <a:buFont typeface="Arial" pitchFamily="34" charset="0"/>
              <a:buChar char="•"/>
            </a:pPr>
            <a:r>
              <a:rPr lang="en-US" sz="1600" dirty="0" smtClean="0">
                <a:solidFill>
                  <a:schemeClr val="tx1"/>
                </a:solidFill>
              </a:rPr>
              <a:t>How can we apply our research?</a:t>
            </a:r>
          </a:p>
          <a:p>
            <a:pPr>
              <a:buFont typeface="Arial" pitchFamily="34" charset="0"/>
              <a:buChar char="•"/>
            </a:pPr>
            <a:r>
              <a:rPr lang="en-US" sz="1600" dirty="0" smtClean="0">
                <a:solidFill>
                  <a:schemeClr val="tx1"/>
                </a:solidFill>
              </a:rPr>
              <a:t>How to give back?</a:t>
            </a:r>
          </a:p>
          <a:p>
            <a:pPr>
              <a:buFont typeface="Arial" pitchFamily="34" charset="0"/>
              <a:buChar char="•"/>
            </a:pPr>
            <a:r>
              <a:rPr lang="en-US" sz="1600" dirty="0" smtClean="0">
                <a:solidFill>
                  <a:schemeClr val="tx1"/>
                </a:solidFill>
              </a:rPr>
              <a:t>What can we pass on to the next cohort?</a:t>
            </a:r>
          </a:p>
        </p:txBody>
      </p:sp>
      <p:pic>
        <p:nvPicPr>
          <p:cNvPr id="11272" name="Picture 8" descr="Offical logo with tree medium"/>
          <p:cNvPicPr>
            <a:picLocks noChangeAspect="1" noChangeArrowheads="1"/>
          </p:cNvPicPr>
          <p:nvPr/>
        </p:nvPicPr>
        <p:blipFill>
          <a:blip r:embed="rId3" cstate="print"/>
          <a:srcRect/>
          <a:stretch>
            <a:fillRect/>
          </a:stretch>
        </p:blipFill>
        <p:spPr bwMode="auto">
          <a:xfrm>
            <a:off x="5562600" y="1905000"/>
            <a:ext cx="2971800" cy="3657600"/>
          </a:xfrm>
          <a:prstGeom prst="rect">
            <a:avLst/>
          </a:prstGeom>
          <a:noFill/>
          <a:ln w="28575">
            <a:solidFill>
              <a:schemeClr val="bg1">
                <a:lumMod val="85000"/>
              </a:schemeClr>
            </a:solidFill>
          </a:ln>
        </p:spPr>
      </p:pic>
      <p:sp>
        <p:nvSpPr>
          <p:cNvPr id="18" name="TextBox 17"/>
          <p:cNvSpPr txBox="1"/>
          <p:nvPr/>
        </p:nvSpPr>
        <p:spPr>
          <a:xfrm>
            <a:off x="685800" y="1524000"/>
            <a:ext cx="4343400" cy="646331"/>
          </a:xfrm>
          <a:prstGeom prst="rect">
            <a:avLst/>
          </a:prstGeom>
          <a:noFill/>
        </p:spPr>
        <p:txBody>
          <a:bodyPr wrap="square" rtlCol="0">
            <a:spAutoFit/>
          </a:bodyPr>
          <a:lstStyle/>
          <a:p>
            <a:r>
              <a:rPr lang="en-US" b="1" dirty="0" smtClean="0"/>
              <a:t>Reflecting on the past three years, we started the journey with these questions:</a:t>
            </a:r>
            <a:endParaRPr lang="en-US" b="1"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evergreem books.jpg"/>
          <p:cNvPicPr>
            <a:picLocks noGrp="1" noChangeAspect="1"/>
          </p:cNvPicPr>
          <p:nvPr>
            <p:ph type="pic" idx="1"/>
          </p:nvPr>
        </p:nvPicPr>
        <p:blipFill>
          <a:blip r:embed="rId3" cstate="print"/>
          <a:srcRect l="6892" t="5201" r="11682"/>
          <a:stretch>
            <a:fillRect/>
          </a:stretch>
        </p:blipFill>
        <p:spPr>
          <a:xfrm>
            <a:off x="5791200" y="1447800"/>
            <a:ext cx="2590800" cy="4038600"/>
          </a:xfrm>
          <a:ln w="38100">
            <a:solidFill>
              <a:schemeClr val="accent1">
                <a:lumMod val="75000"/>
              </a:schemeClr>
            </a:solidFill>
          </a:ln>
        </p:spPr>
      </p:pic>
      <p:sp>
        <p:nvSpPr>
          <p:cNvPr id="3" name="Title 2"/>
          <p:cNvSpPr>
            <a:spLocks noGrp="1"/>
          </p:cNvSpPr>
          <p:nvPr>
            <p:ph type="title"/>
          </p:nvPr>
        </p:nvSpPr>
        <p:spPr>
          <a:xfrm>
            <a:off x="914400" y="533400"/>
            <a:ext cx="7772400" cy="762000"/>
          </a:xfrm>
        </p:spPr>
        <p:txBody>
          <a:bodyPr>
            <a:normAutofit/>
          </a:bodyPr>
          <a:lstStyle/>
          <a:p>
            <a:r>
              <a:rPr lang="en-US" dirty="0" smtClean="0"/>
              <a:t>Academically challenging</a:t>
            </a:r>
            <a:endParaRPr lang="en-US" dirty="0"/>
          </a:p>
        </p:txBody>
      </p:sp>
      <p:sp>
        <p:nvSpPr>
          <p:cNvPr id="4" name="Text Placeholder 3"/>
          <p:cNvSpPr>
            <a:spLocks noGrp="1"/>
          </p:cNvSpPr>
          <p:nvPr>
            <p:ph type="body" sz="half" idx="2"/>
          </p:nvPr>
        </p:nvSpPr>
        <p:spPr>
          <a:xfrm>
            <a:off x="609600" y="1371600"/>
            <a:ext cx="4724400" cy="4929968"/>
          </a:xfrm>
        </p:spPr>
        <p:txBody>
          <a:bodyPr>
            <a:normAutofit lnSpcReduction="10000"/>
          </a:bodyPr>
          <a:lstStyle/>
          <a:p>
            <a:pPr>
              <a:buFont typeface="Wingdings" pitchFamily="2" charset="2"/>
              <a:buChar char="ü"/>
            </a:pPr>
            <a:r>
              <a:rPr lang="en-US" sz="2600" dirty="0" smtClean="0">
                <a:latin typeface="+mj-lt"/>
              </a:rPr>
              <a:t>Read 50+ books</a:t>
            </a:r>
          </a:p>
          <a:p>
            <a:pPr>
              <a:buFont typeface="Wingdings" pitchFamily="2" charset="2"/>
              <a:buChar char="ü"/>
            </a:pPr>
            <a:r>
              <a:rPr lang="en-US" sz="2600" dirty="0">
                <a:latin typeface="+mj-lt"/>
              </a:rPr>
              <a:t>C</a:t>
            </a:r>
            <a:r>
              <a:rPr lang="en-US" sz="2600" dirty="0" smtClean="0">
                <a:latin typeface="+mj-lt"/>
              </a:rPr>
              <a:t>ompleted 60 credit hours</a:t>
            </a:r>
          </a:p>
          <a:p>
            <a:pPr>
              <a:buFont typeface="Wingdings" pitchFamily="2" charset="2"/>
              <a:buChar char="ü"/>
            </a:pPr>
            <a:r>
              <a:rPr lang="en-US" sz="2600" dirty="0" smtClean="0">
                <a:latin typeface="+mj-lt"/>
              </a:rPr>
              <a:t>Met over 20 hours for 4-6 weekends each quarter.</a:t>
            </a:r>
          </a:p>
          <a:p>
            <a:pPr>
              <a:buFont typeface="Wingdings" pitchFamily="2" charset="2"/>
              <a:buChar char="ü"/>
            </a:pPr>
            <a:r>
              <a:rPr lang="en-US" sz="2600" dirty="0">
                <a:latin typeface="+mj-lt"/>
              </a:rPr>
              <a:t>W</a:t>
            </a:r>
            <a:r>
              <a:rPr lang="en-US" sz="2600" dirty="0" smtClean="0">
                <a:latin typeface="+mj-lt"/>
              </a:rPr>
              <a:t>rote a multitude of seminar and research papers.</a:t>
            </a:r>
          </a:p>
          <a:p>
            <a:pPr>
              <a:buFont typeface="Wingdings" pitchFamily="2" charset="2"/>
              <a:buChar char="ü"/>
            </a:pPr>
            <a:r>
              <a:rPr lang="en-US" sz="2600" dirty="0" smtClean="0">
                <a:latin typeface="+mj-lt"/>
              </a:rPr>
              <a:t>Completed research projects individually or in groups</a:t>
            </a:r>
          </a:p>
          <a:p>
            <a:pPr>
              <a:buFont typeface="Wingdings" pitchFamily="2" charset="2"/>
              <a:buChar char="ü"/>
            </a:pPr>
            <a:r>
              <a:rPr lang="en-US" sz="2600" dirty="0">
                <a:latin typeface="+mj-lt"/>
              </a:rPr>
              <a:t>P</a:t>
            </a:r>
            <a:r>
              <a:rPr lang="en-US" sz="2600" dirty="0" smtClean="0">
                <a:latin typeface="+mj-lt"/>
              </a:rPr>
              <a:t>articipated in seminar groups</a:t>
            </a:r>
          </a:p>
          <a:p>
            <a:pPr>
              <a:buFont typeface="Wingdings" pitchFamily="2" charset="2"/>
              <a:buChar char="ü"/>
            </a:pPr>
            <a:r>
              <a:rPr lang="en-US" sz="2600" dirty="0" smtClean="0">
                <a:latin typeface="+mj-lt"/>
              </a:rPr>
              <a:t>On our way to finishing the capstone project! </a:t>
            </a:r>
          </a:p>
          <a:p>
            <a:pPr>
              <a:buFont typeface="Wingdings" pitchFamily="2" charset="2"/>
              <a:buChar char="ü"/>
            </a:pPr>
            <a:endParaRPr lang="en-US" sz="1800" dirty="0" smtClean="0">
              <a:latin typeface="+mj-lt"/>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78952" cy="838200"/>
          </a:xfrm>
        </p:spPr>
        <p:txBody>
          <a:bodyPr/>
          <a:lstStyle/>
          <a:p>
            <a:r>
              <a:rPr lang="en-US" dirty="0" smtClean="0"/>
              <a:t>Why this project?</a:t>
            </a:r>
            <a:endParaRPr lang="en-US" dirty="0"/>
          </a:p>
        </p:txBody>
      </p:sp>
      <p:graphicFrame>
        <p:nvGraphicFramePr>
          <p:cNvPr id="4" name="Diagram 3"/>
          <p:cNvGraphicFramePr/>
          <p:nvPr>
            <p:extLst>
              <p:ext uri="{D42A27DB-BD31-4B8C-83A1-F6EECF244321}">
                <p14:modId xmlns:p14="http://schemas.microsoft.com/office/powerpoint/2010/main" val="3529578150"/>
              </p:ext>
            </p:extLst>
          </p:nvPr>
        </p:nvGraphicFramePr>
        <p:xfrm>
          <a:off x="914400" y="1371600"/>
          <a:ext cx="7239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686800" cy="838200"/>
          </a:xfrm>
        </p:spPr>
        <p:txBody>
          <a:bodyPr>
            <a:normAutofit/>
          </a:bodyPr>
          <a:lstStyle/>
          <a:p>
            <a:r>
              <a:rPr lang="en-US" sz="2000" dirty="0" smtClean="0"/>
              <a:t>Review of previous readings that have influenced our research</a:t>
            </a:r>
            <a:endParaRPr lang="en-US" sz="2000" dirty="0"/>
          </a:p>
        </p:txBody>
      </p:sp>
      <p:graphicFrame>
        <p:nvGraphicFramePr>
          <p:cNvPr id="7" name="Content Placeholder 6"/>
          <p:cNvGraphicFramePr>
            <a:graphicFrameLocks noGrp="1"/>
          </p:cNvGraphicFramePr>
          <p:nvPr>
            <p:ph idx="1"/>
          </p:nvPr>
        </p:nvGraphicFramePr>
        <p:xfrm>
          <a:off x="304800" y="1066800"/>
          <a:ext cx="86868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1849</TotalTime>
  <Words>1794</Words>
  <Application>Microsoft Office PowerPoint</Application>
  <PresentationFormat>On-screen Show (4:3)</PresentationFormat>
  <Paragraphs>202</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Trek</vt:lpstr>
      <vt:lpstr>MPA Tribal Cohort Survival Guide</vt:lpstr>
      <vt:lpstr>The journey of a thousand miles begins with one step. </vt:lpstr>
      <vt:lpstr>First Impressions</vt:lpstr>
      <vt:lpstr>Reflections on the journey ahead</vt:lpstr>
      <vt:lpstr>Why Evergreen’s MPA-Tribal Program?</vt:lpstr>
      <vt:lpstr>Guiding questions</vt:lpstr>
      <vt:lpstr>Academically challenging</vt:lpstr>
      <vt:lpstr>Why this project?</vt:lpstr>
      <vt:lpstr>Review of previous readings that have influenced our research</vt:lpstr>
      <vt:lpstr>PowerPoint Presentation</vt:lpstr>
      <vt:lpstr>Prior research, relevant ideas and concepts</vt:lpstr>
      <vt:lpstr>breadth and depth</vt:lpstr>
      <vt:lpstr>How to survive graduate school:  a guide for mpa tribal concentration students</vt:lpstr>
      <vt:lpstr>PowerPoint Presentation</vt:lpstr>
      <vt:lpstr>Methodology</vt:lpstr>
      <vt:lpstr>METHODOGY &amp; METHOD</vt:lpstr>
      <vt:lpstr>PowerPoint Presentation</vt:lpstr>
      <vt:lpstr>Giving back from which we have received</vt:lpstr>
      <vt:lpstr>friendship and appreciation  are a blessing</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MPA Tribal Cohort Survival Guide</dc:title>
  <dc:creator>tracy edwards</dc:creator>
  <cp:lastModifiedBy>Kim</cp:lastModifiedBy>
  <cp:revision>236</cp:revision>
  <dcterms:created xsi:type="dcterms:W3CDTF">2012-05-05T21:54:30Z</dcterms:created>
  <dcterms:modified xsi:type="dcterms:W3CDTF">2012-05-11T19:53:08Z</dcterms:modified>
</cp:coreProperties>
</file>