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7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9%" autoAdjust="0"/>
    <p:restoredTop sz="94.66%"/>
  </p:normalViewPr>
  <p:slideViewPr>
    <p:cSldViewPr snapToGrid="0">
      <p:cViewPr varScale="1">
        <p:scale>
          <a:sx n="101" d="100"/>
          <a:sy n="101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handoutMaster" Target="handoutMasters/handoutMaster1.xml"/><Relationship Id="rId7" Type="http://purl.oclc.org/ooxml/officeDocument/relationships/tableStyles" Target="tableStyle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heme" Target="theme/theme1.xml"/><Relationship Id="rId5" Type="http://purl.oclc.org/ooxml/officeDocument/relationships/viewProps" Target="viewProps.xml"/><Relationship Id="rId4" Type="http://purl.oclc.org/ooxml/officeDocument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purl.oclc.org/ooxml/officeDocument/relationships/theme" Target="../theme/theme2.xml"/></Relationships>
</file>

<file path=ppt/handoutMasters/handoutMaster1.xml><?xml version="1.0" encoding="utf-8"?>
<p:handout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07877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39362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77140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44970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61840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3075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74754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12634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6533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73614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purl.oclc.org/ooxml/officeDocument/relationships/image" Target="../media/image2.jpeg"/><Relationship Id="rId2" Type="http://purl.oclc.org/ooxml/officeDocument/relationships/image" Target="../media/image1.jpg"/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936" y="2467410"/>
            <a:ext cx="3208422" cy="32036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6117" y="233542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Master of Public Administration (MPA) Info </a:t>
            </a:r>
            <a:r>
              <a:rPr lang="en-US" sz="4000" b="1" dirty="0"/>
              <a:t>S</a:t>
            </a:r>
            <a:r>
              <a:rPr lang="en-US" sz="4000" b="1" dirty="0" smtClean="0"/>
              <a:t>ession</a:t>
            </a:r>
          </a:p>
          <a:p>
            <a:pPr algn="ctr"/>
            <a:r>
              <a:rPr lang="en-US" sz="3600" dirty="0" smtClean="0"/>
              <a:t>Thursday, </a:t>
            </a:r>
            <a:r>
              <a:rPr lang="en-US" sz="3600" dirty="0" smtClean="0"/>
              <a:t>September 19, 5:30-6:30 </a:t>
            </a:r>
            <a:r>
              <a:rPr lang="en-US" sz="3600" dirty="0" smtClean="0"/>
              <a:t>pm </a:t>
            </a:r>
            <a:endParaRPr lang="en-US" sz="3600" dirty="0" smtClean="0"/>
          </a:p>
          <a:p>
            <a:pPr algn="ctr"/>
            <a:r>
              <a:rPr lang="en-US" sz="3600" b="1" dirty="0" smtClean="0"/>
              <a:t>Location: </a:t>
            </a:r>
            <a:r>
              <a:rPr lang="en-US" sz="3600" dirty="0" smtClean="0"/>
              <a:t>Olympia </a:t>
            </a:r>
            <a:r>
              <a:rPr lang="en-US" sz="3600" dirty="0" smtClean="0"/>
              <a:t>Timberland </a:t>
            </a:r>
            <a:r>
              <a:rPr lang="en-US" sz="3600" dirty="0" smtClean="0"/>
              <a:t>Library, Downtown Olympia</a:t>
            </a:r>
            <a:endParaRPr lang="en-US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95144" y="5940708"/>
            <a:ext cx="88124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For more information: </a:t>
            </a:r>
            <a:r>
              <a:rPr lang="en-US" sz="3600" b="1" dirty="0" smtClean="0"/>
              <a:t>evergreen.edu/</a:t>
            </a:r>
            <a:r>
              <a:rPr lang="en-US" sz="3600" b="1" dirty="0" err="1" smtClean="0"/>
              <a:t>mpa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490" y="2571082"/>
            <a:ext cx="4427460" cy="295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emplate>Facet</Template>
  <TotalTime>290</TotalTime>
  <Words>29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25</cp:revision>
  <cp:lastPrinted>2017-11-02T17:37:54Z</cp:lastPrinted>
  <dcterms:created xsi:type="dcterms:W3CDTF">2017-09-29T00:22:31Z</dcterms:created>
  <dcterms:modified xsi:type="dcterms:W3CDTF">2019-09-04T15:53:32Z</dcterms:modified>
</cp:coreProperties>
</file>