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purl.oclc.org/ooxml/officeDocument/relationships/metadata/thumbnail" Target="docProps/thumbnail.jpeg"/><Relationship Id="rId1" Type="http://purl.oclc.org/ooxml/officeDocument/relationships/officeDocument" Target="ppt/presentation.xml"/><Relationship Id="rId4" Type="http://purl.oclc.org/ooxml/officeDocument/relationships/extendedProperties" Target="docProps/app.xml"/></Relationships>
</file>

<file path=ppt/presentation.xml><?xml version="1.0" encoding="utf-8"?>
<p:presentation xmlns:a="http://purl.oclc.org/ooxml/drawingml/main" xmlns:r="http://purl.oclc.org/ooxml/officeDocument/relationships" xmlns:p="http://purl.oclc.org/ooxml/presentationml/main" saveSubsetFonts="1" conformance="strict">
  <p:sldMasterIdLst>
    <p:sldMasterId id="2147483678" r:id="rId1"/>
  </p:sldMasterIdLst>
  <p:handoutMasterIdLst>
    <p:handoutMasterId r:id="rId3"/>
  </p:handoutMasterIdLst>
  <p:sldIdLst>
    <p:sldId id="257" r:id="rId2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purl.oclc.org/ooxml/drawingml/main" xmlns:r="http://purl.oclc.org/ooxml/officeDocument/relationships" xmlns:p="http://purl.oclc.org/ooxml/presentationml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purl.oclc.org/ooxml/drawingml/main" def="{5C22544A-7EE6-4342-B048-85BDC9FD1C3A}"/>
</file>

<file path=ppt/viewProps.xml><?xml version="1.0" encoding="utf-8"?>
<p:viewPr xmlns:a="http://purl.oclc.org/ooxml/drawingml/main" xmlns:r="http://purl.oclc.org/ooxml/officeDocument/relationships" xmlns:p="http://purl.oclc.org/ooxml/presentationml/main">
  <p:normalViewPr horzBarState="maximized">
    <p:restoredLeft sz="17.979%" autoAdjust="0"/>
    <p:restoredTop sz="94.66%"/>
  </p:normalViewPr>
  <p:slideViewPr>
    <p:cSldViewPr snapToGrid="0">
      <p:cViewPr varScale="1">
        <p:scale>
          <a:sx n="101" d="100"/>
          <a:sy n="101" d="100"/>
        </p:scale>
        <p:origin x="120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purl.oclc.org/ooxml/officeDocument/relationships/handoutMaster" Target="handoutMasters/handoutMaster1.xml"/><Relationship Id="rId7" Type="http://purl.oclc.org/ooxml/officeDocument/relationships/tableStyles" Target="tableStyles.xml"/><Relationship Id="rId2" Type="http://purl.oclc.org/ooxml/officeDocument/relationships/slide" Target="slides/slide1.xml"/><Relationship Id="rId1" Type="http://purl.oclc.org/ooxml/officeDocument/relationships/slideMaster" Target="slideMasters/slideMaster1.xml"/><Relationship Id="rId6" Type="http://purl.oclc.org/ooxml/officeDocument/relationships/theme" Target="theme/theme1.xml"/><Relationship Id="rId5" Type="http://purl.oclc.org/ooxml/officeDocument/relationships/viewProps" Target="viewProps.xml"/><Relationship Id="rId4" Type="http://purl.oclc.org/ooxml/officeDocument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purl.oclc.org/ooxml/officeDocument/relationships/theme" Target="../theme/theme2.xml"/></Relationships>
</file>

<file path=ppt/handoutMasters/handoutMaster1.xml><?xml version="1.0" encoding="utf-8"?>
<p:handoutMaster xmlns:a="http://purl.oclc.org/ooxml/drawingml/main" xmlns:r="http://purl.oclc.org/ooxml/officeDocument/relationships" xmlns:p="http://purl.oclc.org/ooxml/presentationml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F505BE-BBBA-4DE4-A934-70030688041D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FA55D-B779-4A40-8739-2AE84D9D9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3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slideLayout1.xml><?xml version="1.0" encoding="utf-8"?>
<p:sldLayout xmlns:a="http://purl.oclc.org/ooxml/drawingml/main" xmlns:r="http://purl.oclc.org/ooxml/officeDocument/relationships" xmlns:p="http://purl.oclc.org/ooxml/presentationml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07877"/>
      </p:ext>
    </p:extLst>
  </p:cSld>
  <p:clrMapOvr>
    <a:masterClrMapping/>
  </p:clrMapOvr>
</p:sldLayout>
</file>

<file path=ppt/slideLayouts/slideLayout10.xml><?xml version="1.0" encoding="utf-8"?>
<p:sldLayout xmlns:a="http://purl.oclc.org/ooxml/drawingml/main" xmlns:r="http://purl.oclc.org/ooxml/officeDocument/relationships" xmlns:p="http://purl.oclc.org/ooxml/presentationml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439362"/>
      </p:ext>
    </p:extLst>
  </p:cSld>
  <p:clrMapOvr>
    <a:masterClrMapping/>
  </p:clrMapOvr>
</p:sldLayout>
</file>

<file path=ppt/slideLayouts/slideLayout11.xml><?xml version="1.0" encoding="utf-8"?>
<p:sldLayout xmlns:a="http://purl.oclc.org/ooxml/drawingml/main" xmlns:r="http://purl.oclc.org/ooxml/officeDocument/relationships" xmlns:p="http://purl.oclc.org/ooxml/presentationml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577140"/>
      </p:ext>
    </p:extLst>
  </p:cSld>
  <p:clrMapOvr>
    <a:masterClrMapping/>
  </p:clrMapOvr>
</p:sldLayout>
</file>

<file path=ppt/slideLayouts/slideLayout2.xml><?xml version="1.0" encoding="utf-8"?>
<p:sldLayout xmlns:a="http://purl.oclc.org/ooxml/drawingml/main" xmlns:r="http://purl.oclc.org/ooxml/officeDocument/relationships" xmlns:p="http://purl.oclc.org/ooxml/presentationml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44970"/>
      </p:ext>
    </p:extLst>
  </p:cSld>
  <p:clrMapOvr>
    <a:masterClrMapping/>
  </p:clrMapOvr>
</p:sldLayout>
</file>

<file path=ppt/slideLayouts/slideLayout3.xml><?xml version="1.0" encoding="utf-8"?>
<p:sldLayout xmlns:a="http://purl.oclc.org/ooxml/drawingml/main" xmlns:r="http://purl.oclc.org/ooxml/officeDocument/relationships" xmlns:p="http://purl.oclc.org/ooxml/presentationml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%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%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%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761840"/>
      </p:ext>
    </p:extLst>
  </p:cSld>
  <p:clrMapOvr>
    <a:masterClrMapping/>
  </p:clrMapOvr>
</p:sldLayout>
</file>

<file path=ppt/slideLayouts/slideLayout4.xml><?xml version="1.0" encoding="utf-8"?>
<p:sldLayout xmlns:a="http://purl.oclc.org/ooxml/drawingml/main" xmlns:r="http://purl.oclc.org/ooxml/officeDocument/relationships" xmlns:p="http://purl.oclc.org/ooxml/presentationml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123075"/>
      </p:ext>
    </p:extLst>
  </p:cSld>
  <p:clrMapOvr>
    <a:masterClrMapping/>
  </p:clrMapOvr>
</p:sldLayout>
</file>

<file path=ppt/slideLayouts/slideLayout5.xml><?xml version="1.0" encoding="utf-8"?>
<p:sldLayout xmlns:a="http://purl.oclc.org/ooxml/drawingml/main" xmlns:r="http://purl.oclc.org/ooxml/officeDocument/relationships" xmlns:p="http://purl.oclc.org/ooxml/presentationml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874754"/>
      </p:ext>
    </p:extLst>
  </p:cSld>
  <p:clrMapOvr>
    <a:masterClrMapping/>
  </p:clrMapOvr>
</p:sldLayout>
</file>

<file path=ppt/slideLayouts/slideLayout6.xml><?xml version="1.0" encoding="utf-8"?>
<p:sldLayout xmlns:a="http://purl.oclc.org/ooxml/drawingml/main" xmlns:r="http://purl.oclc.org/ooxml/officeDocument/relationships" xmlns:p="http://purl.oclc.org/ooxml/presentationml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12634"/>
      </p:ext>
    </p:extLst>
  </p:cSld>
  <p:clrMapOvr>
    <a:masterClrMapping/>
  </p:clrMapOvr>
</p:sldLayout>
</file>

<file path=ppt/slideLayouts/slideLayout7.xml><?xml version="1.0" encoding="utf-8"?>
<p:sldLayout xmlns:a="http://purl.oclc.org/ooxml/drawingml/main" xmlns:r="http://purl.oclc.org/ooxml/officeDocument/relationships" xmlns:p="http://purl.oclc.org/ooxml/presentationml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536533"/>
      </p:ext>
    </p:extLst>
  </p:cSld>
  <p:clrMapOvr>
    <a:masterClrMapping/>
  </p:clrMapOvr>
</p:sldLayout>
</file>

<file path=ppt/slideLayouts/slideLayout8.xml><?xml version="1.0" encoding="utf-8"?>
<p:sldLayout xmlns:a="http://purl.oclc.org/ooxml/drawingml/main" xmlns:r="http://purl.oclc.org/ooxml/officeDocument/relationships" xmlns:p="http://purl.oclc.org/ooxml/presentationml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973614"/>
      </p:ext>
    </p:extLst>
  </p:cSld>
  <p:clrMapOvr>
    <a:masterClrMapping/>
  </p:clrMapOvr>
</p:sldLayout>
</file>

<file path=ppt/slideLayouts/slideLayout9.xml><?xml version="1.0" encoding="utf-8"?>
<p:sldLayout xmlns:a="http://purl.oclc.org/ooxml/drawingml/main" xmlns:r="http://purl.oclc.org/ooxml/officeDocument/relationships" xmlns:p="http://purl.oclc.org/ooxml/presentationml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24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purl.oclc.org/ooxml/officeDocument/relationships/slideLayout" Target="../slideLayouts/slideLayout8.xml"/><Relationship Id="rId3" Type="http://purl.oclc.org/ooxml/officeDocument/relationships/slideLayout" Target="../slideLayouts/slideLayout3.xml"/><Relationship Id="rId7" Type="http://purl.oclc.org/ooxml/officeDocument/relationships/slideLayout" Target="../slideLayouts/slideLayout7.xml"/><Relationship Id="rId12" Type="http://purl.oclc.org/ooxml/officeDocument/relationships/theme" Target="../theme/theme1.xml"/><Relationship Id="rId2" Type="http://purl.oclc.org/ooxml/officeDocument/relationships/slideLayout" Target="../slideLayouts/slideLayout2.xml"/><Relationship Id="rId1" Type="http://purl.oclc.org/ooxml/officeDocument/relationships/slideLayout" Target="../slideLayouts/slideLayout1.xml"/><Relationship Id="rId6" Type="http://purl.oclc.org/ooxml/officeDocument/relationships/slideLayout" Target="../slideLayouts/slideLayout6.xml"/><Relationship Id="rId11" Type="http://purl.oclc.org/ooxml/officeDocument/relationships/slideLayout" Target="../slideLayouts/slideLayout11.xml"/><Relationship Id="rId5" Type="http://purl.oclc.org/ooxml/officeDocument/relationships/slideLayout" Target="../slideLayouts/slideLayout5.xml"/><Relationship Id="rId10" Type="http://purl.oclc.org/ooxml/officeDocument/relationships/slideLayout" Target="../slideLayouts/slideLayout10.xml"/><Relationship Id="rId4" Type="http://purl.oclc.org/ooxml/officeDocument/relationships/slideLayout" Target="../slideLayouts/slideLayout4.xml"/><Relationship Id="rId9" Type="http://purl.oclc.org/ooxml/officeDocument/relationships/slideLayout" Target="../slideLayouts/slideLayout9.xml"/></Relationships>
</file>

<file path=ppt/slideMasters/slideMaster1.xml><?xml version="1.0" encoding="utf-8"?>
<p:sldMaster xmlns:a="http://purl.oclc.org/ooxml/drawingml/main" xmlns:r="http://purl.oclc.org/ooxml/officeDocument/relationships" xmlns:p="http://purl.oclc.org/ooxml/presentationml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%"/>
                  </a:schemeClr>
                </a:solidFill>
              </a:defRPr>
            </a:lvl1pPr>
          </a:lstStyle>
          <a:p>
            <a:fld id="{2C39A36F-469A-4B5D-AB79-7C124A68A3CF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%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%"/>
                  </a:schemeClr>
                </a:solidFill>
              </a:defRPr>
            </a:lvl1pPr>
          </a:lstStyle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0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%"/>
        </a:lnSpc>
        <a:spcBef>
          <a:spcPct val="0%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%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purl.oclc.org/ooxml/officeDocument/relationships/image" Target="../media/image2.jpeg"/><Relationship Id="rId2" Type="http://purl.oclc.org/ooxml/officeDocument/relationships/image" Target="../media/image1.jpg"/><Relationship Id="rId1" Type="http://purl.oclc.org/ooxml/officeDocument/relationships/slideLayout" Target="../slideLayouts/slideLayout1.xml"/></Relationships>
</file>

<file path=ppt/slides/slide1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936" y="2467410"/>
            <a:ext cx="3208422" cy="320366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76117" y="233542"/>
            <a:ext cx="1219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Master of Public Administration (MPA) Info </a:t>
            </a:r>
            <a:r>
              <a:rPr lang="en-US" sz="4000" b="1" dirty="0"/>
              <a:t>S</a:t>
            </a:r>
            <a:r>
              <a:rPr lang="en-US" sz="4000" b="1" dirty="0" smtClean="0"/>
              <a:t>ession</a:t>
            </a:r>
          </a:p>
          <a:p>
            <a:pPr algn="ctr"/>
            <a:r>
              <a:rPr lang="en-US" sz="3600" dirty="0" smtClean="0"/>
              <a:t>Thursday, </a:t>
            </a:r>
            <a:r>
              <a:rPr lang="en-US" sz="3600" dirty="0" smtClean="0"/>
              <a:t>September 19, 5:30-6:30 </a:t>
            </a:r>
            <a:r>
              <a:rPr lang="en-US" sz="3600" dirty="0" smtClean="0"/>
              <a:t>pm </a:t>
            </a:r>
            <a:endParaRPr lang="en-US" sz="3600" dirty="0" smtClean="0"/>
          </a:p>
          <a:p>
            <a:pPr algn="ctr"/>
            <a:r>
              <a:rPr lang="en-US" sz="3600" b="1" dirty="0" smtClean="0"/>
              <a:t>Location: </a:t>
            </a:r>
            <a:r>
              <a:rPr lang="en-US" sz="3600" dirty="0" smtClean="0"/>
              <a:t>Olympia </a:t>
            </a:r>
            <a:r>
              <a:rPr lang="en-US" sz="3600" dirty="0" smtClean="0"/>
              <a:t>Timberland </a:t>
            </a:r>
            <a:r>
              <a:rPr lang="en-US" sz="3600" dirty="0" smtClean="0"/>
              <a:t>Library, Downtown Olympia</a:t>
            </a:r>
            <a:endParaRPr lang="en-US" sz="36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095144" y="5940708"/>
            <a:ext cx="881248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For more information: </a:t>
            </a:r>
            <a:r>
              <a:rPr lang="en-US" sz="3600" b="1" dirty="0" smtClean="0"/>
              <a:t>evergreen.edu/</a:t>
            </a:r>
            <a:r>
              <a:rPr lang="en-US" sz="3600" b="1" dirty="0" err="1" smtClean="0"/>
              <a:t>mpa</a:t>
            </a:r>
            <a:endParaRPr lang="en-US" sz="36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490" y="2571082"/>
            <a:ext cx="4427460" cy="295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530782"/>
      </p:ext>
    </p:extLst>
  </p:cSld>
  <p:clrMapOvr>
    <a:masterClrMapping/>
  </p:clrMapOvr>
</p:sld>
</file>

<file path=ppt/theme/theme1.xml><?xml version="1.0" encoding="utf-8"?>
<a:theme xmlns:a="http://purl.oclc.org/ooxml/drawingml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%">
              <a:schemeClr val="phClr">
                <a:lumMod val="110%"/>
                <a:satMod val="105%"/>
                <a:tint val="67%"/>
              </a:schemeClr>
            </a:gs>
            <a:gs pos="50%">
              <a:schemeClr val="phClr">
                <a:lumMod val="105%"/>
                <a:satMod val="103%"/>
                <a:tint val="73%"/>
              </a:schemeClr>
            </a:gs>
            <a:gs pos="100%">
              <a:schemeClr val="phClr">
                <a:lumMod val="105%"/>
                <a:satMod val="109%"/>
                <a:tint val="81%"/>
              </a:schemeClr>
            </a:gs>
          </a:gsLst>
          <a:lin ang="5400000" scaled="0"/>
        </a:gradFill>
        <a:gradFill rotWithShape="1">
          <a:gsLst>
            <a:gs pos="0%">
              <a:schemeClr val="phClr">
                <a:satMod val="103%"/>
                <a:lumMod val="102%"/>
                <a:tint val="94%"/>
              </a:schemeClr>
            </a:gs>
            <a:gs pos="50%">
              <a:schemeClr val="phClr">
                <a:satMod val="110%"/>
                <a:lumMod val="100%"/>
                <a:shade val="100%"/>
              </a:schemeClr>
            </a:gs>
            <a:gs pos="100%">
              <a:schemeClr val="phClr">
                <a:lumMod val="99%"/>
                <a:satMod val="120%"/>
                <a:shade val="78%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%"/>
        </a:ln>
        <a:ln w="12700" cap="flat" cmpd="sng" algn="ctr">
          <a:solidFill>
            <a:schemeClr val="phClr"/>
          </a:solidFill>
          <a:prstDash val="solid"/>
          <a:miter lim="800%"/>
        </a:ln>
        <a:ln w="19050" cap="flat" cmpd="sng" algn="ctr">
          <a:solidFill>
            <a:schemeClr val="phClr"/>
          </a:solidFill>
          <a:prstDash val="solid"/>
          <a:miter lim="800%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%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%"/>
            <a:satMod val="170%"/>
          </a:schemeClr>
        </a:solidFill>
        <a:gradFill rotWithShape="1">
          <a:gsLst>
            <a:gs pos="0%">
              <a:schemeClr val="phClr">
                <a:tint val="93%"/>
                <a:satMod val="150%"/>
                <a:shade val="98%"/>
                <a:lumMod val="102%"/>
              </a:schemeClr>
            </a:gs>
            <a:gs pos="50%">
              <a:schemeClr val="phClr">
                <a:tint val="98%"/>
                <a:satMod val="130%"/>
                <a:shade val="90%"/>
                <a:lumMod val="103%"/>
              </a:schemeClr>
            </a:gs>
            <a:gs pos="100%">
              <a:schemeClr val="phClr">
                <a:shade val="63%"/>
                <a:satMod val="120%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purl.oclc.org/ooxml/drawingml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%">
              <a:schemeClr val="phClr">
                <a:lumMod val="110%"/>
                <a:satMod val="105%"/>
                <a:tint val="67%"/>
              </a:schemeClr>
            </a:gs>
            <a:gs pos="50%">
              <a:schemeClr val="phClr">
                <a:lumMod val="105%"/>
                <a:satMod val="103%"/>
                <a:tint val="73%"/>
              </a:schemeClr>
            </a:gs>
            <a:gs pos="100%">
              <a:schemeClr val="phClr">
                <a:lumMod val="105%"/>
                <a:satMod val="109%"/>
                <a:tint val="81%"/>
              </a:schemeClr>
            </a:gs>
          </a:gsLst>
          <a:lin ang="5400000" scaled="0"/>
        </a:gradFill>
        <a:gradFill rotWithShape="1">
          <a:gsLst>
            <a:gs pos="0%">
              <a:schemeClr val="phClr">
                <a:satMod val="103%"/>
                <a:lumMod val="102%"/>
                <a:tint val="94%"/>
              </a:schemeClr>
            </a:gs>
            <a:gs pos="50%">
              <a:schemeClr val="phClr">
                <a:satMod val="110%"/>
                <a:lumMod val="100%"/>
                <a:shade val="100%"/>
              </a:schemeClr>
            </a:gs>
            <a:gs pos="100%">
              <a:schemeClr val="phClr">
                <a:lumMod val="99%"/>
                <a:satMod val="120%"/>
                <a:shade val="78%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%"/>
        </a:ln>
        <a:ln w="12700" cap="flat" cmpd="sng" algn="ctr">
          <a:solidFill>
            <a:schemeClr val="phClr"/>
          </a:solidFill>
          <a:prstDash val="solid"/>
          <a:miter lim="800%"/>
        </a:ln>
        <a:ln w="19050" cap="flat" cmpd="sng" algn="ctr">
          <a:solidFill>
            <a:schemeClr val="phClr"/>
          </a:solidFill>
          <a:prstDash val="solid"/>
          <a:miter lim="800%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%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%"/>
            <a:satMod val="170%"/>
          </a:schemeClr>
        </a:solidFill>
        <a:gradFill rotWithShape="1">
          <a:gsLst>
            <a:gs pos="0%">
              <a:schemeClr val="phClr">
                <a:tint val="93%"/>
                <a:satMod val="150%"/>
                <a:shade val="98%"/>
                <a:lumMod val="102%"/>
              </a:schemeClr>
            </a:gs>
            <a:gs pos="50%">
              <a:schemeClr val="phClr">
                <a:tint val="98%"/>
                <a:satMod val="130%"/>
                <a:shade val="90%"/>
                <a:lumMod val="103%"/>
              </a:schemeClr>
            </a:gs>
            <a:gs pos="100%">
              <a:schemeClr val="phClr">
                <a:shade val="63%"/>
                <a:satMod val="120%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purl.oclc.org/ooxml/officeDocument/extendedProperties" xmlns:vt="http://purl.oclc.org/ooxml/officeDocument/docPropsVTypes">
  <Template>Facet</Template>
  <TotalTime>290</TotalTime>
  <Words>29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Evergreen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Martin, Andrea (Staff)</dc:creator>
  <cp:lastModifiedBy>Rhoads, Anna (Staff)</cp:lastModifiedBy>
  <cp:revision>25</cp:revision>
  <cp:lastPrinted>2017-11-02T17:37:54Z</cp:lastPrinted>
  <dcterms:created xsi:type="dcterms:W3CDTF">2017-09-29T00:22:31Z</dcterms:created>
  <dcterms:modified xsi:type="dcterms:W3CDTF">2019-09-04T15:53:32Z</dcterms:modified>
</cp:coreProperties>
</file>