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7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9%" autoAdjust="0"/>
    <p:restoredTop sz="94.66%"/>
  </p:normalViewPr>
  <p:slideViewPr>
    <p:cSldViewPr snapToGrid="0">
      <p:cViewPr varScale="1">
        <p:scale>
          <a:sx n="39" d="100"/>
          <a:sy n="39" d="100"/>
        </p:scale>
        <p:origin x="9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handoutMaster" Target="handoutMasters/handoutMaster1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07877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39362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77140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44970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1840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3075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4754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2634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6533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73614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jpeg"/><Relationship Id="rId2" Type="http://purl.oclc.org/ooxml/officeDocument/relationships/image" Target="../media/image1.jp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914" y="2940447"/>
            <a:ext cx="3208422" cy="3203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6117" y="81142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Master of Public Administration (MPA) Info </a:t>
            </a:r>
            <a:r>
              <a:rPr lang="en-US" sz="4000" b="1" dirty="0" smtClean="0"/>
              <a:t>Session</a:t>
            </a:r>
          </a:p>
          <a:p>
            <a:pPr algn="ctr"/>
            <a:r>
              <a:rPr lang="en-US" sz="3600" dirty="0" smtClean="0"/>
              <a:t>Thursday</a:t>
            </a:r>
            <a:r>
              <a:rPr lang="en-US" sz="3600" dirty="0" smtClean="0"/>
              <a:t>, </a:t>
            </a:r>
            <a:r>
              <a:rPr lang="en-US" sz="3600" dirty="0" smtClean="0"/>
              <a:t>November 7, </a:t>
            </a:r>
            <a:r>
              <a:rPr lang="en-US" sz="3600" dirty="0" smtClean="0"/>
              <a:t>5:30-6:30 </a:t>
            </a:r>
            <a:r>
              <a:rPr lang="en-US" sz="3600" dirty="0" smtClean="0"/>
              <a:t>p.m.</a:t>
            </a:r>
            <a:endParaRPr lang="en-US" sz="3600" dirty="0" smtClean="0"/>
          </a:p>
          <a:p>
            <a:pPr algn="ctr"/>
            <a:r>
              <a:rPr lang="en-US" sz="3600" b="1" dirty="0" smtClean="0"/>
              <a:t>Location: </a:t>
            </a:r>
            <a:r>
              <a:rPr lang="en-US" sz="3600" dirty="0" smtClean="0"/>
              <a:t>Olympia Timberland Library, Downtown Olympia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2639" y="6101129"/>
            <a:ext cx="88124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80" y="3066461"/>
            <a:ext cx="4427460" cy="2951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029326"/>
            <a:ext cx="12115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Join us to find out more about the MPA program including schedule, admissions requirements, financial aid, and to answer any questions you may have</a:t>
            </a:r>
            <a:r>
              <a:rPr lang="en-US" sz="3200" i="1" dirty="0"/>
              <a:t>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Facet</Template>
  <TotalTime>294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27</cp:revision>
  <cp:lastPrinted>2017-11-02T17:37:54Z</cp:lastPrinted>
  <dcterms:created xsi:type="dcterms:W3CDTF">2017-09-29T00:22:31Z</dcterms:created>
  <dcterms:modified xsi:type="dcterms:W3CDTF">2019-10-23T15:50:55Z</dcterms:modified>
</cp:coreProperties>
</file>