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81%" autoAdjust="0"/>
    <p:restoredTop sz="94.66%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handoutMaster" Target="handoutMasters/handoutMaster1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1.jpeg"/><Relationship Id="rId2" Type="http://purl.oclc.org/ooxml/officeDocument/relationships/hyperlink" Target="mailto:rhoadsa@evergreen.edu" TargetMode="External"/><Relationship Id="rId1" Type="http://purl.oclc.org/ooxml/officeDocument/relationships/slideLayout" Target="../slideLayouts/slideLayout1.xml"/><Relationship Id="rId4" Type="http://purl.oclc.org/ooxml/officeDocument/relationships/image" Target="../media/image2.jpeg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62538" y="2146029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7025" y="617747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Be the change! Apply for Evergreen’s MPA </a:t>
            </a:r>
            <a:r>
              <a:rPr lang="en-US" sz="4400" b="1" dirty="0" smtClean="0"/>
              <a:t>program</a:t>
            </a:r>
          </a:p>
          <a:p>
            <a:pPr algn="ctr"/>
            <a:r>
              <a:rPr lang="en-US" sz="4000" dirty="0" smtClean="0"/>
              <a:t>Second round deadline </a:t>
            </a:r>
            <a:r>
              <a:rPr lang="en-US" sz="4000" b="1" u="sng" dirty="0" smtClean="0"/>
              <a:t>Monday, March 4, 2019</a:t>
            </a:r>
            <a:endParaRPr lang="en-US" sz="4000" b="1" u="sng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401215" y="5651567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2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560" y="3059473"/>
            <a:ext cx="2324980" cy="23249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6" y="3035553"/>
            <a:ext cx="5103636" cy="34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247</TotalTime>
  <Words>34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20</cp:revision>
  <cp:lastPrinted>2017-11-02T17:37:54Z</cp:lastPrinted>
  <dcterms:created xsi:type="dcterms:W3CDTF">2017-09-29T00:22:31Z</dcterms:created>
  <dcterms:modified xsi:type="dcterms:W3CDTF">2019-02-07T16:46:43Z</dcterms:modified>
</cp:coreProperties>
</file>