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aveSubsetFonts="1" conformance="strict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purl.oclc.org/ooxml/drawingml/main" def="{5C22544A-7EE6-4342-B048-85BDC9FD1C3A}"/>
</file>

<file path=ppt/viewProps.xml><?xml version="1.0" encoding="utf-8"?>
<p:viewPr xmlns:a="http://purl.oclc.org/ooxml/drawingml/main" xmlns:r="http://purl.oclc.org/ooxml/officeDocument/relationships" xmlns:p="http://purl.oclc.org/ooxml/presentationml/main">
  <p:normalViewPr horzBarState="maximized">
    <p:restoredLeft sz="17.981%" autoAdjust="0"/>
    <p:restoredTop sz="94.66%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purl.oclc.org/ooxml/officeDocument/relationships/handoutMaster" Target="handoutMasters/handoutMaster1.xml"/><Relationship Id="rId7" Type="http://purl.oclc.org/ooxml/officeDocument/relationships/tableStyles" Target="tableStyles.xml"/><Relationship Id="rId2" Type="http://purl.oclc.org/ooxml/officeDocument/relationships/slide" Target="slides/slide1.xml"/><Relationship Id="rId1" Type="http://purl.oclc.org/ooxml/officeDocument/relationships/slideMaster" Target="slideMasters/slideMaster1.xml"/><Relationship Id="rId6" Type="http://purl.oclc.org/ooxml/officeDocument/relationships/theme" Target="theme/theme1.xml"/><Relationship Id="rId5" Type="http://purl.oclc.org/ooxml/officeDocument/relationships/viewProps" Target="viewProps.xml"/><Relationship Id="rId4" Type="http://purl.oclc.org/ooxml/officeDocument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purl.oclc.org/ooxml/officeDocument/relationships/theme" Target="../theme/theme2.xml"/></Relationships>
</file>

<file path=ppt/handoutMasters/handoutMaster1.xml><?xml version="1.0" encoding="utf-8"?>
<p:handout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5BE-BBBA-4DE4-A934-70030688041D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A55D-B779-4A40-8739-2AE84D9D9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57383"/>
      </p:ext>
    </p:extLst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57726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4603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57615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%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14122"/>
      </p:ext>
    </p:extLst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18437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54654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17394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74796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49975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1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2C39A36F-469A-4B5D-AB79-7C124A68A3CF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8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%"/>
        </a:lnSpc>
        <a:spcBef>
          <a:spcPct val="0%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%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purl.oclc.org/ooxml/officeDocument/relationships/image" Target="../media/image1.jpeg"/><Relationship Id="rId2" Type="http://purl.oclc.org/ooxml/officeDocument/relationships/hyperlink" Target="mailto:rhoadsa@evergreen.edu" TargetMode="External"/><Relationship Id="rId1" Type="http://purl.oclc.org/ooxml/officeDocument/relationships/slideLayout" Target="../slideLayouts/slideLayout1.xml"/><Relationship Id="rId4" Type="http://purl.oclc.org/ooxml/officeDocument/relationships/image" Target="../media/image2.jpeg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62538" y="2146029"/>
            <a:ext cx="1015452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For more information: </a:t>
            </a:r>
            <a:r>
              <a:rPr lang="en-US" sz="3600" b="1" dirty="0" smtClean="0"/>
              <a:t>evergreen.edu/</a:t>
            </a:r>
            <a:r>
              <a:rPr lang="en-US" sz="3600" b="1" dirty="0" err="1" smtClean="0"/>
              <a:t>mpa</a:t>
            </a:r>
            <a:endParaRPr lang="en-US" sz="3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27025" y="617747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Be the change! Apply for Evergreen’s MPA </a:t>
            </a:r>
            <a:r>
              <a:rPr lang="en-US" sz="4400" b="1" dirty="0" smtClean="0"/>
              <a:t>program</a:t>
            </a:r>
          </a:p>
          <a:p>
            <a:pPr algn="ctr"/>
            <a:r>
              <a:rPr lang="en-US" sz="4000" dirty="0" smtClean="0"/>
              <a:t>Second round deadline </a:t>
            </a:r>
            <a:r>
              <a:rPr lang="en-US" sz="4000" b="1" u="sng" dirty="0" smtClean="0"/>
              <a:t>Monday, March 4, 2019</a:t>
            </a:r>
            <a:endParaRPr lang="en-US" sz="4000" b="1" u="sng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401215" y="5651567"/>
            <a:ext cx="44412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Questions? </a:t>
            </a:r>
          </a:p>
          <a:p>
            <a:r>
              <a:rPr lang="en-US" sz="1700" dirty="0" smtClean="0"/>
              <a:t>Contact Anna Rhoads, MPA Assistant Director 360-867-6554 </a:t>
            </a:r>
            <a:r>
              <a:rPr lang="en-US" sz="1700" dirty="0" smtClean="0">
                <a:hlinkClick r:id="rId2"/>
              </a:rPr>
              <a:t>rhoadsa@evergreen.edu</a:t>
            </a:r>
            <a:r>
              <a:rPr lang="en-US" sz="1700" dirty="0" smtClean="0"/>
              <a:t> </a:t>
            </a:r>
            <a:endParaRPr lang="en-US" sz="17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560" y="3059473"/>
            <a:ext cx="2324980" cy="23249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6" y="3035553"/>
            <a:ext cx="5103636" cy="340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30782"/>
      </p:ext>
    </p:extLst>
  </p:cSld>
  <p:clrMapOvr>
    <a:masterClrMapping/>
  </p:clrMapOvr>
</p:sld>
</file>

<file path=ppt/theme/theme1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purl.oclc.org/ooxml/officeDocument/extendedProperties" xmlns:vt="http://purl.oclc.org/ooxml/officeDocument/docPropsVTypes">
  <TotalTime>247</TotalTime>
  <Words>34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Rhoads, Anna (Staff)</cp:lastModifiedBy>
  <cp:revision>20</cp:revision>
  <cp:lastPrinted>2017-11-02T17:37:54Z</cp:lastPrinted>
  <dcterms:created xsi:type="dcterms:W3CDTF">2017-09-29T00:22:31Z</dcterms:created>
  <dcterms:modified xsi:type="dcterms:W3CDTF">2019-02-07T16:46:43Z</dcterms:modified>
</cp:coreProperties>
</file>