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3"/>
  </p:handoutMasterIdLst>
  <p:sldIdLst>
    <p:sldId id="257" r:id="rId2"/>
  </p:sldIdLst>
  <p:sldSz cx="12192000" cy="6858000"/>
  <p:notesSz cx="68580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F505BE-BBBA-4DE4-A934-70030688041D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967"/>
            <a:ext cx="297180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36FA55D-B779-4A40-8739-2AE84D9D9E0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723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1573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457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4646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6557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1141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618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5546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7517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474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81499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9A36F-469A-4B5D-AB79-7C124A68A3CF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1515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9A36F-469A-4B5D-AB79-7C124A68A3CF}" type="datetimeFigureOut">
              <a:rPr lang="en-US" smtClean="0"/>
              <a:t>1/14/2019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8030F7-E835-4815-9B8B-06505474B9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2484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rhoadsa@evergreen.edu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286000"/>
            <a:ext cx="12192000" cy="914400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014809" y="2899201"/>
            <a:ext cx="10154526" cy="646331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600" dirty="0" smtClean="0"/>
              <a:t>For more information: </a:t>
            </a:r>
            <a:r>
              <a:rPr lang="en-US" sz="3600" b="1" dirty="0" smtClean="0"/>
              <a:t>evergreen.edu/</a:t>
            </a:r>
            <a:r>
              <a:rPr lang="en-US" sz="3600" b="1" dirty="0" err="1" smtClean="0"/>
              <a:t>mpa</a:t>
            </a:r>
            <a:endParaRPr lang="en-US" sz="3600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-3928" y="762931"/>
            <a:ext cx="12192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 smtClean="0"/>
              <a:t>Be the change! Apply for Evergreen’s MPA program</a:t>
            </a:r>
            <a:endParaRPr lang="en-US" sz="4400" b="1" dirty="0" smtClean="0"/>
          </a:p>
          <a:p>
            <a:pPr algn="ctr"/>
            <a:r>
              <a:rPr lang="en-US" sz="4000" dirty="0" smtClean="0"/>
              <a:t>Priority deadline is February 1, 2019. </a:t>
            </a:r>
            <a:endParaRPr lang="en-US" sz="4000" dirty="0" smtClean="0"/>
          </a:p>
        </p:txBody>
      </p:sp>
      <p:sp>
        <p:nvSpPr>
          <p:cNvPr id="2" name="TextBox 1"/>
          <p:cNvSpPr txBox="1"/>
          <p:nvPr/>
        </p:nvSpPr>
        <p:spPr>
          <a:xfrm>
            <a:off x="7877733" y="5875824"/>
            <a:ext cx="444129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700" b="1" dirty="0" smtClean="0"/>
              <a:t>Questions? </a:t>
            </a:r>
          </a:p>
          <a:p>
            <a:r>
              <a:rPr lang="en-US" sz="1700" dirty="0" smtClean="0"/>
              <a:t>Contact Anna Rhoads, MPA Assistant Director 360-867-6554 </a:t>
            </a:r>
            <a:r>
              <a:rPr lang="en-US" sz="1700" dirty="0" smtClean="0">
                <a:hlinkClick r:id="rId3"/>
              </a:rPr>
              <a:t>rhoadsa@evergreen.edu</a:t>
            </a:r>
            <a:r>
              <a:rPr lang="en-US" sz="1700" dirty="0" smtClean="0"/>
              <a:t> </a:t>
            </a:r>
            <a:endParaRPr lang="en-US" sz="17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54526" y="3828711"/>
            <a:ext cx="1732798" cy="173279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156260" y="3828711"/>
            <a:ext cx="89421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5307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242</TotalTime>
  <Words>33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The Evergreen State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Martin, Andrea (Staff)</dc:creator>
  <cp:lastModifiedBy>Rhoads, Anna (Staff)</cp:lastModifiedBy>
  <cp:revision>19</cp:revision>
  <cp:lastPrinted>2017-11-02T17:37:54Z</cp:lastPrinted>
  <dcterms:created xsi:type="dcterms:W3CDTF">2017-09-29T00:22:31Z</dcterms:created>
  <dcterms:modified xsi:type="dcterms:W3CDTF">2019-01-14T19:20:02Z</dcterms:modified>
</cp:coreProperties>
</file>