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809" y="2899201"/>
            <a:ext cx="101545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3928" y="762931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Be the change! Apply for Evergreen’s MPA program</a:t>
            </a:r>
            <a:endParaRPr lang="en-US" sz="4400" b="1" dirty="0" smtClean="0"/>
          </a:p>
          <a:p>
            <a:pPr algn="ctr"/>
            <a:r>
              <a:rPr lang="en-US" sz="4000" dirty="0" smtClean="0"/>
              <a:t>Priority deadline is February 1, 2019. </a:t>
            </a:r>
            <a:endParaRPr lang="en-US" sz="4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877733" y="5875824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526" y="3828711"/>
            <a:ext cx="1732798" cy="1732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260" y="3828711"/>
            <a:ext cx="8942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19</cp:revision>
  <cp:lastPrinted>2017-11-02T17:37:54Z</cp:lastPrinted>
  <dcterms:created xsi:type="dcterms:W3CDTF">2017-09-29T00:22:31Z</dcterms:created>
  <dcterms:modified xsi:type="dcterms:W3CDTF">2019-01-14T19:20:02Z</dcterms:modified>
</cp:coreProperties>
</file>