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4809" y="2899201"/>
            <a:ext cx="1015452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more information: </a:t>
            </a:r>
            <a:r>
              <a:rPr lang="en-US" sz="3600" b="1" dirty="0" smtClean="0"/>
              <a:t>evergreen.edu/</a:t>
            </a:r>
            <a:r>
              <a:rPr lang="en-US" sz="3600" b="1" dirty="0" err="1" smtClean="0"/>
              <a:t>mpa</a:t>
            </a:r>
            <a:endParaRPr lang="en-US" sz="3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-3928" y="762931"/>
            <a:ext cx="12192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Master of Public Administration (MPA) Info </a:t>
            </a:r>
            <a:r>
              <a:rPr lang="en-US" sz="4400" b="1" dirty="0"/>
              <a:t>S</a:t>
            </a:r>
            <a:r>
              <a:rPr lang="en-US" sz="4400" b="1" dirty="0" smtClean="0"/>
              <a:t>ession</a:t>
            </a:r>
          </a:p>
          <a:p>
            <a:pPr algn="ctr"/>
            <a:r>
              <a:rPr lang="en-US" sz="4000" smtClean="0"/>
              <a:t>Wednesday, June 13, 5:30-6:30 </a:t>
            </a:r>
            <a:r>
              <a:rPr lang="en-US" sz="4000" dirty="0" smtClean="0"/>
              <a:t>pm @ the Olympia Timberland Library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06855" y="5719331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526" y="3828711"/>
            <a:ext cx="1732798" cy="17327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260" y="3828711"/>
            <a:ext cx="8942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 more about the MPA program including the schedule, admissions requirements, financial aid, and will answer any question you may have.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16</cp:revision>
  <cp:lastPrinted>2017-11-02T17:37:54Z</cp:lastPrinted>
  <dcterms:created xsi:type="dcterms:W3CDTF">2017-09-29T00:22:31Z</dcterms:created>
  <dcterms:modified xsi:type="dcterms:W3CDTF">2018-05-29T22:34:37Z</dcterms:modified>
</cp:coreProperties>
</file>