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1" d="100"/>
          <a:sy n="81" d="100"/>
        </p:scale>
        <p:origin x="2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505BE-BBBA-4DE4-A934-70030688041D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FA55D-B779-4A40-8739-2AE84D9D9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3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5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5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6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5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1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1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5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1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7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4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1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9A36F-469A-4B5D-AB79-7C124A68A3CF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8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hoadsa@evergreen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0"/>
            <a:ext cx="12192000" cy="9144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14809" y="2899201"/>
            <a:ext cx="10154526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For more information: </a:t>
            </a:r>
            <a:r>
              <a:rPr lang="en-US" sz="3600" b="1" dirty="0" smtClean="0"/>
              <a:t>evergreen.edu/</a:t>
            </a:r>
            <a:r>
              <a:rPr lang="en-US" sz="3600" b="1" dirty="0" err="1" smtClean="0"/>
              <a:t>mpa</a:t>
            </a:r>
            <a:endParaRPr lang="en-US" sz="36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-3928" y="762931"/>
            <a:ext cx="12192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Master of Public Administration (MPA) Info </a:t>
            </a:r>
            <a:r>
              <a:rPr lang="en-US" sz="4400" b="1" dirty="0"/>
              <a:t>S</a:t>
            </a:r>
            <a:r>
              <a:rPr lang="en-US" sz="4400" b="1" dirty="0" smtClean="0"/>
              <a:t>ession</a:t>
            </a:r>
            <a:endParaRPr lang="en-US" sz="4400" b="1" dirty="0" smtClean="0"/>
          </a:p>
          <a:p>
            <a:pPr algn="ctr"/>
            <a:r>
              <a:rPr lang="en-US" sz="4000" dirty="0" smtClean="0"/>
              <a:t>Thursday, April 12 5:30-6:30 pm @ the Olympia Timberland Library</a:t>
            </a:r>
            <a:endParaRPr lang="en-US" sz="4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806855" y="5719331"/>
            <a:ext cx="44412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/>
              <a:t>Questions? </a:t>
            </a:r>
          </a:p>
          <a:p>
            <a:r>
              <a:rPr lang="en-US" sz="1700" dirty="0" smtClean="0"/>
              <a:t>Contact Anna Rhoads, MPA Assistant Director 360-867-6554 </a:t>
            </a:r>
            <a:r>
              <a:rPr lang="en-US" sz="1700" dirty="0" smtClean="0">
                <a:hlinkClick r:id="rId3"/>
              </a:rPr>
              <a:t>rhoadsa@evergreen.edu</a:t>
            </a:r>
            <a:r>
              <a:rPr lang="en-US" sz="1700" dirty="0" smtClean="0"/>
              <a:t> </a:t>
            </a:r>
            <a:endParaRPr lang="en-US" sz="17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4526" y="3828711"/>
            <a:ext cx="1732798" cy="17327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56260" y="3828711"/>
            <a:ext cx="89421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Learn more about the MPA program including the schedule, admissions requirements, financial aid, and will answer any question you may have.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53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61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Andrea (Staff)</dc:creator>
  <cp:lastModifiedBy>Rhoads, Anna (Staff)</cp:lastModifiedBy>
  <cp:revision>14</cp:revision>
  <cp:lastPrinted>2017-11-02T17:37:54Z</cp:lastPrinted>
  <dcterms:created xsi:type="dcterms:W3CDTF">2017-09-29T00:22:31Z</dcterms:created>
  <dcterms:modified xsi:type="dcterms:W3CDTF">2018-04-04T21:39:16Z</dcterms:modified>
</cp:coreProperties>
</file>