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9" autoAdjust="0"/>
    <p:restoredTop sz="94660"/>
  </p:normalViewPr>
  <p:slideViewPr>
    <p:cSldViewPr snapToGrid="0">
      <p:cViewPr varScale="1">
        <p:scale>
          <a:sx n="78" d="100"/>
          <a:sy n="78" d="100"/>
        </p:scale>
        <p:origin x="72" y="4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48A0-2B8B-46D5-991A-97D08661F11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DB983-BC12-422D-9FEB-C414C251C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57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48A0-2B8B-46D5-991A-97D08661F11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DB983-BC12-422D-9FEB-C414C251C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44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48A0-2B8B-46D5-991A-97D08661F11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DB983-BC12-422D-9FEB-C414C251C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3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48A0-2B8B-46D5-991A-97D08661F11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DB983-BC12-422D-9FEB-C414C251C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9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48A0-2B8B-46D5-991A-97D08661F11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DB983-BC12-422D-9FEB-C414C251C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0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48A0-2B8B-46D5-991A-97D08661F11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DB983-BC12-422D-9FEB-C414C251C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0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48A0-2B8B-46D5-991A-97D08661F11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DB983-BC12-422D-9FEB-C414C251C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77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48A0-2B8B-46D5-991A-97D08661F11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DB983-BC12-422D-9FEB-C414C251C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79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48A0-2B8B-46D5-991A-97D08661F11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DB983-BC12-422D-9FEB-C414C251C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38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48A0-2B8B-46D5-991A-97D08661F11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DB983-BC12-422D-9FEB-C414C251C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48A0-2B8B-46D5-991A-97D08661F11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DB983-BC12-422D-9FEB-C414C251C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66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248A0-2B8B-46D5-991A-97D08661F110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DB983-BC12-422D-9FEB-C414C251C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80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8257" y="610136"/>
            <a:ext cx="746268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Summary Brainstorming Discussions</a:t>
            </a:r>
          </a:p>
          <a:p>
            <a:endParaRPr lang="en-US" u="sng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u="sng" dirty="0" smtClean="0">
                <a:latin typeface="Calibri" panose="020F0502020204030204" pitchFamily="34" charset="0"/>
                <a:ea typeface="Calibri" panose="020F0502020204030204" pitchFamily="34" charset="0"/>
              </a:rPr>
              <a:t>Priorities (Summary of All Discussions)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Equity Between Concentrations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Equity Between Masters programs (8 credits a quarter)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60 hours v 48 hours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NASPAA Accreditation Standards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Adjust Class Subjects/Times to Student Demand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Equity of Overall Class Time and Flexibility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Important to Teach in All Three 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Concentrations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u="sng" dirty="0"/>
              <a:t>Common </a:t>
            </a:r>
            <a:r>
              <a:rPr lang="en-US" u="sng" dirty="0" smtClean="0"/>
              <a:t>Agreement (Brainstorming Discussion)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All Core Classes were general MPA classes (i.e. no Specific Concentration Core Classes, PNA, PP, and TG could all take classes during weekend intensive).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All Required Electives would be decided by a committee over each concentration – selected by MPA Faculty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Required Electives would consist of 2-3 classes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Required Electives would align with MPA Concentrations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In Addition to Current Tacoma Pilot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All Core Classes Would Consist of the Same Amount of Hours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818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2452" y="163860"/>
            <a:ext cx="3175819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1100" u="sng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 Credit Core Model</a:t>
            </a:r>
            <a:endParaRPr lang="en-US" sz="1200" u="sng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-228600"/>
            <a:r>
              <a:rPr lang="en-US" sz="1100" dirty="0" smtClean="0">
                <a:effectLst/>
                <a:latin typeface="Symbol" panose="05050102010706020507" pitchFamily="18" charset="2"/>
                <a:ea typeface="Calibri" panose="020F0502020204030204" pitchFamily="34" charset="0"/>
              </a:rPr>
              <a:t>·</a:t>
            </a:r>
            <a:r>
              <a:rPr lang="en-US" sz="7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     </a:t>
            </a:r>
            <a:r>
              <a:rPr lang="en-US" sz="11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Core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Interchangeable for PP, TG and PNA (Core Class Times Are Not Tied To A Concentration)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 Thursday (10 Classes) or Intensive Weekends (3 Weekends)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Consist of 9 x 4 Credit Classes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Keep Consistent Most Core Classes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Possible Core Classes                   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Current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18288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Context Public Administration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18288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Doing Democratic Administration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18288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Finance and Budget (Remove Policy)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18288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ATPS I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18288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ATPS II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18288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Capstone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New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18288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Policy Analysis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18288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Economic Policy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18288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Tribal Sovereignty and Self Determination (similar to Path to Sovereignty)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-228600"/>
            <a:r>
              <a:rPr lang="en-US" sz="1100" dirty="0" smtClean="0">
                <a:effectLst/>
                <a:latin typeface="Symbol" panose="05050102010706020507" pitchFamily="18" charset="2"/>
                <a:ea typeface="Calibri" panose="020F0502020204030204" pitchFamily="34" charset="0"/>
              </a:rPr>
              <a:t>·</a:t>
            </a:r>
            <a:r>
              <a:rPr lang="en-US" sz="7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     </a:t>
            </a:r>
            <a:r>
              <a:rPr lang="en-US" sz="11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Cohort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Cohorts will be based on Required Elective Classes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/>
            <a:r>
              <a:rPr lang="en-US" sz="1100" dirty="0" smtClean="0">
                <a:effectLst/>
                <a:latin typeface="Symbol" panose="05050102010706020507" pitchFamily="18" charset="2"/>
                <a:ea typeface="Calibri" panose="020F0502020204030204" pitchFamily="34" charset="0"/>
              </a:rPr>
              <a:t>·</a:t>
            </a:r>
            <a:r>
              <a:rPr lang="en-US" sz="7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     </a:t>
            </a:r>
            <a:r>
              <a:rPr lang="en-US" sz="11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Required Electives (Concentrations)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Policy (2-3 Classes Selected by a Committee)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Tribal Governance (2-3 Classes Selected by a Committee)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and Non Profit Administration (2-3 Classes Selected by a Committee)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/>
            <a:r>
              <a:rPr lang="en-US" sz="1100" dirty="0" smtClean="0">
                <a:effectLst/>
                <a:latin typeface="Symbol" panose="05050102010706020507" pitchFamily="18" charset="2"/>
                <a:ea typeface="Calibri" panose="020F0502020204030204" pitchFamily="34" charset="0"/>
              </a:rPr>
              <a:t>·</a:t>
            </a:r>
            <a:r>
              <a:rPr lang="en-US" sz="7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     </a:t>
            </a:r>
            <a:r>
              <a:rPr lang="en-US" sz="11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Electives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12-16 Electives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84290" y="163860"/>
            <a:ext cx="314632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1100" u="sng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4 </a:t>
            </a:r>
            <a:r>
              <a:rPr lang="en-US" sz="1100" u="sng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+</a:t>
            </a:r>
            <a:r>
              <a:rPr lang="en-US" sz="1100" u="sng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2 Credit Core Model</a:t>
            </a:r>
            <a:endParaRPr lang="en-US" sz="1200" u="sng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-228600"/>
            <a:r>
              <a:rPr lang="en-US" sz="1100" dirty="0" smtClean="0">
                <a:effectLst/>
                <a:latin typeface="Symbol" panose="05050102010706020507" pitchFamily="18" charset="2"/>
                <a:ea typeface="Calibri" panose="020F0502020204030204" pitchFamily="34" charset="0"/>
              </a:rPr>
              <a:t>·</a:t>
            </a:r>
            <a:r>
              <a:rPr lang="en-US" sz="7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     </a:t>
            </a:r>
            <a:r>
              <a:rPr lang="en-US" sz="11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Core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Interchangeable for PP, TG and PNA (Core Class Times Are Not Tied To A Concentration)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 Thursday (10 Classes) or Intensive Weekends (3 Weekends)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Reduce Core Classes to 4 Credits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Focus on Content and Core Competencies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Reduce focus on Seminar and Workshop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/>
            <a:r>
              <a:rPr lang="en-US" sz="1100" dirty="0" smtClean="0">
                <a:effectLst/>
                <a:latin typeface="Symbol" panose="05050102010706020507" pitchFamily="18" charset="2"/>
                <a:ea typeface="Calibri" panose="020F0502020204030204" pitchFamily="34" charset="0"/>
              </a:rPr>
              <a:t>·</a:t>
            </a:r>
            <a:r>
              <a:rPr lang="en-US" sz="7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     </a:t>
            </a:r>
            <a:r>
              <a:rPr lang="en-US" sz="11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Cohort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X 2 Credit Classes (2 Credits per quarter)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 Vary From Core Classes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Hours (Meet 3 Days in Quarter x 4 Hours + 1 8 Hour Saturday)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TG-Meet Friday Afternoon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PNA, PP Meet Sometime During Week (Evening)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/>
            <a:r>
              <a:rPr lang="en-US" sz="1100" dirty="0" smtClean="0">
                <a:effectLst/>
                <a:latin typeface="Symbol" panose="05050102010706020507" pitchFamily="18" charset="2"/>
                <a:ea typeface="Calibri" panose="020F0502020204030204" pitchFamily="34" charset="0"/>
              </a:rPr>
              <a:t>·</a:t>
            </a:r>
            <a:r>
              <a:rPr lang="en-US" sz="7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     </a:t>
            </a:r>
            <a:r>
              <a:rPr lang="en-US" sz="11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Required Electives (Concentrations)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Policy (2-3 Classes Selected by a Committee)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Tribal Governance (2-3 Classes Selected by a Committee)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and Non Profit Administration (2-3 Classes Selected by a Committee)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/>
            <a:r>
              <a:rPr lang="en-US" sz="1100" dirty="0" smtClean="0">
                <a:effectLst/>
                <a:latin typeface="Symbol" panose="05050102010706020507" pitchFamily="18" charset="2"/>
                <a:ea typeface="Calibri" panose="020F0502020204030204" pitchFamily="34" charset="0"/>
              </a:rPr>
              <a:t>·</a:t>
            </a:r>
            <a:r>
              <a:rPr lang="en-US" sz="7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     </a:t>
            </a:r>
            <a:r>
              <a:rPr lang="en-US" sz="11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Electives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12-16 Electives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96632" y="163860"/>
            <a:ext cx="3146323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1100" u="sng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 Credit Core Model</a:t>
            </a:r>
            <a:endParaRPr lang="en-US" sz="1200" u="sng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-228600"/>
            <a:r>
              <a:rPr lang="en-US" sz="1100" dirty="0" smtClean="0">
                <a:effectLst/>
                <a:latin typeface="Symbol" panose="05050102010706020507" pitchFamily="18" charset="2"/>
                <a:ea typeface="Calibri" panose="020F0502020204030204" pitchFamily="34" charset="0"/>
              </a:rPr>
              <a:t>·</a:t>
            </a:r>
            <a:r>
              <a:rPr lang="en-US" sz="7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     </a:t>
            </a:r>
            <a:r>
              <a:rPr lang="en-US" sz="11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Core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Interchangeable for PP, TG and PNA (Core Class Times Are Not Tied To A Concentration)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 Thursday and Additional Week Day (10 Classes) or Intensive Weekends (3 Weekends)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Core Classes-6 Credits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Focus on Content and Core Competencies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Reduce focus on Seminar and Workshop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/>
            <a:r>
              <a:rPr lang="en-US" sz="1100" dirty="0" smtClean="0">
                <a:effectLst/>
                <a:latin typeface="Symbol" panose="05050102010706020507" pitchFamily="18" charset="2"/>
                <a:ea typeface="Calibri" panose="020F0502020204030204" pitchFamily="34" charset="0"/>
              </a:rPr>
              <a:t>·</a:t>
            </a:r>
            <a:r>
              <a:rPr lang="en-US" sz="7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     </a:t>
            </a:r>
            <a:r>
              <a:rPr lang="en-US" sz="11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Cohort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Cohorts will be based on Required Elective Classes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/>
            <a:r>
              <a:rPr lang="en-US" sz="1100" dirty="0" smtClean="0">
                <a:effectLst/>
                <a:latin typeface="Symbol" panose="05050102010706020507" pitchFamily="18" charset="2"/>
                <a:ea typeface="Calibri" panose="020F0502020204030204" pitchFamily="34" charset="0"/>
              </a:rPr>
              <a:t>·</a:t>
            </a:r>
            <a:r>
              <a:rPr lang="en-US" sz="7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     </a:t>
            </a:r>
            <a:r>
              <a:rPr lang="en-US" sz="11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Required Electives (Concentrations)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Policy (2-3 Classes Selected by a Committee)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Tribal Governance (2-3 Classes Selected by a Committee)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and Non Profit Administration (2-3 Classes Selected by a Committee)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/>
            <a:r>
              <a:rPr lang="en-US" sz="1100" dirty="0" smtClean="0">
                <a:effectLst/>
                <a:latin typeface="Symbol" panose="05050102010706020507" pitchFamily="18" charset="2"/>
                <a:ea typeface="Calibri" panose="020F0502020204030204" pitchFamily="34" charset="0"/>
              </a:rPr>
              <a:t>·</a:t>
            </a:r>
            <a:r>
              <a:rPr lang="en-US" sz="7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     </a:t>
            </a:r>
            <a:r>
              <a:rPr lang="en-US" sz="11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Electives</a:t>
            </a:r>
            <a:endParaRPr lang="en-US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12-16 Electives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612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146</Words>
  <Application>Microsoft Office PowerPoint</Application>
  <PresentationFormat>Widescreen</PresentationFormat>
  <Paragraphs>78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Office Theme</vt:lpstr>
      <vt:lpstr>PowerPoint Presentation</vt:lpstr>
      <vt:lpstr>PowerPoint Presentation</vt:lpstr>
    </vt:vector>
  </TitlesOfParts>
  <Company>The Evergreen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Trevan, Eric</dc:creator>
  <cp:lastModifiedBy>Trevan, Eric</cp:lastModifiedBy>
  <cp:revision>2</cp:revision>
  <cp:lastPrinted>2019-11-12T18:20:39Z</cp:lastPrinted>
  <dcterms:created xsi:type="dcterms:W3CDTF">2019-11-12T16:12:02Z</dcterms:created>
  <dcterms:modified xsi:type="dcterms:W3CDTF">2019-11-12T23:13:02Z</dcterms:modified>
</cp:coreProperties>
</file>