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5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4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3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9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0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0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7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7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3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6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248A0-2B8B-46D5-991A-97D08661F11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DB983-BC12-422D-9FEB-C414C251C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8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8257" y="610136"/>
            <a:ext cx="74626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Summary Brainstorming Discussions</a:t>
            </a:r>
          </a:p>
          <a:p>
            <a:endParaRPr lang="en-US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u="sng" dirty="0" smtClean="0">
                <a:latin typeface="Calibri" panose="020F0502020204030204" pitchFamily="34" charset="0"/>
                <a:ea typeface="Calibri" panose="020F0502020204030204" pitchFamily="34" charset="0"/>
              </a:rPr>
              <a:t>Priorities (Summary of All Discussions)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Equity Between Concentrations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Equity Between Masters programs (8 credits a quarter)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60 hours v 48 hours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NASPAA Accreditation Standards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Adjust Class Subjects/Times to Student Demand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Equity of Overall Class Time and Flexibility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Important to Teach in All Three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Concentrations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u="sng" dirty="0"/>
              <a:t>Common </a:t>
            </a:r>
            <a:r>
              <a:rPr lang="en-US" u="sng" dirty="0" smtClean="0"/>
              <a:t>Agreement (Brainstorming Discussion)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All Core Classes were general MPA classes (i.e. no Specific Concentration Core Classes, PNA, PP, and TG could all take classes during weekend intensive).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All Required Electives would be decided by a committee over each concentration – selected by MPA Faculty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Required Electives would consist of 2-3 classes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Required Electives would align with MPA Concentrations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In Addition to Current Tacoma Pilot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All Core Classes Would Consist of the Same Amount of Hours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81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2452" y="163860"/>
            <a:ext cx="3175819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100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 Credit Core Model</a:t>
            </a:r>
            <a:endParaRPr lang="en-US" sz="1200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Core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Interchangeable for PP, TG and PNA (Core Class Times Are Not Tied To A Concentration)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Thursday (10 Classes) or Intensive Weekends (3 Weekends)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Consist of 9 x 4 Credit Classes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Consistent Most Core Classes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Possible Core Classes                   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Context Public Administration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Doing Democratic Administration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Finance and Budget (Remove Policy)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ATPS I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ATPS II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Capstone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Policy Analysis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Economic Policy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8288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Tribal Sovereignty and Self Determination (similar to Path to Sovereignty)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Cohort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Cohorts will be based on Required Elective Classes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Required Electives (Concentrations)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Policy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Tribal Governance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and Non Profit Administration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Electives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12-16 Electives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84290" y="163860"/>
            <a:ext cx="31463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100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US" sz="1100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+</a:t>
            </a:r>
            <a:r>
              <a:rPr lang="en-US" sz="1100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2 Credit Core Model</a:t>
            </a:r>
            <a:endParaRPr lang="en-US" sz="1200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Core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Interchangeable for PP, TG and PNA (Core Class Times Are Not Tied To A Concentration)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Thursday (10 Classes) or Intensive Weekends (3 Weekends)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Core Classes to 4 Credits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 on Content and Core Competencies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focus on Seminar and Workshop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Cohort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X 2 Credit Classes (2 Credits per quarter)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Vary From Core Classes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Hours (Meet 3 Days in Quarter x 4 Hours + 1 8 Hour Saturday)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TG-Meet Friday Afternoon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PNA, PP Meet Sometime During Week (Evening)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Required Electives (Concentrations)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Policy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Tribal Governance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and Non Profit Administration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Electives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12-16 Electives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96632" y="163860"/>
            <a:ext cx="3146323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100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Credit Core Model</a:t>
            </a:r>
            <a:endParaRPr lang="en-US" sz="1200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Core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Interchangeable for PP, TG and PNA (Core Class Times Are Not Tied To A Concentration)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Thursday and Additional Week Day (10 Classes) or Intensive Weekends (3 Weekends)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 Classes-6 Credits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 on Content and Core Competencies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focus on Seminar and Workshop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Cohort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Cohorts will be based on Required Elective Classes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Required Electives (Concentrations)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Policy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Tribal Governance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and Non Profit Administration (2-3 Classes Selected by a Committee)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/>
            <a:r>
              <a:rPr lang="en-US" sz="1100" dirty="0" smtClean="0">
                <a:effectLst/>
                <a:latin typeface="Symbol" panose="05050102010706020507" pitchFamily="18" charset="2"/>
                <a:ea typeface="Calibri" panose="020F0502020204030204" pitchFamily="34" charset="0"/>
              </a:rPr>
              <a:t>·</a:t>
            </a:r>
            <a:r>
              <a:rPr lang="en-US" sz="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    </a:t>
            </a:r>
            <a:r>
              <a:rPr lang="en-US" sz="11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Electives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12-16 Electives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12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146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Trevan, Eric</dc:creator>
  <cp:lastModifiedBy>Trevan, Eric</cp:lastModifiedBy>
  <cp:revision>2</cp:revision>
  <cp:lastPrinted>2019-11-12T18:20:39Z</cp:lastPrinted>
  <dcterms:created xsi:type="dcterms:W3CDTF">2019-11-12T16:12:02Z</dcterms:created>
  <dcterms:modified xsi:type="dcterms:W3CDTF">2019-11-12T23:13:02Z</dcterms:modified>
</cp:coreProperties>
</file>