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56" r:id="rId2"/>
    <p:sldId id="257" r:id="rId3"/>
  </p:sldIdLst>
  <p:sldSz cx="12192000" cy="6858000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47" d="100"/>
          <a:sy n="47" d="100"/>
        </p:scale>
        <p:origin x="654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F505BE-BBBA-4DE4-A934-70030688041D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6FA55D-B779-4A40-8739-2AE84D9D9E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238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157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457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464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557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114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618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554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517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474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14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515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39A36F-469A-4B5D-AB79-7C124A68A3CF}" type="datetimeFigureOut">
              <a:rPr lang="en-US" smtClean="0"/>
              <a:t>11/2/2017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484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rhoadsa@evergreen.ed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rhoadsa@evergreen.ed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8167" y="1793437"/>
            <a:ext cx="758580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/>
              <a:t>When</a:t>
            </a:r>
            <a:r>
              <a:rPr lang="en-US" sz="2800" dirty="0" smtClean="0"/>
              <a:t>: Thursday, Nov 9, 5:30 – 6:30 pm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	        Thursday, Dec 7  5:30 – 6:30 pm</a:t>
            </a:r>
            <a:endParaRPr lang="en-US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/>
              <a:t>Where</a:t>
            </a:r>
            <a:r>
              <a:rPr lang="en-US" sz="2800" dirty="0" smtClean="0"/>
              <a:t>: Olympia Timberland </a:t>
            </a:r>
            <a:r>
              <a:rPr lang="en-US" sz="2800" dirty="0" smtClean="0"/>
              <a:t>Library</a:t>
            </a:r>
            <a:br>
              <a:rPr lang="en-US" sz="2800" dirty="0" smtClean="0"/>
            </a:br>
            <a:r>
              <a:rPr lang="en-US" sz="2800" dirty="0" smtClean="0"/>
              <a:t>	313 8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Ave SE, Olympia WA 98501 </a:t>
            </a:r>
            <a:endParaRPr lang="en-US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/>
              <a:t>What</a:t>
            </a:r>
            <a:r>
              <a:rPr lang="en-US" sz="2800" dirty="0" smtClean="0"/>
              <a:t>: Hear about the class schedule, admissions requirements, financial aid, and to answer any questions you may have. </a:t>
            </a:r>
          </a:p>
          <a:p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286000"/>
            <a:ext cx="12192000" cy="9144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986996" y="3127902"/>
            <a:ext cx="3909538" cy="138499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Check out </a:t>
            </a:r>
            <a:r>
              <a:rPr lang="en-US" sz="2800" b="1" dirty="0" smtClean="0"/>
              <a:t>evergreen.edu/</a:t>
            </a:r>
            <a:r>
              <a:rPr lang="en-US" sz="2800" b="1" dirty="0" err="1" smtClean="0"/>
              <a:t>mpa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dirty="0" smtClean="0"/>
              <a:t>to learn more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188637"/>
            <a:ext cx="1219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Want to learn more about Evergreen’s </a:t>
            </a:r>
          </a:p>
          <a:p>
            <a:pPr algn="ctr"/>
            <a:r>
              <a:rPr lang="en-US" sz="3200" b="1" dirty="0" smtClean="0"/>
              <a:t>Master of Public Administration graduate program? </a:t>
            </a:r>
          </a:p>
          <a:p>
            <a:pPr algn="ctr"/>
            <a:r>
              <a:rPr lang="en-US" sz="3200" dirty="0" smtClean="0"/>
              <a:t>Attend </a:t>
            </a:r>
            <a:r>
              <a:rPr lang="en-US" sz="3200" dirty="0" smtClean="0"/>
              <a:t>one of our </a:t>
            </a:r>
            <a:r>
              <a:rPr lang="en-US" sz="3200" dirty="0" smtClean="0"/>
              <a:t>upcoming information sessions!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53968" y="5882502"/>
            <a:ext cx="4441292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b="1" dirty="0" smtClean="0"/>
              <a:t>Questions? </a:t>
            </a:r>
          </a:p>
          <a:p>
            <a:r>
              <a:rPr lang="en-US" sz="1700" dirty="0" smtClean="0"/>
              <a:t>Contact Anna Rhoads, MPA Assistant Director 360-867-6554 </a:t>
            </a:r>
            <a:r>
              <a:rPr lang="en-US" sz="1700" dirty="0" smtClean="0">
                <a:hlinkClick r:id="rId3"/>
              </a:rPr>
              <a:t>rhoadsa@evergreen.edu</a:t>
            </a:r>
            <a:r>
              <a:rPr lang="en-US" sz="1700" dirty="0" smtClean="0"/>
              <a:t> 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3533854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8167" y="1793437"/>
            <a:ext cx="758580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/>
              <a:t>When</a:t>
            </a:r>
            <a:r>
              <a:rPr lang="en-US" sz="2800" dirty="0" smtClean="0"/>
              <a:t>: Thursday, Nov 9, 5:30 – 6:30 pm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	        Thursday, Dec 7  5:30 – 6:30 pm</a:t>
            </a:r>
            <a:endParaRPr lang="en-US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/>
              <a:t>Where</a:t>
            </a:r>
            <a:r>
              <a:rPr lang="en-US" sz="2800" dirty="0" smtClean="0"/>
              <a:t>: Olympia Timberland </a:t>
            </a:r>
            <a:r>
              <a:rPr lang="en-US" sz="2800" dirty="0" smtClean="0"/>
              <a:t>Library</a:t>
            </a:r>
            <a:br>
              <a:rPr lang="en-US" sz="2800" dirty="0" smtClean="0"/>
            </a:br>
            <a:r>
              <a:rPr lang="en-US" sz="2800" dirty="0" smtClean="0"/>
              <a:t>	313 8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Ave SE, Olympia WA 98501 </a:t>
            </a:r>
            <a:endParaRPr lang="en-US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smtClean="0"/>
              <a:t>What</a:t>
            </a:r>
            <a:r>
              <a:rPr lang="en-US" sz="2800" dirty="0" smtClean="0"/>
              <a:t>: Hear about the class schedule, admissions requirements, financial aid, and to answer any questions you may have. </a:t>
            </a:r>
          </a:p>
          <a:p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286000"/>
            <a:ext cx="12192000" cy="9144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986996" y="3127902"/>
            <a:ext cx="3909538" cy="138499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Check out </a:t>
            </a:r>
            <a:r>
              <a:rPr lang="en-US" sz="2800" b="1" dirty="0" smtClean="0"/>
              <a:t>evergreen.edu/</a:t>
            </a:r>
            <a:r>
              <a:rPr lang="en-US" sz="2800" b="1" dirty="0" err="1" smtClean="0"/>
              <a:t>mpa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dirty="0" smtClean="0"/>
              <a:t>to learn more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188637"/>
            <a:ext cx="1219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Want to learn more about Evergreen’s </a:t>
            </a:r>
          </a:p>
          <a:p>
            <a:pPr algn="ctr"/>
            <a:r>
              <a:rPr lang="en-US" sz="3200" b="1" dirty="0" smtClean="0"/>
              <a:t>Master of Public Administration graduate program? </a:t>
            </a:r>
          </a:p>
          <a:p>
            <a:pPr algn="ctr"/>
            <a:r>
              <a:rPr lang="en-US" sz="3200" dirty="0" smtClean="0"/>
              <a:t>Attend </a:t>
            </a:r>
            <a:r>
              <a:rPr lang="en-US" sz="3200" dirty="0" smtClean="0"/>
              <a:t>one of our </a:t>
            </a:r>
            <a:r>
              <a:rPr lang="en-US" sz="3200" dirty="0" smtClean="0"/>
              <a:t>upcoming information sessions!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53968" y="5882502"/>
            <a:ext cx="4441292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b="1" dirty="0" smtClean="0"/>
              <a:t>Questions? </a:t>
            </a:r>
          </a:p>
          <a:p>
            <a:r>
              <a:rPr lang="en-US" sz="1700" dirty="0" smtClean="0"/>
              <a:t>Contact Anna Rhoads, MPA Assistant Director 360-867-6554 </a:t>
            </a:r>
            <a:r>
              <a:rPr lang="en-US" sz="1700" dirty="0" smtClean="0">
                <a:hlinkClick r:id="rId3"/>
              </a:rPr>
              <a:t>rhoadsa@evergreen.edu</a:t>
            </a:r>
            <a:r>
              <a:rPr lang="en-US" sz="1700" dirty="0" smtClean="0"/>
              <a:t> 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27315307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98</Words>
  <Application>Microsoft Office PowerPoint</Application>
  <PresentationFormat>Widescreen</PresentationFormat>
  <Paragraphs>20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The Evergreen State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Martin, Andrea (Staff)</dc:creator>
  <cp:lastModifiedBy>Rhoads, Anna (Staff)</cp:lastModifiedBy>
  <cp:revision>8</cp:revision>
  <cp:lastPrinted>2017-11-02T17:37:54Z</cp:lastPrinted>
  <dcterms:created xsi:type="dcterms:W3CDTF">2017-09-29T00:22:31Z</dcterms:created>
  <dcterms:modified xsi:type="dcterms:W3CDTF">2017-11-02T19:51:12Z</dcterms:modified>
</cp:coreProperties>
</file>