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505BE-BBBA-4DE4-A934-70030688041D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FA55D-B779-4A40-8739-2AE84D9D9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3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57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57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64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557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1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1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5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17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7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4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A36F-469A-4B5D-AB79-7C124A68A3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1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9A36F-469A-4B5D-AB79-7C124A68A3C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030F7-E835-4815-9B8B-0650547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84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hoadsa@evergreen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8167" y="1793437"/>
            <a:ext cx="758580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When</a:t>
            </a:r>
            <a:r>
              <a:rPr lang="en-US" sz="2800" dirty="0" smtClean="0"/>
              <a:t>: Thursday, Dec 7 5:30 – 6:30 pm 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Where</a:t>
            </a:r>
            <a:r>
              <a:rPr lang="en-US" sz="2800" dirty="0" smtClean="0"/>
              <a:t>: Olympia Timberland Library</a:t>
            </a:r>
            <a:br>
              <a:rPr lang="en-US" sz="2800" dirty="0" smtClean="0"/>
            </a:br>
            <a:r>
              <a:rPr lang="en-US" sz="2800" dirty="0" smtClean="0"/>
              <a:t>313 </a:t>
            </a:r>
            <a:r>
              <a:rPr lang="en-US" sz="2800" dirty="0" smtClean="0"/>
              <a:t>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Ave SE, Olympia WA 98501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What</a:t>
            </a:r>
            <a:r>
              <a:rPr lang="en-US" sz="2800" dirty="0" smtClean="0"/>
              <a:t>: Hear about the class schedule, admissions requirements, financial aid, and to answer any questions you may have. 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86000"/>
            <a:ext cx="12192000" cy="9144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986996" y="3127902"/>
            <a:ext cx="3909538" cy="13849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Check out </a:t>
            </a:r>
            <a:r>
              <a:rPr lang="en-US" sz="2800" b="1" dirty="0" smtClean="0"/>
              <a:t>evergreen.edu/</a:t>
            </a:r>
            <a:r>
              <a:rPr lang="en-US" sz="2800" b="1" dirty="0" err="1" smtClean="0"/>
              <a:t>mpa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to learn more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88637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Want to learn more about Evergreen’s </a:t>
            </a:r>
          </a:p>
          <a:p>
            <a:pPr algn="ctr"/>
            <a:r>
              <a:rPr lang="en-US" sz="3200" b="1" dirty="0" smtClean="0"/>
              <a:t>Master of Public Administration graduate program? </a:t>
            </a:r>
          </a:p>
          <a:p>
            <a:pPr algn="ctr"/>
            <a:r>
              <a:rPr lang="en-US" sz="3200" dirty="0" smtClean="0"/>
              <a:t>Attend one of our upcoming information sessions!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53968" y="5882502"/>
            <a:ext cx="444129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/>
              <a:t>Questions? </a:t>
            </a:r>
          </a:p>
          <a:p>
            <a:r>
              <a:rPr lang="en-US" sz="1700" dirty="0" smtClean="0"/>
              <a:t>Contact Anna Rhoads, MPA Assistant Director 360-867-6554 </a:t>
            </a:r>
            <a:r>
              <a:rPr lang="en-US" sz="1700" dirty="0" smtClean="0">
                <a:hlinkClick r:id="rId3"/>
              </a:rPr>
              <a:t>rhoadsa@evergreen.edu</a:t>
            </a:r>
            <a:r>
              <a:rPr lang="en-US" sz="1700" dirty="0" smtClean="0"/>
              <a:t> 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731530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53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Evergreen State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Martin, Andrea (Staff)</dc:creator>
  <cp:lastModifiedBy>Rhoads, Anna (Staff)</cp:lastModifiedBy>
  <cp:revision>9</cp:revision>
  <cp:lastPrinted>2017-11-02T17:37:54Z</cp:lastPrinted>
  <dcterms:created xsi:type="dcterms:W3CDTF">2017-09-29T00:22:31Z</dcterms:created>
  <dcterms:modified xsi:type="dcterms:W3CDTF">2017-11-15T17:14:14Z</dcterms:modified>
</cp:coreProperties>
</file>