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167" y="1658270"/>
            <a:ext cx="75858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When</a:t>
            </a:r>
            <a:r>
              <a:rPr lang="en-US" sz="2800" dirty="0" smtClean="0"/>
              <a:t>: Thursday, </a:t>
            </a:r>
            <a:r>
              <a:rPr lang="en-US" sz="2800" dirty="0" smtClean="0"/>
              <a:t>January 11,</a:t>
            </a:r>
            <a:r>
              <a:rPr lang="en-US" sz="2800" dirty="0" smtClean="0"/>
              <a:t> </a:t>
            </a:r>
            <a:r>
              <a:rPr lang="en-US" sz="2800" dirty="0" smtClean="0"/>
              <a:t>5:30 – 6:30 pm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Where</a:t>
            </a:r>
            <a:r>
              <a:rPr lang="en-US" sz="2800" dirty="0" smtClean="0"/>
              <a:t>: Olympia Timberland Library</a:t>
            </a:r>
            <a:br>
              <a:rPr lang="en-US" sz="2800" dirty="0" smtClean="0"/>
            </a:br>
            <a:r>
              <a:rPr lang="en-US" sz="2800" dirty="0" smtClean="0"/>
              <a:t>313 8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Ave SE, Olympia WA 98501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</a:t>
            </a:r>
            <a:r>
              <a:rPr lang="en-US" sz="2800" dirty="0" smtClean="0"/>
              <a:t>: Hear about the class schedule, admissions requirements, financial aid, and to answer any questions you may have. 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86996" y="3127902"/>
            <a:ext cx="3909538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Check out </a:t>
            </a:r>
            <a:r>
              <a:rPr lang="en-US" sz="2800" b="1" dirty="0" smtClean="0"/>
              <a:t>evergreen.edu/</a:t>
            </a:r>
            <a:r>
              <a:rPr lang="en-US" sz="2800" b="1" dirty="0" err="1" smtClean="0"/>
              <a:t>mpa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to learn more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86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Want to learn more about Evergreen’s </a:t>
            </a:r>
          </a:p>
          <a:p>
            <a:pPr algn="ctr"/>
            <a:r>
              <a:rPr lang="en-US" sz="3200" b="1" dirty="0" smtClean="0"/>
              <a:t>Master of Public Administration graduate program? </a:t>
            </a:r>
          </a:p>
          <a:p>
            <a:pPr algn="ctr"/>
            <a:r>
              <a:rPr lang="en-US" sz="3200" dirty="0" smtClean="0"/>
              <a:t>Attend one of our upcoming information sessions!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53968" y="5882502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11</cp:revision>
  <cp:lastPrinted>2017-11-02T17:37:54Z</cp:lastPrinted>
  <dcterms:created xsi:type="dcterms:W3CDTF">2017-09-29T00:22:31Z</dcterms:created>
  <dcterms:modified xsi:type="dcterms:W3CDTF">2017-12-08T21:20:41Z</dcterms:modified>
</cp:coreProperties>
</file>