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0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9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3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4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5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0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5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7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4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5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E7133-0283-41FB-A1C1-51713FDF731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6400A-F951-450D-ACFB-172D123D1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3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0655" y="1306284"/>
            <a:ext cx="101296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So, you want to go to graduate school?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2351314" y="3669474"/>
            <a:ext cx="75883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Advice and tips from graduate school admissions counselors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962893" y="4986224"/>
            <a:ext cx="636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Jazminne Bailey, </a:t>
            </a:r>
            <a:r>
              <a:rPr lang="en-US" dirty="0" err="1" smtClean="0"/>
              <a:t>M.Ed</a:t>
            </a:r>
            <a:endParaRPr lang="en-US" dirty="0" smtClean="0"/>
          </a:p>
          <a:p>
            <a:pPr algn="ctr"/>
            <a:r>
              <a:rPr lang="en-US" dirty="0" smtClean="0"/>
              <a:t>Puanani Nihoa, M.P.A.</a:t>
            </a:r>
          </a:p>
          <a:p>
            <a:pPr algn="ctr"/>
            <a:r>
              <a:rPr lang="en-US" dirty="0" smtClean="0"/>
              <a:t>Anna Rhoads, M.E.S.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of Environmental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41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in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8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#1 Do your research!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out what resources are available on the campus you are applying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6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#2: Every admission process is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graduate school has a different admissions process.</a:t>
            </a:r>
          </a:p>
          <a:p>
            <a:pPr lvl="1"/>
            <a:r>
              <a:rPr lang="en-US" dirty="0" smtClean="0"/>
              <a:t>Read instructions!</a:t>
            </a:r>
            <a:endParaRPr lang="en-US" dirty="0"/>
          </a:p>
          <a:p>
            <a:pPr lvl="1"/>
            <a:r>
              <a:rPr lang="en-US" dirty="0" smtClean="0"/>
              <a:t>Make sure you know who the graduate program contact is</a:t>
            </a:r>
          </a:p>
        </p:txBody>
      </p:sp>
    </p:spTree>
    <p:extLst>
      <p:ext uri="{BB962C8B-B14F-4D97-AF65-F5344CB8AC3E}">
        <p14:creationId xmlns:p14="http://schemas.microsoft.com/office/powerpoint/2010/main" val="41060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#3: Connect with campus resources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with the campus’ Veteran’s Resource Center or Veteran’s Resource staff member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3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#4: Highlight your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Transferable skills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3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Graduate schools will require your transcripts</a:t>
            </a:r>
          </a:p>
          <a:p>
            <a:pPr lvl="1"/>
            <a:r>
              <a:rPr lang="en-US" dirty="0" smtClean="0"/>
              <a:t>Unofficial transcripts: Do not have the registrar’s signature or college seal. Often free or low-cost.</a:t>
            </a:r>
          </a:p>
          <a:p>
            <a:pPr lvl="1"/>
            <a:r>
              <a:rPr lang="en-US" dirty="0" smtClean="0"/>
              <a:t>Official transcripts:  Complete representation of a student’s academic record. Printed on official transcript paper. It will have the embossed or raised college seal, date, and the Registrar’s signature.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3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of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right recommender (commanding officer, volunteer work, supervisor, coworker, etc.) who can speak to your skills regardless of their rank or title.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457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Purpose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Tells the admission committee who you are, why you’re applying, and why you’re a good candidate</a:t>
            </a:r>
          </a:p>
          <a:p>
            <a:r>
              <a:rPr lang="en-US" dirty="0" smtClean="0"/>
              <a:t>Poor academic history? Opportunity to explain situation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4000" b="1" dirty="0" smtClean="0"/>
              <a:t>Admission committee members are not mind readers. Put it in writing!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60886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of Public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4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245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Tip #1 Do your research!</vt:lpstr>
      <vt:lpstr>Tip #2: Every admission process is different</vt:lpstr>
      <vt:lpstr>Tip #3: Connect with campus resources </vt:lpstr>
      <vt:lpstr>Tip #4: Highlight your experiences</vt:lpstr>
      <vt:lpstr>Transcripts</vt:lpstr>
      <vt:lpstr>Letter of Recommendation</vt:lpstr>
      <vt:lpstr>Statement of Purpose </vt:lpstr>
      <vt:lpstr>Master of Public Administration</vt:lpstr>
      <vt:lpstr>Master of Environmental Studies</vt:lpstr>
      <vt:lpstr>Master in Teaching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Rhoads, Anna (Staff)</dc:creator>
  <cp:lastModifiedBy>Rhoads, Anna (Staff)</cp:lastModifiedBy>
  <cp:revision>2</cp:revision>
  <dcterms:created xsi:type="dcterms:W3CDTF">2020-01-16T17:20:15Z</dcterms:created>
  <dcterms:modified xsi:type="dcterms:W3CDTF">2020-01-16T17:25:42Z</dcterms:modified>
</cp:coreProperties>
</file>