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9" autoAdjust="0"/>
    <p:restoredTop sz="94652"/>
  </p:normalViewPr>
  <p:slideViewPr>
    <p:cSldViewPr>
      <p:cViewPr varScale="1">
        <p:scale>
          <a:sx n="100" d="100"/>
          <a:sy n="100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12/12/17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52600"/>
            <a:ext cx="8458200" cy="8255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Information Workshop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19400"/>
            <a:ext cx="4343400" cy="2133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March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3-5 pm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Evergreen Olympia Campus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800" dirty="0"/>
              <a:t>Seminar 2 E-3123</a:t>
            </a:r>
            <a:br>
              <a:rPr lang="de-DE" sz="2800" dirty="0"/>
            </a:br>
            <a:endParaRPr lang="de-DE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181600" y="3657600"/>
            <a:ext cx="3733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For more information: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800" dirty="0" err="1"/>
              <a:t>www.evergreen.edu</a:t>
            </a:r>
            <a:r>
              <a:rPr lang="en-US" sz="2800" dirty="0"/>
              <a:t>/</a:t>
            </a:r>
            <a:r>
              <a:rPr lang="en-US" sz="2800" dirty="0" err="1"/>
              <a:t>mit</a:t>
            </a:r>
            <a:endParaRPr lang="en-US" sz="2800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800" dirty="0" err="1"/>
              <a:t>foranm@evergreen.edu</a:t>
            </a:r>
            <a:r>
              <a:rPr lang="en-US" sz="2800" dirty="0"/>
              <a:t>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(360) 867-6559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0600" y="-228600"/>
            <a:ext cx="84582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The Evergreen State College</a:t>
            </a:r>
            <a:br>
              <a:rPr lang="en-US" dirty="0" smtClean="0"/>
            </a:br>
            <a:r>
              <a:rPr lang="en-US" dirty="0" smtClean="0"/>
              <a:t>Master in Teaching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tf03896101</Template>
  <TotalTime>7</TotalTime>
  <Words>27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Children Friends 16x9</vt:lpstr>
      <vt:lpstr>Information Workshop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Workshop</dc:title>
  <dc:creator>Lovelett, Emilie</dc:creator>
  <cp:keywords/>
  <cp:lastModifiedBy>Lovelett, Emilie</cp:lastModifiedBy>
  <cp:revision>1</cp:revision>
  <dcterms:created xsi:type="dcterms:W3CDTF">2017-12-12T21:34:04Z</dcterms:created>
  <dcterms:modified xsi:type="dcterms:W3CDTF">2017-12-12T21:41:12Z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