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9" autoAdjust="0"/>
    <p:restoredTop sz="94652"/>
  </p:normalViewPr>
  <p:slideViewPr>
    <p:cSldViewPr>
      <p:cViewPr varScale="1">
        <p:scale>
          <a:sx n="100" d="100"/>
          <a:sy n="100" d="100"/>
        </p:scale>
        <p:origin x="8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358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E2AAA-2CC7-4F9C-A8C6-8B9F2A3E9EF0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AD62A-9EE1-43E3-A7E5-D268F71DF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7ADBA-1AC7-4CD6-8AFF-4E8087BA5487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4C2EF-8A97-4DAF-B099-E5678836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Freeform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4937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Freeform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Picture Placeholder 18" descr="An empty placeholder to add an image. Click on the placeholder and select the image that you wish to add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0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4937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Freeform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8" name="Freeform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Picture Placeholder 18" descr="An empty placeholder to add an image. Click on the placeholder and select the image that you wish to add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2" name="Freeform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Picture Placeholder 12" descr="An empty placeholder to add an image. Click on the placeholder and select the image that you wish to add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v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Picture Placeholder 8" descr="An empty placeholder to add an image. Click on the placeholder and select the image that you wish to add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0" name="Freeform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Picture Placeholder 10" descr="An empty placeholder to add an image. Click on the placeholder and select the image that you wish to add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2" name="Freeform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Picture Placeholder 12" descr="An empty placeholder to add an image. Click on the placeholder and select the image that you wish to add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4" name="Freeform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0" name="Freeform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Picture Placeholder 20" descr="An empty placeholder to add an image. Click on the placeholder and select the image that you wish to add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Picture Placeholder 11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7FC8593D-7C47-471E-A8DF-97AC4FFD13F5}" type="datetimeFigureOut">
              <a:rPr lang="en-US" smtClean="0"/>
              <a:pPr/>
              <a:t>12/12/17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289D71E3-7D81-4C24-B9D8-6B108755C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752600"/>
            <a:ext cx="8458200" cy="825500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Information Workshop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819400"/>
            <a:ext cx="4343400" cy="21336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/>
              <a:t>March 12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, 3-5 pm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/>
              <a:t>Evergreen Olympia Campus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2800" dirty="0"/>
              <a:t>Seminar 2 E-3123</a:t>
            </a:r>
            <a:br>
              <a:rPr lang="de-DE" sz="2800" dirty="0"/>
            </a:br>
            <a:endParaRPr lang="de-DE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181600" y="3657600"/>
            <a:ext cx="37338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/>
              <a:t>For more information: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2800" dirty="0" err="1"/>
              <a:t>www.evergreen.edu</a:t>
            </a:r>
            <a:r>
              <a:rPr lang="en-US" sz="2800" dirty="0"/>
              <a:t>/</a:t>
            </a:r>
            <a:r>
              <a:rPr lang="en-US" sz="2800" dirty="0" err="1"/>
              <a:t>mit</a:t>
            </a:r>
            <a:endParaRPr lang="en-US" sz="2800" dirty="0"/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2800" dirty="0" err="1"/>
              <a:t>foranm@evergreen.edu</a:t>
            </a:r>
            <a:r>
              <a:rPr lang="en-US" sz="2800" dirty="0"/>
              <a:t>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(360) 867-6559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8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90600" y="-228600"/>
            <a:ext cx="8458200" cy="1828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The Evergreen State College</a:t>
            </a:r>
            <a:br>
              <a:rPr lang="en-US" dirty="0" smtClean="0"/>
            </a:br>
            <a:r>
              <a:rPr lang="en-US" dirty="0" smtClean="0"/>
              <a:t>Master in Teaching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ildren Friends 16x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hoolyard kids education presentation, album (widescreen).potx" id="{B61009BD-7448-452D-9EB3-A92629EDAAF7}" vid="{D5A61431-CA5A-45CA-9A81-30AAFC8F1B2C}"/>
    </a:ext>
  </a:extLst>
</a:theme>
</file>

<file path=ppt/theme/theme2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4A369AEE-D726-45B1-ACA9-0D6048C368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A15C6C-6BB6-4DB6-B7D6-7F14EAB2CC5C}">
  <ds:schemaRefs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tf03896101</Template>
  <TotalTime>7</TotalTime>
  <Words>27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Arial</vt:lpstr>
      <vt:lpstr>Children Friends 16x9</vt:lpstr>
      <vt:lpstr>Information Workshop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Workshop</dc:title>
  <dc:creator>Lovelett, Emilie</dc:creator>
  <cp:keywords/>
  <cp:lastModifiedBy>Lovelett, Emilie</cp:lastModifiedBy>
  <cp:revision>1</cp:revision>
  <dcterms:created xsi:type="dcterms:W3CDTF">2017-12-12T21:34:04Z</dcterms:created>
  <dcterms:modified xsi:type="dcterms:W3CDTF">2017-12-12T21:41:12Z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0x010100AA3F7D94069FF64A86F7DFF56D60E3BE</vt:lpwstr>
  </property>
</Properties>
</file>