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4599"/>
  </p:normalViewPr>
  <p:slideViewPr>
    <p:cSldViewPr snapToGrid="0">
      <p:cViewPr varScale="1">
        <p:scale>
          <a:sx n="106" d="100"/>
          <a:sy n="106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12/12/17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12/12/17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12/12/17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12/12/17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12/12/17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1" y="2159742"/>
            <a:ext cx="9296399" cy="17772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Evergreen </a:t>
            </a:r>
            <a:r>
              <a:rPr lang="en-US" dirty="0" smtClean="0"/>
              <a:t>State College</a:t>
            </a:r>
            <a:br>
              <a:rPr lang="en-US" dirty="0" smtClean="0"/>
            </a:br>
            <a:r>
              <a:rPr lang="en-US" dirty="0" smtClean="0"/>
              <a:t>Master in Teaching</a:t>
            </a:r>
            <a:br>
              <a:rPr lang="en-US" dirty="0" smtClean="0"/>
            </a:br>
            <a:r>
              <a:rPr lang="en-US" dirty="0" smtClean="0"/>
              <a:t>Advising Appointments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1" y="4538659"/>
            <a:ext cx="5372099" cy="865321"/>
          </a:xfrm>
        </p:spPr>
        <p:txBody>
          <a:bodyPr>
            <a:noAutofit/>
          </a:bodyPr>
          <a:lstStyle/>
          <a:p>
            <a:r>
              <a:rPr lang="en-US" sz="2800" dirty="0" smtClean="0"/>
              <a:t>February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 – 6 pm</a:t>
            </a:r>
          </a:p>
          <a:p>
            <a:r>
              <a:rPr lang="en-US" sz="2800" dirty="0" smtClean="0"/>
              <a:t>Evergreen Tacoma Campus, Rm 114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74594" y="4368800"/>
            <a:ext cx="33587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err="1"/>
              <a:t>www.evergreen.edu</a:t>
            </a:r>
            <a:r>
              <a:rPr lang="en-US" sz="2400" dirty="0"/>
              <a:t>/</a:t>
            </a:r>
            <a:r>
              <a:rPr lang="en-US" sz="2400" dirty="0" err="1"/>
              <a:t>mit</a:t>
            </a:r>
            <a:endParaRPr lang="en-US" sz="2400" dirty="0"/>
          </a:p>
          <a:p>
            <a:pPr algn="r"/>
            <a:r>
              <a:rPr lang="en-US" sz="2400" dirty="0" err="1"/>
              <a:t>foranm@evergreen.edu</a:t>
            </a:r>
            <a:r>
              <a:rPr lang="en-US" sz="2400" dirty="0"/>
              <a:t> </a:t>
            </a:r>
          </a:p>
          <a:p>
            <a:pPr algn="r"/>
            <a:r>
              <a:rPr lang="en-US" sz="2400" dirty="0"/>
              <a:t>(360) 867-6559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n science</Template>
  <TotalTime>5</TotalTime>
  <Words>23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Wingdings</vt:lpstr>
      <vt:lpstr>Educational subjects 16x9</vt:lpstr>
      <vt:lpstr>The Evergreen State College Master in Teaching Advising Appointments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Evergreen State College Master in Teaching Advising Appointments</dc:title>
  <dc:creator>Lovelett, Emilie</dc:creator>
  <cp:lastModifiedBy>Lovelett, Emilie</cp:lastModifiedBy>
  <cp:revision>2</cp:revision>
  <dcterms:created xsi:type="dcterms:W3CDTF">2017-12-12T21:11:04Z</dcterms:created>
  <dcterms:modified xsi:type="dcterms:W3CDTF">2017-12-12T21:21:28Z</dcterms:modified>
</cp:coreProperties>
</file>