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7F3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4515" autoAdjust="0"/>
    <p:restoredTop sz="95274" autoAdjust="0"/>
  </p:normalViewPr>
  <p:slideViewPr>
    <p:cSldViewPr snapToGrid="0">
      <p:cViewPr varScale="1">
        <p:scale>
          <a:sx n="85" d="100"/>
          <a:sy n="85" d="100"/>
        </p:scale>
        <p:origin x="176" y="760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en-US"/>
              <a:t>12/12/17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en-US"/>
              <a:t>12/12/17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anchor="b">
            <a:normAutofit/>
          </a:bodyPr>
          <a:lstStyle>
            <a:lvl1pPr algn="ctr">
              <a:defRPr sz="6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12/12/17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12/12/17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12/12/17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anchor="b">
            <a:normAutofit/>
          </a:bodyPr>
          <a:lstStyle>
            <a:lvl1pPr algn="l">
              <a:defRPr sz="5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12/12/17</a:t>
            </a:fld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 smtClean="0"/>
              <a:t>12/12/17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 smtClean="0"/>
              <a:t>12/12/17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anchor="ctr">
            <a:norm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12/12/17</a:t>
            </a:fld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12/12/17</a:t>
            </a:fld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12/12/17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Add a footer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en-US"/>
              <a:t>12/12/17</a:t>
            </a:fld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Add a footer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106319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9E583DDF-CA54-461A-A486-592D2374C532}" type="datetimeFigureOut">
              <a:rPr lang="en-US" smtClean="0"/>
              <a:pPr/>
              <a:t>12/12/17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CA8D9AD5-F248-4919-864A-CFD76CC027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96800" y="490792"/>
            <a:ext cx="11115274" cy="1206580"/>
          </a:xfrm>
        </p:spPr>
        <p:txBody>
          <a:bodyPr>
            <a:noAutofit/>
          </a:bodyPr>
          <a:lstStyle/>
          <a:p>
            <a:r>
              <a:rPr lang="en-US" sz="5200" dirty="0" smtClean="0"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The Evergreen State College</a:t>
            </a:r>
            <a:br>
              <a:rPr lang="en-US" sz="5200" dirty="0" smtClean="0"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</a:br>
            <a:r>
              <a:rPr lang="en-US" sz="5200" dirty="0" smtClean="0"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 </a:t>
            </a:r>
            <a:r>
              <a:rPr lang="en-US" sz="5200" dirty="0" smtClean="0"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Master in </a:t>
            </a:r>
            <a:r>
              <a:rPr lang="en-US" sz="5200" dirty="0" smtClean="0">
                <a:solidFill>
                  <a:schemeClr val="accent4">
                    <a:lumMod val="75000"/>
                  </a:schemeClr>
                </a:solidFill>
                <a:effectLst>
                  <a:glow rad="228600">
                    <a:schemeClr val="bg1">
                      <a:alpha val="40000"/>
                    </a:schemeClr>
                  </a:glow>
                </a:effectLst>
              </a:rPr>
              <a:t>Teaching Program</a:t>
            </a:r>
            <a:endParaRPr lang="en-US" sz="5200" dirty="0">
              <a:solidFill>
                <a:schemeClr val="accent4">
                  <a:lumMod val="75000"/>
                </a:schemeClr>
              </a:solidFill>
              <a:effectLst>
                <a:glow rad="228600">
                  <a:schemeClr val="bg1">
                    <a:alpha val="40000"/>
                  </a:schemeClr>
                </a:glow>
              </a:effectLst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796269" y="1706253"/>
            <a:ext cx="6916336" cy="1771600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Information Workshop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025902" y="2760161"/>
            <a:ext cx="6457071" cy="3539430"/>
          </a:xfrm>
          <a:prstGeom prst="rect">
            <a:avLst/>
          </a:prstGeom>
          <a:solidFill>
            <a:schemeClr val="bg1">
              <a:alpha val="80000"/>
            </a:schemeClr>
          </a:solidFill>
          <a:ln w="44450">
            <a:solidFill>
              <a:schemeClr val="accent1"/>
            </a:solidFill>
          </a:ln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effectLst/>
              </a:rPr>
              <a:t>February 15</a:t>
            </a:r>
            <a:r>
              <a:rPr lang="en-US" sz="2800" b="1" baseline="30000" dirty="0" smtClean="0">
                <a:effectLst/>
              </a:rPr>
              <a:t>th</a:t>
            </a:r>
            <a:r>
              <a:rPr lang="en-US" sz="2800" b="1" dirty="0" smtClean="0">
                <a:effectLst/>
              </a:rPr>
              <a:t>, 6 – 7 pm</a:t>
            </a:r>
          </a:p>
          <a:p>
            <a:pPr algn="ctr"/>
            <a:r>
              <a:rPr lang="en-US" sz="2800" b="1" dirty="0" smtClean="0">
                <a:effectLst/>
              </a:rPr>
              <a:t>Olympia Timberland Regional Library</a:t>
            </a:r>
          </a:p>
          <a:p>
            <a:pPr algn="ctr"/>
            <a:r>
              <a:rPr lang="en-US" sz="2800" b="1" dirty="0" smtClean="0">
                <a:effectLst/>
              </a:rPr>
              <a:t>Community Meeting Room</a:t>
            </a:r>
          </a:p>
          <a:p>
            <a:pPr algn="ctr">
              <a:spcBef>
                <a:spcPts val="1200"/>
              </a:spcBef>
            </a:pPr>
            <a:r>
              <a:rPr lang="en-US" sz="2800" b="1" dirty="0" smtClean="0">
                <a:effectLst/>
              </a:rPr>
              <a:t>For </a:t>
            </a:r>
            <a:r>
              <a:rPr lang="en-US" sz="2800" b="1" dirty="0">
                <a:effectLst/>
              </a:rPr>
              <a:t>more information: </a:t>
            </a:r>
          </a:p>
          <a:p>
            <a:pPr algn="ctr"/>
            <a:r>
              <a:rPr lang="en-US" sz="2800" b="1" dirty="0">
                <a:effectLst/>
              </a:rPr>
              <a:t> </a:t>
            </a:r>
            <a:r>
              <a:rPr lang="en-US" sz="2800" b="1" dirty="0" err="1">
                <a:effectLst/>
              </a:rPr>
              <a:t>www.evergreen.edu</a:t>
            </a:r>
            <a:r>
              <a:rPr lang="en-US" sz="2800" b="1" dirty="0">
                <a:effectLst/>
              </a:rPr>
              <a:t>/</a:t>
            </a:r>
            <a:r>
              <a:rPr lang="en-US" sz="2800" b="1" dirty="0" err="1">
                <a:effectLst/>
              </a:rPr>
              <a:t>mit</a:t>
            </a:r>
            <a:endParaRPr lang="en-US" sz="2800" b="1" dirty="0">
              <a:effectLst/>
            </a:endParaRPr>
          </a:p>
          <a:p>
            <a:pPr algn="ctr"/>
            <a:r>
              <a:rPr lang="en-US" sz="2800" b="1" dirty="0" err="1">
                <a:effectLst/>
              </a:rPr>
              <a:t>foranm@evergreen.edu</a:t>
            </a:r>
            <a:r>
              <a:rPr lang="en-US" sz="2800" b="1" dirty="0">
                <a:effectLst/>
              </a:rPr>
              <a:t> </a:t>
            </a:r>
          </a:p>
          <a:p>
            <a:pPr algn="ctr"/>
            <a:r>
              <a:rPr lang="en-US" sz="2800" b="1" dirty="0">
                <a:effectLst/>
              </a:rPr>
              <a:t>(360) 867-6559</a:t>
            </a:r>
          </a:p>
          <a:p>
            <a:endParaRPr lang="en-US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ll fun education presentation (widescreen).potx" id="{13F266B3-3667-4715-838E-2D35384A824B}" vid="{5EC2A2B6-6A5B-436A-9EF3-6607D16C2EDB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fall school</Template>
  <TotalTime>10</TotalTime>
  <Words>31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Cambria</vt:lpstr>
      <vt:lpstr>Arial</vt:lpstr>
      <vt:lpstr>Back to School 16x9</vt:lpstr>
      <vt:lpstr>The Evergreen State College  Master in Teaching Program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Evergreen Master in Teaching</dc:title>
  <dc:creator>Lovelett, Emilie</dc:creator>
  <cp:lastModifiedBy>Lovelett, Emilie</cp:lastModifiedBy>
  <cp:revision>2</cp:revision>
  <dcterms:created xsi:type="dcterms:W3CDTF">2017-12-12T21:06:17Z</dcterms:created>
  <dcterms:modified xsi:type="dcterms:W3CDTF">2017-12-12T21:28:11Z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