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15" autoAdjust="0"/>
    <p:restoredTop sz="95274" autoAdjust="0"/>
  </p:normalViewPr>
  <p:slideViewPr>
    <p:cSldViewPr snapToGrid="0">
      <p:cViewPr varScale="1">
        <p:scale>
          <a:sx n="85" d="100"/>
          <a:sy n="85" d="100"/>
        </p:scale>
        <p:origin x="176" y="76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12/12/17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12/12/17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12/12/17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12/12/17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12/12/17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12/12/17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800" y="490792"/>
            <a:ext cx="11115274" cy="1206580"/>
          </a:xfrm>
        </p:spPr>
        <p:txBody>
          <a:bodyPr>
            <a:noAutofit/>
          </a:bodyPr>
          <a:lstStyle/>
          <a:p>
            <a:r>
              <a:rPr lang="en-US" sz="5200" dirty="0" smtClean="0"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The Evergreen State College</a:t>
            </a:r>
            <a:br>
              <a:rPr lang="en-US" sz="5200" dirty="0" smtClean="0"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</a:br>
            <a:r>
              <a:rPr lang="en-US" sz="5200" dirty="0" smtClean="0"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 </a:t>
            </a:r>
            <a:r>
              <a:rPr lang="en-US" sz="5200" dirty="0" smtClean="0"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Master in </a:t>
            </a:r>
            <a:r>
              <a:rPr lang="en-US" sz="5200" dirty="0" smtClean="0"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Teaching Program</a:t>
            </a:r>
            <a:endParaRPr lang="en-US" sz="5200" dirty="0">
              <a:solidFill>
                <a:schemeClr val="accent4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96269" y="1706253"/>
            <a:ext cx="6916336" cy="17716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Information Workshop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5902" y="2760161"/>
            <a:ext cx="6457071" cy="3539430"/>
          </a:xfrm>
          <a:prstGeom prst="rect">
            <a:avLst/>
          </a:prstGeom>
          <a:solidFill>
            <a:schemeClr val="bg1">
              <a:alpha val="80000"/>
            </a:schemeClr>
          </a:solidFill>
          <a:ln w="444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/>
              </a:rPr>
              <a:t>February 15</a:t>
            </a:r>
            <a:r>
              <a:rPr lang="en-US" sz="2800" b="1" baseline="30000" dirty="0" smtClean="0">
                <a:effectLst/>
              </a:rPr>
              <a:t>th</a:t>
            </a:r>
            <a:r>
              <a:rPr lang="en-US" sz="2800" b="1" dirty="0" smtClean="0">
                <a:effectLst/>
              </a:rPr>
              <a:t>, 6 – 7 pm</a:t>
            </a:r>
          </a:p>
          <a:p>
            <a:pPr algn="ctr"/>
            <a:r>
              <a:rPr lang="en-US" sz="2800" b="1" dirty="0" smtClean="0">
                <a:effectLst/>
              </a:rPr>
              <a:t>Olympia Timberland Regional Library</a:t>
            </a:r>
          </a:p>
          <a:p>
            <a:pPr algn="ctr"/>
            <a:r>
              <a:rPr lang="en-US" sz="2800" b="1" dirty="0" smtClean="0">
                <a:effectLst/>
              </a:rPr>
              <a:t>Community Meeting Room</a:t>
            </a:r>
          </a:p>
          <a:p>
            <a:pPr algn="ctr">
              <a:spcBef>
                <a:spcPts val="1200"/>
              </a:spcBef>
            </a:pPr>
            <a:r>
              <a:rPr lang="en-US" sz="2800" b="1" dirty="0" smtClean="0">
                <a:effectLst/>
              </a:rPr>
              <a:t>For </a:t>
            </a:r>
            <a:r>
              <a:rPr lang="en-US" sz="2800" b="1" dirty="0">
                <a:effectLst/>
              </a:rPr>
              <a:t>more information: </a:t>
            </a:r>
          </a:p>
          <a:p>
            <a:pPr algn="ctr"/>
            <a:r>
              <a:rPr lang="en-US" sz="2800" b="1" dirty="0">
                <a:effectLst/>
              </a:rPr>
              <a:t> </a:t>
            </a:r>
            <a:r>
              <a:rPr lang="en-US" sz="2800" b="1" dirty="0" err="1">
                <a:effectLst/>
              </a:rPr>
              <a:t>www.evergreen.edu</a:t>
            </a:r>
            <a:r>
              <a:rPr lang="en-US" sz="2800" b="1" dirty="0">
                <a:effectLst/>
              </a:rPr>
              <a:t>/</a:t>
            </a:r>
            <a:r>
              <a:rPr lang="en-US" sz="2800" b="1" dirty="0" err="1">
                <a:effectLst/>
              </a:rPr>
              <a:t>mit</a:t>
            </a:r>
            <a:endParaRPr lang="en-US" sz="2800" b="1" dirty="0">
              <a:effectLst/>
            </a:endParaRPr>
          </a:p>
          <a:p>
            <a:pPr algn="ctr"/>
            <a:r>
              <a:rPr lang="en-US" sz="2800" b="1" dirty="0" err="1">
                <a:effectLst/>
              </a:rPr>
              <a:t>foranm@evergreen.edu</a:t>
            </a:r>
            <a:r>
              <a:rPr lang="en-US" sz="2800" b="1" dirty="0">
                <a:effectLst/>
              </a:rPr>
              <a:t> </a:t>
            </a:r>
          </a:p>
          <a:p>
            <a:pPr algn="ctr"/>
            <a:r>
              <a:rPr lang="en-US" sz="2800" b="1" dirty="0">
                <a:effectLst/>
              </a:rPr>
              <a:t>(360) 867-6559</a:t>
            </a:r>
          </a:p>
          <a:p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school</Template>
  <TotalTime>10</TotalTime>
  <Words>31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Cambria</vt:lpstr>
      <vt:lpstr>Arial</vt:lpstr>
      <vt:lpstr>Back to School 16x9</vt:lpstr>
      <vt:lpstr>The Evergreen State College  Master in Teaching Program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Evergreen Master in Teaching</dc:title>
  <dc:creator>Lovelett, Emilie</dc:creator>
  <cp:lastModifiedBy>Lovelett, Emilie</cp:lastModifiedBy>
  <cp:revision>2</cp:revision>
  <dcterms:created xsi:type="dcterms:W3CDTF">2017-12-12T21:06:17Z</dcterms:created>
  <dcterms:modified xsi:type="dcterms:W3CDTF">2017-12-12T21:28:11Z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