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2" r:id="rId2"/>
  </p:sldIdLst>
  <p:sldSz cx="12192000" cy="6858000"/>
  <p:notesSz cx="7010400" cy="92964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lock 30 seconds" id="{1C85585A-2ADC-4385-8BA5-044504A297B6}">
          <p14:sldIdLst>
            <p14:sldId id="262"/>
          </p14:sldIdLst>
        </p14:section>
        <p14:section name="clock 1 minute" id="{FF6287C1-9615-4057-B8F7-830BF6E948DA}">
          <p14:sldIdLst/>
        </p14:section>
        <p14:section name="clock 2 minutes" id="{201E0828-0828-4C19-A6CF-CE5FF366859D}">
          <p14:sldIdLst/>
        </p14:section>
        <p14:section name="clock 5 minutes" id="{8591CD2D-2684-42DC-91D4-6D050565FABE}">
          <p14:sldIdLst/>
        </p14:section>
        <p14:section name="clock 10 minutes" id="{314F51AF-1441-4174-9800-B5DE2F0EBE8F}">
          <p14:sldIdLst/>
        </p14:section>
        <p14:section name="clock 20 minutes" id="{1DC6372D-8D06-424D-A979-C2D1C771256E}">
          <p14:sldIdLst/>
        </p14:section>
        <p14:section name="clock 30 minutes" id="{DA42CE8B-9356-442F-BE93-3F2DD48D3F2F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0A4"/>
    <a:srgbClr val="FDCA9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47" autoAdjust="0"/>
    <p:restoredTop sz="94660"/>
  </p:normalViewPr>
  <p:slideViewPr>
    <p:cSldViewPr snapToGrid="0">
      <p:cViewPr varScale="1">
        <p:scale>
          <a:sx n="81" d="100"/>
          <a:sy n="81" d="100"/>
        </p:scale>
        <p:origin x="-384" y="-90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21" Type="http://schemas.microsoft.com/office/2015/10/relationships/revisionInfo" Target="revisionInfo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-17227"/>
            <a:ext cx="12221028" cy="7054380"/>
            <a:chOff x="-29028" y="0"/>
            <a:chExt cx="12221028" cy="705438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9721"/>
            <a:stretch/>
          </p:blipFill>
          <p:spPr>
            <a:xfrm>
              <a:off x="-29028" y="0"/>
              <a:ext cx="12221028" cy="7054380"/>
            </a:xfrm>
            <a:prstGeom prst="rect">
              <a:avLst/>
            </a:prstGeom>
          </p:spPr>
        </p:pic>
        <p:grpSp>
          <p:nvGrpSpPr>
            <p:cNvPr id="9" name="Group 8"/>
            <p:cNvGrpSpPr/>
            <p:nvPr/>
          </p:nvGrpSpPr>
          <p:grpSpPr>
            <a:xfrm>
              <a:off x="7045160" y="3839994"/>
              <a:ext cx="3270049" cy="647652"/>
              <a:chOff x="7045160" y="3839994"/>
              <a:chExt cx="3270049" cy="647652"/>
            </a:xfrm>
          </p:grpSpPr>
          <p:sp>
            <p:nvSpPr>
              <p:cNvPr id="10" name="Rounded Rectangle 9"/>
              <p:cNvSpPr/>
              <p:nvPr/>
            </p:nvSpPr>
            <p:spPr>
              <a:xfrm rot="21089594">
                <a:off x="7045160" y="3851771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 rot="1079854">
                <a:off x="8681648" y="3924583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 rot="20999673">
                <a:off x="10177227" y="3839994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 rot="1030604">
                <a:off x="10162266" y="4434662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4" name="Oval 13"/>
          <p:cNvSpPr/>
          <p:nvPr userDrawn="1"/>
        </p:nvSpPr>
        <p:spPr>
          <a:xfrm>
            <a:off x="8959117" y="2854089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 userDrawn="1"/>
        </p:nvSpPr>
        <p:spPr>
          <a:xfrm>
            <a:off x="9760291" y="235162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Isosceles Triangle 15"/>
          <p:cNvSpPr/>
          <p:nvPr userDrawn="1"/>
        </p:nvSpPr>
        <p:spPr>
          <a:xfrm>
            <a:off x="8414089" y="2180988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Parallelogram 16"/>
          <p:cNvSpPr/>
          <p:nvPr userDrawn="1"/>
        </p:nvSpPr>
        <p:spPr>
          <a:xfrm>
            <a:off x="7542769" y="2200691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Heart 17"/>
          <p:cNvSpPr/>
          <p:nvPr userDrawn="1"/>
        </p:nvSpPr>
        <p:spPr>
          <a:xfrm>
            <a:off x="10561465" y="2133345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43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67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735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135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61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r="36869"/>
          <a:stretch/>
        </p:blipFill>
        <p:spPr>
          <a:xfrm>
            <a:off x="5323658" y="1624993"/>
            <a:ext cx="6868342" cy="509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71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12268200" cy="6887497"/>
            <a:chOff x="0" y="-29497"/>
            <a:chExt cx="12268200" cy="688749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6570" t="16308"/>
            <a:stretch/>
          </p:blipFill>
          <p:spPr>
            <a:xfrm>
              <a:off x="0" y="-29497"/>
              <a:ext cx="12268200" cy="6887497"/>
            </a:xfrm>
            <a:prstGeom prst="rect">
              <a:avLst/>
            </a:prstGeom>
          </p:spPr>
        </p:pic>
        <p:sp>
          <p:nvSpPr>
            <p:cNvPr id="9" name="Rounded Rectangle 8"/>
            <p:cNvSpPr/>
            <p:nvPr/>
          </p:nvSpPr>
          <p:spPr>
            <a:xfrm rot="4396381">
              <a:off x="8532461" y="4718058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ounded Rectangle 9"/>
            <p:cNvSpPr/>
            <p:nvPr/>
          </p:nvSpPr>
          <p:spPr>
            <a:xfrm rot="4396381">
              <a:off x="10296967" y="4718059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Oval 10"/>
          <p:cNvSpPr/>
          <p:nvPr userDrawn="1"/>
        </p:nvSpPr>
        <p:spPr>
          <a:xfrm>
            <a:off x="9573760" y="2632843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>
            <a:off x="9894319" y="173383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Isosceles Triangle 12"/>
          <p:cNvSpPr/>
          <p:nvPr userDrawn="1"/>
        </p:nvSpPr>
        <p:spPr>
          <a:xfrm>
            <a:off x="8866641" y="1741460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Parallelogram 13"/>
          <p:cNvSpPr/>
          <p:nvPr userDrawn="1"/>
        </p:nvSpPr>
        <p:spPr>
          <a:xfrm>
            <a:off x="8628376" y="2797942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Heart 14"/>
          <p:cNvSpPr/>
          <p:nvPr userDrawn="1"/>
        </p:nvSpPr>
        <p:spPr>
          <a:xfrm>
            <a:off x="10720899" y="2283592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6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70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1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00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35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38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23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69321-35DD-4BC7-953A-DC16A57A483D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43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1" y="1718204"/>
            <a:ext cx="6160168" cy="1446550"/>
          </a:xfrm>
          <a:prstGeom prst="rect">
            <a:avLst/>
          </a:prstGeom>
          <a:noFill/>
          <a:effectLst>
            <a:glow rad="1905000">
              <a:schemeClr val="bg1">
                <a:alpha val="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charset="0"/>
                <a:ea typeface="Arial" charset="0"/>
                <a:cs typeface="Arial" charset="0"/>
              </a:rPr>
              <a:t>Entrance Test Preparation Workshop</a:t>
            </a:r>
            <a:endParaRPr lang="en-US" sz="4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53978" y="0"/>
            <a:ext cx="7612380" cy="1446550"/>
          </a:xfrm>
          <a:prstGeom prst="rect">
            <a:avLst/>
          </a:prstGeom>
          <a:noFill/>
          <a:effectLst>
            <a:glow rad="1905000">
              <a:schemeClr val="accent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C000"/>
                </a:solidFill>
                <a:effectLst>
                  <a:glow rad="38100">
                    <a:schemeClr val="bg1"/>
                  </a:glow>
                </a:effectLst>
                <a:latin typeface="Arial" charset="0"/>
                <a:ea typeface="Arial" charset="0"/>
                <a:cs typeface="Arial" charset="0"/>
              </a:rPr>
              <a:t>Evergreen State College</a:t>
            </a:r>
          </a:p>
          <a:p>
            <a:pPr algn="ctr"/>
            <a:r>
              <a:rPr lang="en-US" sz="4400" dirty="0" smtClean="0">
                <a:solidFill>
                  <a:srgbClr val="FFC000"/>
                </a:solidFill>
                <a:effectLst>
                  <a:glow rad="38100">
                    <a:schemeClr val="bg1"/>
                  </a:glow>
                </a:effectLst>
                <a:latin typeface="Arial" charset="0"/>
                <a:ea typeface="Arial" charset="0"/>
                <a:cs typeface="Arial" charset="0"/>
              </a:rPr>
              <a:t>Master </a:t>
            </a:r>
            <a:r>
              <a:rPr lang="en-US" sz="4400" dirty="0">
                <a:solidFill>
                  <a:srgbClr val="FFC000"/>
                </a:solidFill>
                <a:effectLst>
                  <a:glow rad="38100">
                    <a:schemeClr val="bg1"/>
                  </a:glow>
                </a:effectLst>
                <a:latin typeface="Arial" charset="0"/>
                <a:ea typeface="Arial" charset="0"/>
                <a:cs typeface="Arial" charset="0"/>
              </a:rPr>
              <a:t>in Teaching </a:t>
            </a:r>
            <a:r>
              <a:rPr lang="en-US" sz="4400" dirty="0" smtClean="0">
                <a:solidFill>
                  <a:srgbClr val="FFC000"/>
                </a:solidFill>
                <a:effectLst>
                  <a:glow rad="38100">
                    <a:schemeClr val="bg1"/>
                  </a:glow>
                </a:effectLst>
                <a:latin typeface="Arial" charset="0"/>
                <a:ea typeface="Arial" charset="0"/>
                <a:cs typeface="Arial" charset="0"/>
              </a:rPr>
              <a:t>Program</a:t>
            </a:r>
            <a:endParaRPr lang="en-US" sz="4400" dirty="0">
              <a:solidFill>
                <a:srgbClr val="FFC000"/>
              </a:solidFill>
              <a:effectLst>
                <a:glow rad="38100">
                  <a:schemeClr val="bg1"/>
                </a:glo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2899" y="3528287"/>
            <a:ext cx="547436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February 12</a:t>
            </a:r>
            <a:r>
              <a:rPr lang="en-US" sz="2800" baseline="30000" dirty="0" smtClean="0">
                <a:latin typeface="Arial" charset="0"/>
                <a:ea typeface="Arial" charset="0"/>
                <a:cs typeface="Arial" charset="0"/>
              </a:rPr>
              <a:t>th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, 6:30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– 8:00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PM</a:t>
            </a:r>
          </a:p>
          <a:p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Evergreen State College</a:t>
            </a:r>
          </a:p>
          <a:p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Olympia Campus</a:t>
            </a:r>
          </a:p>
          <a:p>
            <a:r>
              <a:rPr lang="de-DE" sz="2800" dirty="0">
                <a:latin typeface="Arial" charset="0"/>
                <a:ea typeface="Arial" charset="0"/>
                <a:cs typeface="Arial" charset="0"/>
              </a:rPr>
              <a:t>Seminar 2 E-3123</a:t>
            </a:r>
            <a:br>
              <a:rPr lang="de-DE" sz="2800" dirty="0">
                <a:latin typeface="Arial" charset="0"/>
                <a:ea typeface="Arial" charset="0"/>
                <a:cs typeface="Arial" charset="0"/>
              </a:rPr>
            </a:br>
            <a:endParaRPr lang="de-DE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2899" y="5701904"/>
            <a:ext cx="45780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400" dirty="0" err="1" smtClean="0">
                <a:effectLst/>
                <a:latin typeface="Arial" charset="0"/>
                <a:ea typeface="Arial" charset="0"/>
                <a:cs typeface="Arial" charset="0"/>
              </a:rPr>
              <a:t>www.evergreen.edu</a:t>
            </a:r>
            <a:r>
              <a:rPr lang="en-US" sz="2400" dirty="0" smtClean="0">
                <a:effectLst/>
                <a:latin typeface="Arial" charset="0"/>
                <a:ea typeface="Arial" charset="0"/>
                <a:cs typeface="Arial" charset="0"/>
              </a:rPr>
              <a:t>/</a:t>
            </a:r>
            <a:r>
              <a:rPr lang="en-US" sz="2400" dirty="0" err="1" smtClean="0">
                <a:effectLst/>
                <a:latin typeface="Arial" charset="0"/>
                <a:ea typeface="Arial" charset="0"/>
                <a:cs typeface="Arial" charset="0"/>
              </a:rPr>
              <a:t>mit</a:t>
            </a:r>
            <a:endParaRPr lang="en-US" sz="2400" dirty="0">
              <a:effectLst/>
              <a:latin typeface="Arial" charset="0"/>
              <a:ea typeface="Arial" charset="0"/>
              <a:cs typeface="Arial" charset="0"/>
            </a:endParaRPr>
          </a:p>
          <a:p>
            <a:r>
              <a:rPr lang="en-US" sz="2400" dirty="0" err="1">
                <a:effectLst/>
                <a:latin typeface="Arial" charset="0"/>
                <a:ea typeface="Arial" charset="0"/>
                <a:cs typeface="Arial" charset="0"/>
              </a:rPr>
              <a:t>foranm@evergreen.edu</a:t>
            </a:r>
            <a:r>
              <a:rPr lang="en-US" sz="2400" dirty="0">
                <a:effectLst/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r>
              <a:rPr lang="en-US" sz="2400" dirty="0">
                <a:effectLst/>
                <a:latin typeface="Arial" charset="0"/>
                <a:ea typeface="Arial" charset="0"/>
                <a:cs typeface="Arial" charset="0"/>
              </a:rPr>
              <a:t>(360) 867-6559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871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OFFICE THEME" val="hT4qWUsE"/>
  <p:tag name="ARTICULATE_SLIDE_COUNT" val="1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lock.potx" id="{882FFEF1-8C63-4EB7-8554-90837DCFEF4E}" vid="{2273FF64-F892-47CB-82C5-253E36FE4F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clock</Template>
  <TotalTime>0</TotalTime>
  <Words>32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2017-12-12T20:45:53Z</dcterms:created>
  <dcterms:modified xsi:type="dcterms:W3CDTF">2018-02-02T20:25:19Z</dcterms:modified>
</cp:coreProperties>
</file>