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2" r:id="rId2"/>
  </p:sldIdLst>
  <p:sldSz cx="12192000" cy="6858000"/>
  <p:notesSz cx="7010400" cy="92964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lock 30 seconds" id="{1C85585A-2ADC-4385-8BA5-044504A297B6}">
          <p14:sldIdLst>
            <p14:sldId id="262"/>
          </p14:sldIdLst>
        </p14:section>
        <p14:section name="clock 1 minute" id="{FF6287C1-9615-4057-B8F7-830BF6E948DA}">
          <p14:sldIdLst/>
        </p14:section>
        <p14:section name="clock 2 minutes" id="{201E0828-0828-4C19-A6CF-CE5FF366859D}">
          <p14:sldIdLst/>
        </p14:section>
        <p14:section name="clock 5 minutes" id="{8591CD2D-2684-42DC-91D4-6D050565FABE}">
          <p14:sldIdLst/>
        </p14:section>
        <p14:section name="clock 10 minutes" id="{314F51AF-1441-4174-9800-B5DE2F0EBE8F}">
          <p14:sldIdLst/>
        </p14:section>
        <p14:section name="clock 20 minutes" id="{1DC6372D-8D06-424D-A979-C2D1C771256E}">
          <p14:sldIdLst/>
        </p14:section>
        <p14:section name="clock 30 minutes" id="{DA42CE8B-9356-442F-BE93-3F2DD48D3F2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A4"/>
    <a:srgbClr val="FDCA9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47" autoAdjust="0"/>
    <p:restoredTop sz="94660"/>
  </p:normalViewPr>
  <p:slideViewPr>
    <p:cSldViewPr snapToGrid="0">
      <p:cViewPr varScale="1">
        <p:scale>
          <a:sx n="81" d="100"/>
          <a:sy n="81" d="100"/>
        </p:scale>
        <p:origin x="-384" y="-9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21" Type="http://schemas.microsoft.com/office/2015/10/relationships/revisionInfo" Target="revisionInfo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Rounded Rectangle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Oval 13"/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/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arallelogram 16"/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Heart 17"/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4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6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73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13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268200" cy="6887497"/>
            <a:chOff x="0" y="-29497"/>
            <a:chExt cx="12268200" cy="68874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Rounded Rectangle 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ed Rectangle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Oval 10"/>
          <p:cNvSpPr/>
          <p:nvPr userDrawn="1"/>
        </p:nvSpPr>
        <p:spPr>
          <a:xfrm>
            <a:off x="9573760" y="2632843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9894319" y="173383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 userDrawn="1"/>
        </p:nvSpPr>
        <p:spPr>
          <a:xfrm>
            <a:off x="8866641" y="1741460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arallelogram 13"/>
          <p:cNvSpPr/>
          <p:nvPr userDrawn="1"/>
        </p:nvSpPr>
        <p:spPr>
          <a:xfrm>
            <a:off x="8628376" y="2797942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Heart 14"/>
          <p:cNvSpPr/>
          <p:nvPr userDrawn="1"/>
        </p:nvSpPr>
        <p:spPr>
          <a:xfrm>
            <a:off x="10720899" y="2283592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7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5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2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9321-35DD-4BC7-953A-DC16A57A483D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4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1718204"/>
            <a:ext cx="6160168" cy="1446550"/>
          </a:xfrm>
          <a:prstGeom prst="rect">
            <a:avLst/>
          </a:prstGeom>
          <a:noFill/>
          <a:effectLst>
            <a:glow rad="1905000">
              <a:schemeClr val="bg1">
                <a:alpha val="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charset="0"/>
                <a:ea typeface="Arial" charset="0"/>
                <a:cs typeface="Arial" charset="0"/>
              </a:rPr>
              <a:t>Entrance Test Preparation Workshop</a:t>
            </a:r>
            <a:endParaRPr lang="en-US" sz="4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3978" y="0"/>
            <a:ext cx="7612380" cy="1446550"/>
          </a:xfrm>
          <a:prstGeom prst="rect">
            <a:avLst/>
          </a:prstGeom>
          <a:noFill/>
          <a:effectLst>
            <a:glow rad="19050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000"/>
                </a:solidFill>
                <a:effectLst>
                  <a:glow rad="38100">
                    <a:schemeClr val="bg1"/>
                  </a:glow>
                </a:effectLst>
                <a:latin typeface="Arial" charset="0"/>
                <a:ea typeface="Arial" charset="0"/>
                <a:cs typeface="Arial" charset="0"/>
              </a:rPr>
              <a:t>Evergreen State College</a:t>
            </a:r>
          </a:p>
          <a:p>
            <a:pPr algn="ctr"/>
            <a:r>
              <a:rPr lang="en-US" sz="4400" dirty="0" smtClean="0">
                <a:solidFill>
                  <a:srgbClr val="FFC000"/>
                </a:solidFill>
                <a:effectLst>
                  <a:glow rad="38100">
                    <a:schemeClr val="bg1"/>
                  </a:glow>
                </a:effectLst>
                <a:latin typeface="Arial" charset="0"/>
                <a:ea typeface="Arial" charset="0"/>
                <a:cs typeface="Arial" charset="0"/>
              </a:rPr>
              <a:t>Master </a:t>
            </a:r>
            <a:r>
              <a:rPr lang="en-US" sz="4400" dirty="0">
                <a:solidFill>
                  <a:srgbClr val="FFC000"/>
                </a:solidFill>
                <a:effectLst>
                  <a:glow rad="38100">
                    <a:schemeClr val="bg1"/>
                  </a:glow>
                </a:effectLst>
                <a:latin typeface="Arial" charset="0"/>
                <a:ea typeface="Arial" charset="0"/>
                <a:cs typeface="Arial" charset="0"/>
              </a:rPr>
              <a:t>in Teaching </a:t>
            </a:r>
            <a:r>
              <a:rPr lang="en-US" sz="4400" dirty="0" smtClean="0">
                <a:solidFill>
                  <a:srgbClr val="FFC000"/>
                </a:solidFill>
                <a:effectLst>
                  <a:glow rad="38100">
                    <a:schemeClr val="bg1"/>
                  </a:glow>
                </a:effectLst>
                <a:latin typeface="Arial" charset="0"/>
                <a:ea typeface="Arial" charset="0"/>
                <a:cs typeface="Arial" charset="0"/>
              </a:rPr>
              <a:t>Program</a:t>
            </a:r>
            <a:endParaRPr lang="en-US" sz="4400" dirty="0">
              <a:solidFill>
                <a:srgbClr val="FFC000"/>
              </a:solidFill>
              <a:effectLst>
                <a:glow rad="38100">
                  <a:schemeClr val="bg1"/>
                </a:glo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" y="3528287"/>
            <a:ext cx="54743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February 12</a:t>
            </a:r>
            <a:r>
              <a:rPr lang="en-US" sz="2800" baseline="30000" dirty="0" smtClean="0"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, 6:30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– 8:00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PM</a:t>
            </a: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Evergreen State College</a:t>
            </a: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Olympia Campus</a:t>
            </a:r>
          </a:p>
          <a:p>
            <a:r>
              <a:rPr lang="de-DE" sz="2800" dirty="0">
                <a:latin typeface="Arial" charset="0"/>
                <a:ea typeface="Arial" charset="0"/>
                <a:cs typeface="Arial" charset="0"/>
              </a:rPr>
              <a:t>Seminar 2 E-3123</a:t>
            </a:r>
            <a:br>
              <a:rPr lang="de-DE" sz="2800" dirty="0">
                <a:latin typeface="Arial" charset="0"/>
                <a:ea typeface="Arial" charset="0"/>
                <a:cs typeface="Arial" charset="0"/>
              </a:rPr>
            </a:br>
            <a:endParaRPr lang="de-DE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899" y="5701904"/>
            <a:ext cx="45780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 smtClean="0">
                <a:effectLst/>
                <a:latin typeface="Arial" charset="0"/>
                <a:ea typeface="Arial" charset="0"/>
                <a:cs typeface="Arial" charset="0"/>
              </a:rPr>
              <a:t>www.evergreen.edu</a:t>
            </a:r>
            <a:r>
              <a:rPr lang="en-US" sz="2400" dirty="0" smtClean="0">
                <a:effectLst/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sz="2400" dirty="0" err="1" smtClean="0">
                <a:effectLst/>
                <a:latin typeface="Arial" charset="0"/>
                <a:ea typeface="Arial" charset="0"/>
                <a:cs typeface="Arial" charset="0"/>
              </a:rPr>
              <a:t>mit</a:t>
            </a:r>
            <a:endParaRPr lang="en-US" sz="2400" dirty="0">
              <a:effectLst/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err="1">
                <a:effectLst/>
                <a:latin typeface="Arial" charset="0"/>
                <a:ea typeface="Arial" charset="0"/>
                <a:cs typeface="Arial" charset="0"/>
              </a:rPr>
              <a:t>foranm@evergreen.edu</a:t>
            </a:r>
            <a:r>
              <a:rPr lang="en-US" sz="2400" dirty="0">
                <a:effectLst/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en-US" sz="2400" dirty="0">
                <a:effectLst/>
                <a:latin typeface="Arial" charset="0"/>
                <a:ea typeface="Arial" charset="0"/>
                <a:cs typeface="Arial" charset="0"/>
              </a:rPr>
              <a:t>(360) 867-6559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871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lock.potx" id="{882FFEF1-8C63-4EB7-8554-90837DCFEF4E}" vid="{2273FF64-F892-47CB-82C5-253E36FE4F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clock</Template>
  <TotalTime>0</TotalTime>
  <Words>32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2017-12-12T20:45:53Z</dcterms:created>
  <dcterms:modified xsi:type="dcterms:W3CDTF">2018-02-02T20:25:19Z</dcterms:modified>
</cp:coreProperties>
</file>