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A4D5A-4572-FB47-9941-43A466EDCB99}" type="datetimeFigureOut">
              <a:rPr lang="en-US" smtClean="0"/>
              <a:t>6/2/14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DDE58-91CF-324B-AC26-4031AF8B27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oranm@evergreen.edu" TargetMode="External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vergreen.edu/m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4297" y="304800"/>
            <a:ext cx="8877300" cy="1257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Bookman Old Style" charset="0"/>
                <a:ea typeface="Times New Roman" charset="0"/>
              </a:rPr>
              <a:t>Master in Teaching (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Bookman Old Style" charset="0"/>
                <a:ea typeface="Times New Roman" charset="0"/>
              </a:rPr>
              <a:t>MiT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Bookman Old Style" charset="0"/>
                <a:ea typeface="Times New Roman" charset="0"/>
              </a:rPr>
              <a:t>)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charset="0"/>
                <a:ea typeface="Times New Roman" charset="0"/>
              </a:rPr>
              <a:t> Informational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Bookman Old Style" charset="0"/>
                <a:ea typeface="Times New Roman" charset="0"/>
              </a:rPr>
              <a:t>Workshops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Bookman Old Style" charset="0"/>
                <a:ea typeface="Times New Roman" charset="0"/>
              </a:rPr>
              <a:t>Summer Quarter 2014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34950" y="1179174"/>
            <a:ext cx="4229100" cy="329038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Monday, July 28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When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: 3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-5 pm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Where: Seminar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2 E 3123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Bookman Old Style" charset="0"/>
              <a:ea typeface="Times New Roman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Monday, August 25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When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: 3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-5 pm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Where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: Seminar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2 E 3123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Bookman Old Style" charset="0"/>
              <a:ea typeface="Times New Roman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Thursday, September 18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When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: 6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-7 pm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Where: Olympia Timberland Regional Library Community Meeting Room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Bookman Old Style" charset="0"/>
              <a:ea typeface="Times New Roman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886320" y="5780248"/>
            <a:ext cx="7397421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Bookman Old Style" charset="0"/>
                <a:ea typeface="Times New Roman" charset="0"/>
              </a:rPr>
              <a:t>Learn how to become certified as a teacher through our exemplary program. Prepare for fall 2015 now!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14297" y="4475915"/>
            <a:ext cx="8763000" cy="800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Bookman Old Style"/>
                <a:ea typeface="Times New Roman" charset="0"/>
                <a:cs typeface="Bookman Old Style"/>
              </a:rPr>
              <a:t>The Evergreen State College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/>
                <a:ea typeface="Times New Roman" charset="0"/>
                <a:cs typeface="Bookman Old Style"/>
              </a:rPr>
              <a:t>Call (360) 867-6559 for further information or visit our website at </a:t>
            </a:r>
            <a:r>
              <a:rPr kumimoji="0" lang="en-US" sz="1400" b="0" i="0" u="sng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Bookman Old Style"/>
                <a:cs typeface="Bookman Old Style"/>
                <a:hlinkClick r:id="rId2"/>
              </a:rPr>
              <a:t>www.evergreen.edu/mit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8000"/>
              </a:solidFill>
              <a:effectLst/>
              <a:latin typeface="Bookman Old Style"/>
              <a:ea typeface="Times New Roman" charset="0"/>
              <a:cs typeface="Bookman Old Style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man Old Style"/>
              <a:ea typeface="Times New Roman" charset="0"/>
              <a:cs typeface="Bookman Old Style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58235" y="5099210"/>
            <a:ext cx="8763000" cy="6810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Bookman Old Style"/>
                <a:ea typeface="Times New Roman" charset="0"/>
                <a:cs typeface="Bookman Old Style"/>
              </a:rPr>
              <a:t>MiT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Bookman Old Style"/>
                <a:ea typeface="Times New Roman" charset="0"/>
                <a:cs typeface="Bookman Old Style"/>
              </a:rPr>
              <a:t> advisor Maggie 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Bookman Old Style"/>
                <a:ea typeface="Times New Roman" charset="0"/>
                <a:cs typeface="Bookman Old Style"/>
              </a:rPr>
              <a:t>Foran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Bookman Old Style"/>
                <a:ea typeface="Times New Roman" charset="0"/>
                <a:cs typeface="Bookman Old Style"/>
              </a:rPr>
              <a:t> is also available to answer emails or for individual appointments. Please email her at </a:t>
            </a:r>
            <a:r>
              <a:rPr kumimoji="0" lang="en-US" sz="1400" b="0" i="0" u="sng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Bookman Old Style"/>
                <a:cs typeface="Bookman Old Style"/>
                <a:hlinkClick r:id="rId3"/>
              </a:rPr>
              <a:t>foranm@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/>
                <a:cs typeface="Bookman Old Style"/>
                <a:hlinkClick r:id="rId3"/>
              </a:rPr>
              <a:t>evergreen.edu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/>
                <a:cs typeface="Bookman Old Style"/>
              </a:rPr>
              <a:t>.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man Old Style"/>
              <a:ea typeface="Times New Roman" charset="0"/>
              <a:cs typeface="Bookman Old Style"/>
            </a:endParaRPr>
          </a:p>
        </p:txBody>
      </p:sp>
      <p:pic>
        <p:nvPicPr>
          <p:cNvPr id="11" name="Picture 10" descr="summ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5031" y="1309687"/>
            <a:ext cx="4292266" cy="2957513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158235" y="4474327"/>
            <a:ext cx="3543303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evergreen-stacked-tree-ol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235" y="5780248"/>
            <a:ext cx="728962" cy="8200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129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Katie Schuessler</dc:creator>
  <cp:lastModifiedBy>Katie Schuessler</cp:lastModifiedBy>
  <cp:revision>5</cp:revision>
  <cp:lastPrinted>2014-06-02T19:59:13Z</cp:lastPrinted>
  <dcterms:created xsi:type="dcterms:W3CDTF">2014-06-02T19:18:16Z</dcterms:created>
  <dcterms:modified xsi:type="dcterms:W3CDTF">2014-06-02T20:00:28Z</dcterms:modified>
</cp:coreProperties>
</file>