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7" r:id="rId8"/>
    <p:sldId id="266" r:id="rId9"/>
    <p:sldId id="268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8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9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4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357B-9D79-499A-BD62-C35766D9B27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at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Evergreen State College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Monday February 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3-5pm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733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Information Workshop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Evergreen State College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February 1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3-5pm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971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Workshop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Evergreen State College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February 1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3-5pm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8194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Workshop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4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at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Evergreen State College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Thursday February 18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6-7pm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Timberland Regional Library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313 8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Avenue Olympia, WA 98501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602509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Information Workshop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 pencilSiz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24" y="0"/>
            <a:ext cx="39769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60960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Master</a:t>
            </a:r>
            <a:r>
              <a:rPr lang="en-US" b="1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Teaching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2700" b="1" dirty="0" smtClean="0"/>
              <a:t>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Evergreen</a:t>
            </a:r>
            <a:r>
              <a:rPr lang="en-US" b="1" dirty="0" smtClean="0"/>
              <a:t> State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257799" cy="2133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Wednesday 1/13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6-7pm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Timberland Regional Library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313 8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Avenue Olympia, WA 98501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895600"/>
            <a:ext cx="495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/>
              <a:t>Information Workshop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20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Master in Teaching </a:t>
            </a:r>
            <a:br>
              <a:rPr lang="en-US" b="1" dirty="0" smtClean="0"/>
            </a:br>
            <a:r>
              <a:rPr lang="en-US" sz="2700" b="1" dirty="0" smtClean="0"/>
              <a:t>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Evergreen State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545" y="2895600"/>
            <a:ext cx="39624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Monday March 14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3-5pm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Campus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Workshop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45" y="2209800"/>
            <a:ext cx="44196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174" y="5562600"/>
            <a:ext cx="5094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Happy Pi Day!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 pencilSiz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24" y="0"/>
            <a:ext cx="39769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60960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Master</a:t>
            </a:r>
            <a:r>
              <a:rPr lang="en-US" b="1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Teaching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2700" b="1" dirty="0" smtClean="0"/>
              <a:t>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Evergreen</a:t>
            </a:r>
            <a:r>
              <a:rPr lang="en-US" b="1" dirty="0" smtClean="0"/>
              <a:t> State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257799" cy="2133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Thursday 3/10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6-7pm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Timberland Regional Library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313 8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Avenue Olympia, WA 98501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895600"/>
            <a:ext cx="495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/>
              <a:t>Information Workshop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03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Master in Teaching </a:t>
            </a:r>
            <a:br>
              <a:rPr lang="en-US" b="1" dirty="0" smtClean="0"/>
            </a:br>
            <a:r>
              <a:rPr lang="en-US" sz="2700" b="1" dirty="0" smtClean="0"/>
              <a:t>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Evergreen State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Monday February 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3-5pm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733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/>
              <a:t>Information Workshop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57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15" y="-9336"/>
            <a:ext cx="3291840" cy="3756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Master in Teaching </a:t>
            </a:r>
            <a:br>
              <a:rPr lang="en-US" b="1" dirty="0" smtClean="0"/>
            </a:br>
            <a:r>
              <a:rPr lang="en-US" sz="2700" b="1" dirty="0" smtClean="0"/>
              <a:t>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Evergreen State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Monday February 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3-5pm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733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/>
              <a:t>Information Workshop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37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at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Evergreen State College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Monday February 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3-5pm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733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Information Workshop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Evergreen State College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94493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February 1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3-5pm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7909" y="3398982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Workshop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5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182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Teaching  at  The Evergreen State College</dc:title>
  <dc:creator>Drew Bigelow</dc:creator>
  <cp:lastModifiedBy>Foran, Maggie</cp:lastModifiedBy>
  <cp:revision>9</cp:revision>
  <dcterms:created xsi:type="dcterms:W3CDTF">2016-01-11T16:02:00Z</dcterms:created>
  <dcterms:modified xsi:type="dcterms:W3CDTF">2016-01-12T00:50:16Z</dcterms:modified>
</cp:coreProperties>
</file>