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4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70A1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52"/>
  </p:normalViewPr>
  <p:slideViewPr>
    <p:cSldViewPr snapToGrid="0" snapToObjects="1">
      <p:cViewPr varScale="1">
        <p:scale>
          <a:sx n="90" d="100"/>
          <a:sy n="90" d="100"/>
        </p:scale>
        <p:origin x="232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12/1/17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29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vergreen.edu/mi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513" y="560911"/>
            <a:ext cx="10641806" cy="3325289"/>
          </a:xfrm>
        </p:spPr>
        <p:txBody>
          <a:bodyPr>
            <a:noAutofit/>
          </a:bodyPr>
          <a:lstStyle/>
          <a:p>
            <a:pPr algn="ctr"/>
            <a:r>
              <a:rPr lang="en-US" sz="10000" b="1" dirty="0" smtClean="0">
                <a:ln w="25400">
                  <a:noFill/>
                </a:ln>
                <a:effectLst>
                  <a:glow rad="228600">
                    <a:srgbClr val="7030A0">
                      <a:alpha val="40000"/>
                    </a:srgbClr>
                  </a:glow>
                </a:effectLst>
              </a:rPr>
              <a:t>MASTER IN TEACHING WORKSHOP</a:t>
            </a:r>
            <a:endParaRPr lang="en-US" sz="10000" b="1" dirty="0">
              <a:ln w="25400">
                <a:noFill/>
              </a:ln>
              <a:effectLst>
                <a:glow rad="228600">
                  <a:srgbClr val="7030A0">
                    <a:alpha val="40000"/>
                  </a:srgbClr>
                </a:glo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1475" y="4869463"/>
            <a:ext cx="7029450" cy="217328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January 25, 6-7 pm</a:t>
            </a:r>
          </a:p>
          <a:p>
            <a:r>
              <a:rPr lang="en-US" sz="2800" dirty="0" smtClean="0"/>
              <a:t>Olympia Timberland Library</a:t>
            </a:r>
          </a:p>
          <a:p>
            <a:r>
              <a:rPr lang="en-US" sz="2800" dirty="0" smtClean="0"/>
              <a:t>Community Meeting Room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8586787" y="4869463"/>
            <a:ext cx="321468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For more information: </a:t>
            </a:r>
          </a:p>
          <a:p>
            <a:pPr algn="r"/>
            <a:r>
              <a:rPr lang="en-US" sz="2400" dirty="0"/>
              <a:t> </a:t>
            </a:r>
            <a:r>
              <a:rPr lang="en-US" sz="2400" dirty="0">
                <a:hlinkClick r:id="rId2"/>
              </a:rPr>
              <a:t>www.evergreen.edu/mit</a:t>
            </a:r>
            <a:endParaRPr lang="en-US" sz="2400" dirty="0"/>
          </a:p>
          <a:p>
            <a:pPr algn="r"/>
            <a:r>
              <a:rPr lang="en-US" sz="2400" dirty="0" err="1"/>
              <a:t>foranm@evergreen.edu</a:t>
            </a:r>
            <a:r>
              <a:rPr lang="en-US" sz="2400" dirty="0"/>
              <a:t>, </a:t>
            </a:r>
          </a:p>
          <a:p>
            <a:pPr algn="r"/>
            <a:r>
              <a:rPr lang="en-US" sz="2400" dirty="0"/>
              <a:t>(360) 867-6559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73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22</TotalTime>
  <Words>27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Tw Cen MT</vt:lpstr>
      <vt:lpstr>Tw Cen MT Condensed</vt:lpstr>
      <vt:lpstr>Wingdings 3</vt:lpstr>
      <vt:lpstr>Integral</vt:lpstr>
      <vt:lpstr>MASTER IN TEACHING WORKSHOP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IN TEACHING WORKSHOP</dc:title>
  <dc:creator>Lovelett, Emilie</dc:creator>
  <cp:lastModifiedBy>Lovelett, Emilie</cp:lastModifiedBy>
  <cp:revision>5</cp:revision>
  <dcterms:created xsi:type="dcterms:W3CDTF">2017-12-01T22:47:32Z</dcterms:created>
  <dcterms:modified xsi:type="dcterms:W3CDTF">2017-12-01T23:09:43Z</dcterms:modified>
</cp:coreProperties>
</file>