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0A1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56"/>
    <p:restoredTop sz="94599"/>
  </p:normalViewPr>
  <p:slideViewPr>
    <p:cSldViewPr snapToGrid="0" snapToObjects="1">
      <p:cViewPr varScale="1">
        <p:scale>
          <a:sx n="84" d="100"/>
          <a:sy n="84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372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  <p:sldLayoutId id="2147484137" r:id="rId12"/>
    <p:sldLayoutId id="2147484138" r:id="rId13"/>
    <p:sldLayoutId id="2147484139" r:id="rId14"/>
    <p:sldLayoutId id="2147484140" r:id="rId15"/>
    <p:sldLayoutId id="2147484141" r:id="rId16"/>
    <p:sldLayoutId id="21474841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vergreen.edu/m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48" y="-304800"/>
            <a:ext cx="11950302" cy="4376849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ln w="25400">
                  <a:solidFill>
                    <a:schemeClr val="accent1"/>
                  </a:solidFill>
                </a:ln>
                <a:effectLst/>
              </a:rPr>
              <a:t>MASTER IN TEACHING WORKSHOP</a:t>
            </a:r>
            <a:endParaRPr lang="en-US" sz="8000" b="1" dirty="0">
              <a:ln w="25400">
                <a:solidFill>
                  <a:schemeClr val="accent1"/>
                </a:solidFill>
              </a:ln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" y="4602480"/>
            <a:ext cx="4922519" cy="2103119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February 28, 3-5 pm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err="1" smtClean="0">
                <a:solidFill>
                  <a:schemeClr val="bg1"/>
                </a:solidFill>
              </a:rPr>
              <a:t>Sem</a:t>
            </a:r>
            <a:r>
              <a:rPr lang="en-US" sz="2800" dirty="0" smtClean="0">
                <a:solidFill>
                  <a:schemeClr val="bg1"/>
                </a:solidFill>
              </a:rPr>
              <a:t> 2 E 3123</a:t>
            </a: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Evergreen Olympia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endParaRPr lang="en-US" sz="2400" dirty="0" smtClean="0"/>
          </a:p>
          <a:p>
            <a:pPr algn="l"/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803950" y="4602480"/>
            <a:ext cx="40538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</a:rPr>
              <a:t>For more information</a:t>
            </a:r>
            <a:r>
              <a:rPr lang="en-US" sz="2400">
                <a:solidFill>
                  <a:schemeClr val="bg1"/>
                </a:solidFill>
              </a:rPr>
              <a:t>: 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r"/>
            <a:r>
              <a:rPr lang="en-US" sz="2400" dirty="0" smtClean="0">
                <a:solidFill>
                  <a:schemeClr val="bg1"/>
                </a:solidFill>
                <a:hlinkClick r:id="rId2"/>
              </a:rPr>
              <a:t>www.evergreen.edu/mit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en-US" sz="2400" dirty="0" err="1" smtClean="0">
                <a:solidFill>
                  <a:schemeClr val="bg1"/>
                </a:solidFill>
              </a:rPr>
              <a:t>foranm@evergreen.edu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en-US" sz="2400" dirty="0">
                <a:solidFill>
                  <a:schemeClr val="bg1"/>
                </a:solidFill>
              </a:rPr>
              <a:t>(360) 867-6559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25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MASTER IN TEACHING WORKSHOP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WORKSHOP</dc:title>
  <dc:creator>Lovelett, Emilie</dc:creator>
  <cp:lastModifiedBy>Lovelett, Emilie</cp:lastModifiedBy>
  <cp:revision>7</cp:revision>
  <dcterms:created xsi:type="dcterms:W3CDTF">2017-12-01T22:47:32Z</dcterms:created>
  <dcterms:modified xsi:type="dcterms:W3CDTF">2017-12-01T23:21:03Z</dcterms:modified>
</cp:coreProperties>
</file>