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orient="horz" pos="480" userDrawn="1">
          <p15:clr>
            <a:srgbClr val="A4A3A4"/>
          </p15:clr>
        </p15:guide>
        <p15:guide id="3" orient="horz" pos="1872" userDrawn="1">
          <p15:clr>
            <a:srgbClr val="A4A3A4"/>
          </p15:clr>
        </p15:guide>
        <p15:guide id="4" pos="3072" userDrawn="1">
          <p15:clr>
            <a:srgbClr val="A4A3A4"/>
          </p15:clr>
        </p15:guide>
        <p15:guide id="5" pos="4608" userDrawn="1">
          <p15:clr>
            <a:srgbClr val="A4A3A4"/>
          </p15:clr>
        </p15:guide>
        <p15:guide id="6"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23724"/>
    <a:srgbClr val="FECE2A"/>
    <a:srgbClr val="000000"/>
    <a:srgbClr val="FFFFFF"/>
    <a:srgbClr val="C0000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53"/>
    <p:restoredTop sz="85648" autoAdjust="0"/>
  </p:normalViewPr>
  <p:slideViewPr>
    <p:cSldViewPr snapToGrid="0">
      <p:cViewPr>
        <p:scale>
          <a:sx n="70" d="100"/>
          <a:sy n="70" d="100"/>
        </p:scale>
        <p:origin x="536" y="136"/>
      </p:cViewPr>
      <p:guideLst>
        <p:guide orient="horz" pos="2160"/>
        <p:guide orient="horz" pos="480"/>
        <p:guide orient="horz" pos="1872"/>
        <p:guide pos="3072"/>
        <p:guide pos="4608"/>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notesMaster" Target="notesMasters/notesMaster1.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customXml" Target="../customXml/item1.xml"/><Relationship Id="rId2"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B1B0DA-3A4E-4699-8715-692A82381E8A}" type="datetimeFigureOut">
              <a:rPr lang="en-US" smtClean="0"/>
              <a:t>12/8/17</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279128-F40D-41DE-9200-E474AA5D11C4}" type="slidenum">
              <a:rPr lang="en-US" smtClean="0"/>
              <a:t>‹#›</a:t>
            </a:fld>
            <a:endParaRPr lang="en-US"/>
          </a:p>
        </p:txBody>
      </p:sp>
    </p:spTree>
    <p:extLst>
      <p:ext uri="{BB962C8B-B14F-4D97-AF65-F5344CB8AC3E}">
        <p14:creationId xmlns:p14="http://schemas.microsoft.com/office/powerpoint/2010/main" val="38243426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This</a:t>
            </a:r>
            <a:r>
              <a:rPr lang="en-US" baseline="0" dirty="0" smtClean="0"/>
              <a:t> template has been created in Microsoft Office 2010. </a:t>
            </a:r>
          </a:p>
          <a:p>
            <a:endParaRPr lang="en-US" baseline="0" dirty="0" smtClean="0"/>
          </a:p>
          <a:p>
            <a:r>
              <a:rPr lang="en-US" b="1" dirty="0" smtClean="0"/>
              <a:t>To replace the sentiment</a:t>
            </a:r>
            <a:r>
              <a:rPr lang="en-US" b="1" baseline="0" dirty="0" smtClean="0"/>
              <a:t> here follow these instructions:</a:t>
            </a:r>
          </a:p>
          <a:p>
            <a:endParaRPr lang="en-US" baseline="0" dirty="0" smtClean="0"/>
          </a:p>
          <a:p>
            <a:pPr marL="228600" indent="-228600">
              <a:buAutoNum type="arabicPeriod"/>
            </a:pPr>
            <a:r>
              <a:rPr lang="en-US" baseline="0" dirty="0" smtClean="0"/>
              <a:t>The sentiment can be customized with your own greeting. Simply highlight the “HAPPY HOLIDAYS” text and begin typing. Changing the text will not affect the animation effect and timing (Deleting the text box, will delete the animation).</a:t>
            </a:r>
          </a:p>
          <a:p>
            <a:pPr marL="228600" indent="-228600">
              <a:buAutoNum type="arabicPeriod"/>
            </a:pPr>
            <a:r>
              <a:rPr lang="en-US" baseline="0" dirty="0" smtClean="0"/>
              <a:t>A pre-animated placeholder is available for you to customize this card with your company’s logo. </a:t>
            </a:r>
            <a:br>
              <a:rPr lang="en-US" baseline="0" dirty="0" smtClean="0"/>
            </a:br>
            <a:r>
              <a:rPr lang="en-US" baseline="0" dirty="0" smtClean="0"/>
              <a:t>a. First make sure the placeholder is set at the approximate proportions of your logo and that the logo is saved on your computer. </a:t>
            </a:r>
            <a:br>
              <a:rPr lang="en-US" baseline="0" dirty="0" smtClean="0"/>
            </a:br>
            <a:r>
              <a:rPr lang="en-US" baseline="0" dirty="0" smtClean="0"/>
              <a:t>B. Click on the Picture icon and browse to your saved logo.</a:t>
            </a:r>
          </a:p>
          <a:p>
            <a:pPr marL="228600" indent="-228600">
              <a:buAutoNum type="arabicPeriod"/>
            </a:pPr>
            <a:r>
              <a:rPr lang="en-US" baseline="0" dirty="0" smtClean="0"/>
              <a:t>Delete “Sandy.” You may also delete theWiz logo in the lower right corner of the slide.</a:t>
            </a:r>
          </a:p>
          <a:p>
            <a:pPr marL="228600" indent="-228600">
              <a:buAutoNum type="arabicPeriod"/>
            </a:pPr>
            <a:r>
              <a:rPr lang="en-US" baseline="0" dirty="0" smtClean="0"/>
              <a:t>You’re set to go.</a:t>
            </a:r>
            <a:endParaRPr lang="en-US" dirty="0" smtClean="0"/>
          </a:p>
          <a:p>
            <a:endParaRPr lang="en-US" dirty="0"/>
          </a:p>
        </p:txBody>
      </p:sp>
      <p:sp>
        <p:nvSpPr>
          <p:cNvPr id="4" name="Slide Number Placeholder 3"/>
          <p:cNvSpPr>
            <a:spLocks noGrp="1"/>
          </p:cNvSpPr>
          <p:nvPr>
            <p:ph type="sldNum" sz="quarter" idx="10"/>
          </p:nvPr>
        </p:nvSpPr>
        <p:spPr/>
        <p:txBody>
          <a:bodyPr/>
          <a:lstStyle/>
          <a:p>
            <a:fld id="{95279128-F40D-41DE-9200-E474AA5D11C4}" type="slidenum">
              <a:rPr lang="en-US" smtClean="0"/>
              <a:t>1</a:t>
            </a:fld>
            <a:endParaRPr lang="en-US"/>
          </a:p>
        </p:txBody>
      </p:sp>
    </p:spTree>
    <p:extLst>
      <p:ext uri="{BB962C8B-B14F-4D97-AF65-F5344CB8AC3E}">
        <p14:creationId xmlns:p14="http://schemas.microsoft.com/office/powerpoint/2010/main" val="1618812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135091" y="2590801"/>
            <a:ext cx="5960533" cy="1470025"/>
          </a:xfrm>
        </p:spPr>
        <p:txBody>
          <a:bodyPr vert="horz" lIns="91440" tIns="45720" rIns="91440" bIns="45720" rtlCol="0" anchor="ctr">
            <a:normAutofit/>
          </a:bodyPr>
          <a:lstStyle>
            <a:lvl1pPr>
              <a:defRPr lang="en-US" sz="2800" cap="all" spc="600" baseline="0">
                <a:effectLst>
                  <a:glow rad="63500">
                    <a:schemeClr val="tx1">
                      <a:alpha val="40000"/>
                    </a:schemeClr>
                  </a:glow>
                </a:effectLst>
              </a:defRPr>
            </a:lvl1pPr>
          </a:lstStyle>
          <a:p>
            <a:pPr lvl="0"/>
            <a:r>
              <a:rPr lang="en-US" smtClean="0"/>
              <a:t>Click to edit Master title style</a:t>
            </a:r>
            <a:endParaRPr lang="en-US"/>
          </a:p>
        </p:txBody>
      </p:sp>
      <p:sp>
        <p:nvSpPr>
          <p:cNvPr id="4" name="Picture Placeholder 3"/>
          <p:cNvSpPr>
            <a:spLocks noGrp="1"/>
          </p:cNvSpPr>
          <p:nvPr>
            <p:ph type="pic" sz="quarter" idx="10" hasCustomPrompt="1"/>
          </p:nvPr>
        </p:nvSpPr>
        <p:spPr>
          <a:xfrm>
            <a:off x="4703234" y="4267200"/>
            <a:ext cx="2611967" cy="1016000"/>
          </a:xfrm>
        </p:spPr>
        <p:txBody>
          <a:bodyPr anchor="ctr">
            <a:normAutofit/>
          </a:bodyPr>
          <a:lstStyle>
            <a:lvl1pPr marL="0" indent="0" algn="ctr">
              <a:buNone/>
              <a:defRPr sz="1800" baseline="0"/>
            </a:lvl1pPr>
          </a:lstStyle>
          <a:p>
            <a:r>
              <a:rPr lang="en-US" dirty="0" smtClean="0"/>
              <a:t>Click icon to Insert logo or</a:t>
            </a:r>
            <a:endParaRPr lang="en-US" dirty="0"/>
          </a:p>
        </p:txBody>
      </p:sp>
    </p:spTree>
    <p:extLst>
      <p:ext uri="{BB962C8B-B14F-4D97-AF65-F5344CB8AC3E}">
        <p14:creationId xmlns:p14="http://schemas.microsoft.com/office/powerpoint/2010/main" val="242947495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074036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7240228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391930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9938536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2967891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2946512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7518969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2297562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3906462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0232385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56492374"/>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14000">
              <a:schemeClr val="bg2">
                <a:tint val="80000"/>
                <a:satMod val="300000"/>
              </a:schemeClr>
            </a:gs>
            <a:gs pos="100000">
              <a:schemeClr val="bg2">
                <a:shade val="30000"/>
                <a:satMod val="20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62329"/>
            <a:ext cx="12192000" cy="3076135"/>
          </a:xfrm>
        </p:spPr>
        <p:txBody>
          <a:bodyPr>
            <a:normAutofit/>
          </a:bodyPr>
          <a:lstStyle/>
          <a:p>
            <a:r>
              <a:rPr lang="en-US" sz="7200" b="1" dirty="0">
                <a:solidFill>
                  <a:srgbClr val="C00000"/>
                </a:solidFill>
              </a:rPr>
              <a:t>MAS</a:t>
            </a:r>
            <a:r>
              <a:rPr lang="en-US" sz="7200" b="1" dirty="0">
                <a:solidFill>
                  <a:srgbClr val="C23724"/>
                </a:solidFill>
              </a:rPr>
              <a:t>TE</a:t>
            </a:r>
            <a:r>
              <a:rPr lang="en-US" sz="7200" b="1" dirty="0">
                <a:solidFill>
                  <a:srgbClr val="C00000"/>
                </a:solidFill>
              </a:rPr>
              <a:t>R IN TEACHING</a:t>
            </a:r>
            <a:br>
              <a:rPr lang="en-US" sz="7200" b="1" dirty="0">
                <a:solidFill>
                  <a:srgbClr val="C00000"/>
                </a:solidFill>
              </a:rPr>
            </a:br>
            <a:r>
              <a:rPr lang="en-US" sz="7200" b="1" dirty="0">
                <a:solidFill>
                  <a:srgbClr val="C00000"/>
                </a:solidFill>
              </a:rPr>
              <a:t>WORKSHOP</a:t>
            </a:r>
            <a:endParaRPr lang="en-US" sz="7200" b="1" dirty="0">
              <a:solidFill>
                <a:srgbClr val="C00000"/>
              </a:solidFill>
            </a:endParaRPr>
          </a:p>
        </p:txBody>
      </p:sp>
      <p:sp>
        <p:nvSpPr>
          <p:cNvPr id="82" name="Rounded Rectangle 2"/>
          <p:cNvSpPr/>
          <p:nvPr/>
        </p:nvSpPr>
        <p:spPr>
          <a:xfrm rot="19620000" flipH="1">
            <a:off x="-309502" y="3544594"/>
            <a:ext cx="3454263" cy="3442597"/>
          </a:xfrm>
          <a:custGeom>
            <a:avLst/>
            <a:gdLst/>
            <a:ahLst/>
            <a:cxnLst/>
            <a:rect l="l" t="t" r="r" b="b"/>
            <a:pathLst>
              <a:path w="4668699" h="4652932">
                <a:moveTo>
                  <a:pt x="2494337" y="2601387"/>
                </a:moveTo>
                <a:cubicBezTo>
                  <a:pt x="2725278" y="2836547"/>
                  <a:pt x="2897370" y="2951009"/>
                  <a:pt x="3047045" y="3157124"/>
                </a:cubicBezTo>
                <a:cubicBezTo>
                  <a:pt x="3180150" y="3351083"/>
                  <a:pt x="3267181" y="3564585"/>
                  <a:pt x="3163549" y="3631884"/>
                </a:cubicBezTo>
                <a:lnTo>
                  <a:pt x="3160632" y="3632939"/>
                </a:lnTo>
                <a:lnTo>
                  <a:pt x="3285520" y="3825249"/>
                </a:lnTo>
                <a:lnTo>
                  <a:pt x="3279676" y="3829044"/>
                </a:lnTo>
                <a:cubicBezTo>
                  <a:pt x="3307720" y="3810832"/>
                  <a:pt x="3339745" y="3810374"/>
                  <a:pt x="3351206" y="3828022"/>
                </a:cubicBezTo>
                <a:cubicBezTo>
                  <a:pt x="3362666" y="3845669"/>
                  <a:pt x="3349222" y="3874739"/>
                  <a:pt x="3321178" y="3892951"/>
                </a:cubicBezTo>
                <a:cubicBezTo>
                  <a:pt x="3293133" y="3911163"/>
                  <a:pt x="3261108" y="3911621"/>
                  <a:pt x="3249648" y="3893974"/>
                </a:cubicBezTo>
                <a:cubicBezTo>
                  <a:pt x="3238188" y="3876327"/>
                  <a:pt x="3251632" y="3847257"/>
                  <a:pt x="3279676" y="3829044"/>
                </a:cubicBezTo>
                <a:lnTo>
                  <a:pt x="3273333" y="3833164"/>
                </a:lnTo>
                <a:lnTo>
                  <a:pt x="3146601" y="3638013"/>
                </a:lnTo>
                <a:cubicBezTo>
                  <a:pt x="3041889" y="3683101"/>
                  <a:pt x="2877951" y="3534390"/>
                  <a:pt x="2765389" y="3340189"/>
                </a:cubicBezTo>
                <a:cubicBezTo>
                  <a:pt x="2661346" y="3136694"/>
                  <a:pt x="2562006" y="2774055"/>
                  <a:pt x="2494337" y="2601387"/>
                </a:cubicBezTo>
                <a:close/>
                <a:moveTo>
                  <a:pt x="2595031" y="2460802"/>
                </a:moveTo>
                <a:cubicBezTo>
                  <a:pt x="2916792" y="2532244"/>
                  <a:pt x="3123461" y="2534512"/>
                  <a:pt x="3361247" y="2625856"/>
                </a:cubicBezTo>
                <a:cubicBezTo>
                  <a:pt x="3578515" y="2716030"/>
                  <a:pt x="3767787" y="2847686"/>
                  <a:pt x="3717528" y="2960570"/>
                </a:cubicBezTo>
                <a:lnTo>
                  <a:pt x="3715656" y="2963043"/>
                </a:lnTo>
                <a:lnTo>
                  <a:pt x="3925136" y="3056310"/>
                </a:lnTo>
                <a:lnTo>
                  <a:pt x="3922302" y="3062676"/>
                </a:lnTo>
                <a:cubicBezTo>
                  <a:pt x="3935902" y="3032128"/>
                  <a:pt x="3962511" y="3014302"/>
                  <a:pt x="3981734" y="3022860"/>
                </a:cubicBezTo>
                <a:cubicBezTo>
                  <a:pt x="4000957" y="3031419"/>
                  <a:pt x="4005515" y="3063121"/>
                  <a:pt x="3991914" y="3093669"/>
                </a:cubicBezTo>
                <a:cubicBezTo>
                  <a:pt x="3978313" y="3124217"/>
                  <a:pt x="3951704" y="3142043"/>
                  <a:pt x="3932481" y="3133485"/>
                </a:cubicBezTo>
                <a:cubicBezTo>
                  <a:pt x="3913258" y="3124926"/>
                  <a:pt x="3908701" y="3093224"/>
                  <a:pt x="3922302" y="3062676"/>
                </a:cubicBezTo>
                <a:lnTo>
                  <a:pt x="3919226" y="3069585"/>
                </a:lnTo>
                <a:lnTo>
                  <a:pt x="3706653" y="2974941"/>
                </a:lnTo>
                <a:cubicBezTo>
                  <a:pt x="3643390" y="3069786"/>
                  <a:pt x="3424906" y="3034353"/>
                  <a:pt x="3224735" y="2932788"/>
                </a:cubicBezTo>
                <a:cubicBezTo>
                  <a:pt x="3026646" y="2818789"/>
                  <a:pt x="2745824" y="2568758"/>
                  <a:pt x="2595031" y="2460802"/>
                </a:cubicBezTo>
                <a:close/>
                <a:moveTo>
                  <a:pt x="2341417" y="2608866"/>
                </a:moveTo>
                <a:cubicBezTo>
                  <a:pt x="2378706" y="2790532"/>
                  <a:pt x="2492900" y="3148772"/>
                  <a:pt x="2516474" y="3376102"/>
                </a:cubicBezTo>
                <a:cubicBezTo>
                  <a:pt x="2527841" y="3600279"/>
                  <a:pt x="2471345" y="3814285"/>
                  <a:pt x="2358969" y="3833502"/>
                </a:cubicBezTo>
                <a:lnTo>
                  <a:pt x="2358969" y="4066192"/>
                </a:lnTo>
                <a:lnTo>
                  <a:pt x="2351406" y="4066192"/>
                </a:lnTo>
                <a:cubicBezTo>
                  <a:pt x="2384845" y="4066192"/>
                  <a:pt x="2411953" y="4083250"/>
                  <a:pt x="2411953" y="4104292"/>
                </a:cubicBezTo>
                <a:cubicBezTo>
                  <a:pt x="2411953" y="4125334"/>
                  <a:pt x="2384845" y="4142392"/>
                  <a:pt x="2351406" y="4142392"/>
                </a:cubicBezTo>
                <a:cubicBezTo>
                  <a:pt x="2317967" y="4142392"/>
                  <a:pt x="2290859" y="4125334"/>
                  <a:pt x="2290859" y="4104292"/>
                </a:cubicBezTo>
                <a:cubicBezTo>
                  <a:pt x="2290859" y="4083250"/>
                  <a:pt x="2317967" y="4066192"/>
                  <a:pt x="2351406" y="4066192"/>
                </a:cubicBezTo>
                <a:lnTo>
                  <a:pt x="2344437" y="4066191"/>
                </a:lnTo>
                <a:lnTo>
                  <a:pt x="2344438" y="3836887"/>
                </a:lnTo>
                <a:lnTo>
                  <a:pt x="2341416" y="3837592"/>
                </a:lnTo>
                <a:cubicBezTo>
                  <a:pt x="2217850" y="3837592"/>
                  <a:pt x="2174559" y="3611134"/>
                  <a:pt x="2180552" y="3375972"/>
                </a:cubicBezTo>
                <a:cubicBezTo>
                  <a:pt x="2193822" y="3121591"/>
                  <a:pt x="2275810" y="2931867"/>
                  <a:pt x="2341417" y="2608866"/>
                </a:cubicBezTo>
                <a:close/>
                <a:moveTo>
                  <a:pt x="2190613" y="2619442"/>
                </a:moveTo>
                <a:cubicBezTo>
                  <a:pt x="2122944" y="2792109"/>
                  <a:pt x="2023604" y="3154749"/>
                  <a:pt x="1919561" y="3358244"/>
                </a:cubicBezTo>
                <a:cubicBezTo>
                  <a:pt x="1806999" y="3552444"/>
                  <a:pt x="1643061" y="3701155"/>
                  <a:pt x="1538349" y="3656067"/>
                </a:cubicBezTo>
                <a:lnTo>
                  <a:pt x="1411616" y="3851218"/>
                </a:lnTo>
                <a:lnTo>
                  <a:pt x="1405274" y="3847099"/>
                </a:lnTo>
                <a:cubicBezTo>
                  <a:pt x="1433318" y="3865311"/>
                  <a:pt x="1446762" y="3894381"/>
                  <a:pt x="1435302" y="3912028"/>
                </a:cubicBezTo>
                <a:cubicBezTo>
                  <a:pt x="1423842" y="3929675"/>
                  <a:pt x="1391817" y="3929218"/>
                  <a:pt x="1363772" y="3911005"/>
                </a:cubicBezTo>
                <a:cubicBezTo>
                  <a:pt x="1335728" y="3892793"/>
                  <a:pt x="1322284" y="3863723"/>
                  <a:pt x="1333744" y="3846076"/>
                </a:cubicBezTo>
                <a:cubicBezTo>
                  <a:pt x="1345204" y="3828429"/>
                  <a:pt x="1377229" y="3828887"/>
                  <a:pt x="1405274" y="3847099"/>
                </a:cubicBezTo>
                <a:lnTo>
                  <a:pt x="1399430" y="3843303"/>
                </a:lnTo>
                <a:lnTo>
                  <a:pt x="1524318" y="3650993"/>
                </a:lnTo>
                <a:lnTo>
                  <a:pt x="1521400" y="3649938"/>
                </a:lnTo>
                <a:cubicBezTo>
                  <a:pt x="1417769" y="3582639"/>
                  <a:pt x="1504800" y="3369137"/>
                  <a:pt x="1637905" y="3175178"/>
                </a:cubicBezTo>
                <a:cubicBezTo>
                  <a:pt x="1787579" y="2969063"/>
                  <a:pt x="1959671" y="2854601"/>
                  <a:pt x="2190613" y="2619442"/>
                </a:cubicBezTo>
                <a:close/>
                <a:moveTo>
                  <a:pt x="2648838" y="2321867"/>
                </a:moveTo>
                <a:cubicBezTo>
                  <a:pt x="2957599" y="2206539"/>
                  <a:pt x="3132161" y="2095881"/>
                  <a:pt x="3381335" y="2042981"/>
                </a:cubicBezTo>
                <a:cubicBezTo>
                  <a:pt x="3612664" y="2000275"/>
                  <a:pt x="3843106" y="2007606"/>
                  <a:pt x="3862436" y="2129652"/>
                </a:cubicBezTo>
                <a:lnTo>
                  <a:pt x="3862213" y="2132746"/>
                </a:lnTo>
                <a:lnTo>
                  <a:pt x="4088694" y="2096874"/>
                </a:lnTo>
                <a:lnTo>
                  <a:pt x="4089784" y="2103757"/>
                </a:lnTo>
                <a:cubicBezTo>
                  <a:pt x="4084553" y="2070730"/>
                  <a:pt x="4097161" y="2041287"/>
                  <a:pt x="4117944" y="2037996"/>
                </a:cubicBezTo>
                <a:cubicBezTo>
                  <a:pt x="4138727" y="2034704"/>
                  <a:pt x="4159815" y="2058809"/>
                  <a:pt x="4165046" y="2091837"/>
                </a:cubicBezTo>
                <a:cubicBezTo>
                  <a:pt x="4170277" y="2124864"/>
                  <a:pt x="4157670" y="2154307"/>
                  <a:pt x="4136887" y="2157599"/>
                </a:cubicBezTo>
                <a:cubicBezTo>
                  <a:pt x="4116104" y="2160890"/>
                  <a:pt x="4095015" y="2136784"/>
                  <a:pt x="4089784" y="2103757"/>
                </a:cubicBezTo>
                <a:lnTo>
                  <a:pt x="4090967" y="2111227"/>
                </a:lnTo>
                <a:lnTo>
                  <a:pt x="3861142" y="2147628"/>
                </a:lnTo>
                <a:cubicBezTo>
                  <a:pt x="3859741" y="2261626"/>
                  <a:pt x="3657208" y="2350905"/>
                  <a:pt x="3434014" y="2374746"/>
                </a:cubicBezTo>
                <a:cubicBezTo>
                  <a:pt x="3205794" y="2387025"/>
                  <a:pt x="2834101" y="2330278"/>
                  <a:pt x="2648838" y="2321867"/>
                </a:cubicBezTo>
                <a:close/>
                <a:moveTo>
                  <a:pt x="2379394" y="2469298"/>
                </a:moveTo>
                <a:cubicBezTo>
                  <a:pt x="2507416" y="2829537"/>
                  <a:pt x="2677765" y="3405344"/>
                  <a:pt x="2853407" y="3747605"/>
                </a:cubicBezTo>
                <a:cubicBezTo>
                  <a:pt x="3081888" y="4141127"/>
                  <a:pt x="3418416" y="4438553"/>
                  <a:pt x="3614727" y="4311067"/>
                </a:cubicBezTo>
                <a:cubicBezTo>
                  <a:pt x="3811038" y="4183581"/>
                  <a:pt x="3642698" y="3773795"/>
                  <a:pt x="3386950" y="3400820"/>
                </a:cubicBezTo>
                <a:cubicBezTo>
                  <a:pt x="3123117" y="3036917"/>
                  <a:pt x="2824343" y="2820578"/>
                  <a:pt x="2435780" y="2436225"/>
                </a:cubicBezTo>
                <a:lnTo>
                  <a:pt x="2417353" y="2454279"/>
                </a:lnTo>
                <a:cubicBezTo>
                  <a:pt x="2405523" y="2461962"/>
                  <a:pt x="2393025" y="2467793"/>
                  <a:pt x="2379394" y="2469298"/>
                </a:cubicBezTo>
                <a:close/>
                <a:moveTo>
                  <a:pt x="3160182" y="1622714"/>
                </a:moveTo>
                <a:cubicBezTo>
                  <a:pt x="3354142" y="1489609"/>
                  <a:pt x="3567643" y="1402578"/>
                  <a:pt x="3634942" y="1506209"/>
                </a:cubicBezTo>
                <a:lnTo>
                  <a:pt x="3635997" y="1509127"/>
                </a:lnTo>
                <a:lnTo>
                  <a:pt x="3828308" y="1384239"/>
                </a:lnTo>
                <a:lnTo>
                  <a:pt x="3832103" y="1390083"/>
                </a:lnTo>
                <a:cubicBezTo>
                  <a:pt x="3813891" y="1362038"/>
                  <a:pt x="3813433" y="1330013"/>
                  <a:pt x="3831080" y="1318553"/>
                </a:cubicBezTo>
                <a:cubicBezTo>
                  <a:pt x="3848727" y="1307093"/>
                  <a:pt x="3877798" y="1320537"/>
                  <a:pt x="3896010" y="1348581"/>
                </a:cubicBezTo>
                <a:cubicBezTo>
                  <a:pt x="3914222" y="1376626"/>
                  <a:pt x="3914680" y="1408651"/>
                  <a:pt x="3897033" y="1420111"/>
                </a:cubicBezTo>
                <a:cubicBezTo>
                  <a:pt x="3879385" y="1431571"/>
                  <a:pt x="3850315" y="1418127"/>
                  <a:pt x="3832103" y="1390083"/>
                </a:cubicBezTo>
                <a:lnTo>
                  <a:pt x="3836222" y="1396426"/>
                </a:lnTo>
                <a:lnTo>
                  <a:pt x="3641072" y="1523158"/>
                </a:lnTo>
                <a:cubicBezTo>
                  <a:pt x="3686159" y="1627870"/>
                  <a:pt x="3537449" y="1791808"/>
                  <a:pt x="3343248" y="1904370"/>
                </a:cubicBezTo>
                <a:cubicBezTo>
                  <a:pt x="3139753" y="2008413"/>
                  <a:pt x="2777113" y="2107753"/>
                  <a:pt x="2604446" y="2175422"/>
                </a:cubicBezTo>
                <a:cubicBezTo>
                  <a:pt x="2839605" y="1944480"/>
                  <a:pt x="2954067" y="1772388"/>
                  <a:pt x="3160182" y="1622714"/>
                </a:cubicBezTo>
                <a:close/>
                <a:moveTo>
                  <a:pt x="1339864" y="2804841"/>
                </a:moveTo>
                <a:cubicBezTo>
                  <a:pt x="1560433" y="2677424"/>
                  <a:pt x="1764203" y="2642854"/>
                  <a:pt x="2070826" y="2521957"/>
                </a:cubicBezTo>
                <a:cubicBezTo>
                  <a:pt x="1938778" y="2652173"/>
                  <a:pt x="1700527" y="2943056"/>
                  <a:pt x="1522710" y="3086640"/>
                </a:cubicBezTo>
                <a:cubicBezTo>
                  <a:pt x="1340891" y="3218268"/>
                  <a:pt x="1130641" y="3287442"/>
                  <a:pt x="1053320" y="3203662"/>
                </a:cubicBezTo>
                <a:lnTo>
                  <a:pt x="858169" y="3330394"/>
                </a:lnTo>
                <a:lnTo>
                  <a:pt x="854050" y="3324052"/>
                </a:lnTo>
                <a:cubicBezTo>
                  <a:pt x="872263" y="3352096"/>
                  <a:pt x="872721" y="3384121"/>
                  <a:pt x="855073" y="3395582"/>
                </a:cubicBezTo>
                <a:cubicBezTo>
                  <a:pt x="837426" y="3407042"/>
                  <a:pt x="808356" y="3393598"/>
                  <a:pt x="790144" y="3365553"/>
                </a:cubicBezTo>
                <a:cubicBezTo>
                  <a:pt x="771931" y="3337509"/>
                  <a:pt x="771473" y="3305484"/>
                  <a:pt x="789121" y="3294024"/>
                </a:cubicBezTo>
                <a:cubicBezTo>
                  <a:pt x="806768" y="3282563"/>
                  <a:pt x="835838" y="3296007"/>
                  <a:pt x="854050" y="3324052"/>
                </a:cubicBezTo>
                <a:lnTo>
                  <a:pt x="850255" y="3318208"/>
                </a:lnTo>
                <a:lnTo>
                  <a:pt x="1042566" y="3193320"/>
                </a:lnTo>
                <a:lnTo>
                  <a:pt x="1040330" y="3191169"/>
                </a:lnTo>
                <a:cubicBezTo>
                  <a:pt x="973031" y="3087538"/>
                  <a:pt x="1139377" y="2927894"/>
                  <a:pt x="1339864" y="2804841"/>
                </a:cubicBezTo>
                <a:close/>
                <a:moveTo>
                  <a:pt x="3245465" y="756499"/>
                </a:moveTo>
                <a:cubicBezTo>
                  <a:pt x="3260621" y="750036"/>
                  <a:pt x="3283894" y="753709"/>
                  <a:pt x="3304927" y="767368"/>
                </a:cubicBezTo>
                <a:cubicBezTo>
                  <a:pt x="3332972" y="785580"/>
                  <a:pt x="3346416" y="814650"/>
                  <a:pt x="3334955" y="832297"/>
                </a:cubicBezTo>
                <a:cubicBezTo>
                  <a:pt x="3323495" y="849945"/>
                  <a:pt x="3291470" y="849487"/>
                  <a:pt x="3263426" y="831275"/>
                </a:cubicBezTo>
                <a:lnTo>
                  <a:pt x="3269270" y="835070"/>
                </a:lnTo>
                <a:lnTo>
                  <a:pt x="3144382" y="1027380"/>
                </a:lnTo>
                <a:lnTo>
                  <a:pt x="3147299" y="1028435"/>
                </a:lnTo>
                <a:cubicBezTo>
                  <a:pt x="3250931" y="1095734"/>
                  <a:pt x="3163899" y="1309236"/>
                  <a:pt x="3030795" y="1503195"/>
                </a:cubicBezTo>
                <a:cubicBezTo>
                  <a:pt x="2881120" y="1709310"/>
                  <a:pt x="2709028" y="1823772"/>
                  <a:pt x="2478087" y="2058932"/>
                </a:cubicBezTo>
                <a:cubicBezTo>
                  <a:pt x="2545756" y="1886264"/>
                  <a:pt x="2645096" y="1523624"/>
                  <a:pt x="2749139" y="1320130"/>
                </a:cubicBezTo>
                <a:cubicBezTo>
                  <a:pt x="2861701" y="1125929"/>
                  <a:pt x="3025638" y="977218"/>
                  <a:pt x="3130351" y="1022306"/>
                </a:cubicBezTo>
                <a:lnTo>
                  <a:pt x="3257083" y="827155"/>
                </a:lnTo>
                <a:lnTo>
                  <a:pt x="3263426" y="831275"/>
                </a:lnTo>
                <a:cubicBezTo>
                  <a:pt x="3235381" y="813062"/>
                  <a:pt x="3221937" y="783992"/>
                  <a:pt x="3233397" y="766345"/>
                </a:cubicBezTo>
                <a:cubicBezTo>
                  <a:pt x="3236263" y="761933"/>
                  <a:pt x="3240413" y="758653"/>
                  <a:pt x="3245465" y="756499"/>
                </a:cubicBezTo>
                <a:close/>
                <a:moveTo>
                  <a:pt x="517908" y="2527794"/>
                </a:moveTo>
                <a:cubicBezTo>
                  <a:pt x="521931" y="2524055"/>
                  <a:pt x="526615" y="2521597"/>
                  <a:pt x="531811" y="2520775"/>
                </a:cubicBezTo>
                <a:cubicBezTo>
                  <a:pt x="552594" y="2517483"/>
                  <a:pt x="573683" y="2541588"/>
                  <a:pt x="578914" y="2574616"/>
                </a:cubicBezTo>
                <a:lnTo>
                  <a:pt x="577730" y="2567146"/>
                </a:lnTo>
                <a:lnTo>
                  <a:pt x="807556" y="2530745"/>
                </a:lnTo>
                <a:cubicBezTo>
                  <a:pt x="808957" y="2416747"/>
                  <a:pt x="1011490" y="2327468"/>
                  <a:pt x="1234685" y="2303627"/>
                </a:cubicBezTo>
                <a:cubicBezTo>
                  <a:pt x="1462904" y="2291348"/>
                  <a:pt x="1834598" y="2348095"/>
                  <a:pt x="2019860" y="2356506"/>
                </a:cubicBezTo>
                <a:cubicBezTo>
                  <a:pt x="1711099" y="2471834"/>
                  <a:pt x="1536537" y="2582492"/>
                  <a:pt x="1287363" y="2635392"/>
                </a:cubicBezTo>
                <a:cubicBezTo>
                  <a:pt x="1056034" y="2678098"/>
                  <a:pt x="825592" y="2670767"/>
                  <a:pt x="806262" y="2548721"/>
                </a:cubicBezTo>
                <a:lnTo>
                  <a:pt x="806485" y="2545627"/>
                </a:lnTo>
                <a:lnTo>
                  <a:pt x="580004" y="2581498"/>
                </a:lnTo>
                <a:lnTo>
                  <a:pt x="578914" y="2574616"/>
                </a:lnTo>
                <a:cubicBezTo>
                  <a:pt x="584145" y="2607643"/>
                  <a:pt x="571537" y="2637086"/>
                  <a:pt x="550755" y="2640377"/>
                </a:cubicBezTo>
                <a:cubicBezTo>
                  <a:pt x="529971" y="2643669"/>
                  <a:pt x="508883" y="2619564"/>
                  <a:pt x="503652" y="2586536"/>
                </a:cubicBezTo>
                <a:cubicBezTo>
                  <a:pt x="499729" y="2561765"/>
                  <a:pt x="505840" y="2539011"/>
                  <a:pt x="517908" y="2527794"/>
                </a:cubicBezTo>
                <a:close/>
                <a:moveTo>
                  <a:pt x="127748" y="2448332"/>
                </a:moveTo>
                <a:cubicBezTo>
                  <a:pt x="37431" y="2517541"/>
                  <a:pt x="-11445" y="2597947"/>
                  <a:pt x="2287" y="2684644"/>
                </a:cubicBezTo>
                <a:cubicBezTo>
                  <a:pt x="38904" y="2915836"/>
                  <a:pt x="481732" y="2928725"/>
                  <a:pt x="926484" y="2846790"/>
                </a:cubicBezTo>
                <a:lnTo>
                  <a:pt x="1080778" y="2808751"/>
                </a:lnTo>
                <a:lnTo>
                  <a:pt x="930226" y="2889217"/>
                </a:lnTo>
                <a:cubicBezTo>
                  <a:pt x="544885" y="3125925"/>
                  <a:pt x="224424" y="3431813"/>
                  <a:pt x="351910" y="3628124"/>
                </a:cubicBezTo>
                <a:cubicBezTo>
                  <a:pt x="479395" y="3824434"/>
                  <a:pt x="907804" y="3689601"/>
                  <a:pt x="1276590" y="3423032"/>
                </a:cubicBezTo>
                <a:lnTo>
                  <a:pt x="1332208" y="3374895"/>
                </a:lnTo>
                <a:lnTo>
                  <a:pt x="1298000" y="3418874"/>
                </a:lnTo>
                <a:cubicBezTo>
                  <a:pt x="1042252" y="3791850"/>
                  <a:pt x="873912" y="4201636"/>
                  <a:pt x="1070223" y="4329121"/>
                </a:cubicBezTo>
                <a:cubicBezTo>
                  <a:pt x="1266533" y="4456607"/>
                  <a:pt x="1603062" y="4159181"/>
                  <a:pt x="1831542" y="3765659"/>
                </a:cubicBezTo>
                <a:cubicBezTo>
                  <a:pt x="1986537" y="3463633"/>
                  <a:pt x="2137410" y="2979743"/>
                  <a:pt x="2258585" y="2622557"/>
                </a:cubicBezTo>
                <a:cubicBezTo>
                  <a:pt x="2153830" y="3056296"/>
                  <a:pt x="2048523" y="3370306"/>
                  <a:pt x="2028211" y="3765478"/>
                </a:cubicBezTo>
                <a:cubicBezTo>
                  <a:pt x="2016859" y="4217572"/>
                  <a:pt x="2098863" y="4652932"/>
                  <a:pt x="2332937" y="4652932"/>
                </a:cubicBezTo>
                <a:cubicBezTo>
                  <a:pt x="2567010" y="4652932"/>
                  <a:pt x="2687257" y="4220203"/>
                  <a:pt x="2664550" y="3765729"/>
                </a:cubicBezTo>
                <a:cubicBezTo>
                  <a:pt x="2626679" y="3395071"/>
                  <a:pt x="2465328" y="2843386"/>
                  <a:pt x="2374747" y="2471136"/>
                </a:cubicBezTo>
                <a:cubicBezTo>
                  <a:pt x="2332621" y="2485234"/>
                  <a:pt x="2286768" y="2477776"/>
                  <a:pt x="2250312" y="2453301"/>
                </a:cubicBezTo>
                <a:cubicBezTo>
                  <a:pt x="2170691" y="2533311"/>
                  <a:pt x="2094122" y="2605373"/>
                  <a:pt x="2020888" y="2673026"/>
                </a:cubicBezTo>
                <a:cubicBezTo>
                  <a:pt x="2098513" y="2588071"/>
                  <a:pt x="2171518" y="2508390"/>
                  <a:pt x="2236674" y="2440229"/>
                </a:cubicBezTo>
                <a:lnTo>
                  <a:pt x="2206537" y="2409469"/>
                </a:lnTo>
                <a:cubicBezTo>
                  <a:pt x="2203244" y="2404399"/>
                  <a:pt x="2200292" y="2399206"/>
                  <a:pt x="2199940" y="2392796"/>
                </a:cubicBezTo>
                <a:cubicBezTo>
                  <a:pt x="2057482" y="2446639"/>
                  <a:pt x="1926634" y="2491210"/>
                  <a:pt x="1803629" y="2532333"/>
                </a:cubicBezTo>
                <a:cubicBezTo>
                  <a:pt x="1922563" y="2480605"/>
                  <a:pt x="2049495" y="2426124"/>
                  <a:pt x="2191187" y="2370673"/>
                </a:cubicBezTo>
                <a:cubicBezTo>
                  <a:pt x="2181910" y="2349503"/>
                  <a:pt x="2180310" y="2326628"/>
                  <a:pt x="2185109" y="2304747"/>
                </a:cubicBezTo>
                <a:cubicBezTo>
                  <a:pt x="1803834" y="2275356"/>
                  <a:pt x="1210066" y="2197117"/>
                  <a:pt x="826691" y="2218324"/>
                </a:cubicBezTo>
                <a:cubicBezTo>
                  <a:pt x="543922" y="2248742"/>
                  <a:pt x="278277" y="2332984"/>
                  <a:pt x="127748" y="2448332"/>
                </a:cubicBezTo>
                <a:close/>
                <a:moveTo>
                  <a:pt x="2271596" y="521699"/>
                </a:moveTo>
                <a:cubicBezTo>
                  <a:pt x="2282553" y="514805"/>
                  <a:pt x="2297689" y="510540"/>
                  <a:pt x="2314409" y="510540"/>
                </a:cubicBezTo>
                <a:cubicBezTo>
                  <a:pt x="2347848" y="510540"/>
                  <a:pt x="2374956" y="527598"/>
                  <a:pt x="2374956" y="548640"/>
                </a:cubicBezTo>
                <a:cubicBezTo>
                  <a:pt x="2374956" y="569682"/>
                  <a:pt x="2347848" y="586740"/>
                  <a:pt x="2314409" y="586740"/>
                </a:cubicBezTo>
                <a:lnTo>
                  <a:pt x="2321377" y="586740"/>
                </a:lnTo>
                <a:lnTo>
                  <a:pt x="2321377" y="816044"/>
                </a:lnTo>
                <a:lnTo>
                  <a:pt x="2324398" y="815340"/>
                </a:lnTo>
                <a:cubicBezTo>
                  <a:pt x="2447965" y="815340"/>
                  <a:pt x="2491255" y="1041798"/>
                  <a:pt x="2485263" y="1276960"/>
                </a:cubicBezTo>
                <a:cubicBezTo>
                  <a:pt x="2471993" y="1531341"/>
                  <a:pt x="2390005" y="1721065"/>
                  <a:pt x="2324398" y="2044066"/>
                </a:cubicBezTo>
                <a:cubicBezTo>
                  <a:pt x="2287109" y="1862400"/>
                  <a:pt x="2172915" y="1504160"/>
                  <a:pt x="2149341" y="1276829"/>
                </a:cubicBezTo>
                <a:cubicBezTo>
                  <a:pt x="2137974" y="1052653"/>
                  <a:pt x="2194470" y="838647"/>
                  <a:pt x="2306846" y="819430"/>
                </a:cubicBezTo>
                <a:lnTo>
                  <a:pt x="2306846" y="586740"/>
                </a:lnTo>
                <a:lnTo>
                  <a:pt x="2314409" y="586740"/>
                </a:lnTo>
                <a:cubicBezTo>
                  <a:pt x="2280970" y="586740"/>
                  <a:pt x="2253862" y="569682"/>
                  <a:pt x="2253862" y="548640"/>
                </a:cubicBezTo>
                <a:cubicBezTo>
                  <a:pt x="2253862" y="538119"/>
                  <a:pt x="2260639" y="528594"/>
                  <a:pt x="2271596" y="521699"/>
                </a:cubicBezTo>
                <a:close/>
                <a:moveTo>
                  <a:pt x="679643" y="1525996"/>
                </a:moveTo>
                <a:cubicBezTo>
                  <a:pt x="690398" y="1518790"/>
                  <a:pt x="701856" y="1516473"/>
                  <a:pt x="711468" y="1520753"/>
                </a:cubicBezTo>
                <a:cubicBezTo>
                  <a:pt x="730690" y="1529312"/>
                  <a:pt x="735248" y="1561014"/>
                  <a:pt x="721647" y="1591562"/>
                </a:cubicBezTo>
                <a:lnTo>
                  <a:pt x="724723" y="1584653"/>
                </a:lnTo>
                <a:lnTo>
                  <a:pt x="937296" y="1679296"/>
                </a:lnTo>
                <a:cubicBezTo>
                  <a:pt x="1000559" y="1584452"/>
                  <a:pt x="1219042" y="1619885"/>
                  <a:pt x="1419214" y="1721450"/>
                </a:cubicBezTo>
                <a:cubicBezTo>
                  <a:pt x="1617302" y="1835449"/>
                  <a:pt x="1898124" y="2085480"/>
                  <a:pt x="2048917" y="2193436"/>
                </a:cubicBezTo>
                <a:cubicBezTo>
                  <a:pt x="1727157" y="2121994"/>
                  <a:pt x="1520488" y="2119726"/>
                  <a:pt x="1282702" y="2028382"/>
                </a:cubicBezTo>
                <a:cubicBezTo>
                  <a:pt x="1065433" y="1938208"/>
                  <a:pt x="876161" y="1806552"/>
                  <a:pt x="926420" y="1693668"/>
                </a:cubicBezTo>
                <a:lnTo>
                  <a:pt x="928292" y="1691194"/>
                </a:lnTo>
                <a:lnTo>
                  <a:pt x="718813" y="1597928"/>
                </a:lnTo>
                <a:lnTo>
                  <a:pt x="721647" y="1591562"/>
                </a:lnTo>
                <a:cubicBezTo>
                  <a:pt x="708046" y="1622110"/>
                  <a:pt x="681437" y="1639936"/>
                  <a:pt x="662214" y="1631378"/>
                </a:cubicBezTo>
                <a:cubicBezTo>
                  <a:pt x="642991" y="1622819"/>
                  <a:pt x="638434" y="1591117"/>
                  <a:pt x="652035" y="1560569"/>
                </a:cubicBezTo>
                <a:cubicBezTo>
                  <a:pt x="658835" y="1545295"/>
                  <a:pt x="668887" y="1533201"/>
                  <a:pt x="679643" y="1525996"/>
                </a:cubicBezTo>
                <a:close/>
                <a:moveTo>
                  <a:pt x="1288643" y="763120"/>
                </a:moveTo>
                <a:cubicBezTo>
                  <a:pt x="1316687" y="744908"/>
                  <a:pt x="1348712" y="744450"/>
                  <a:pt x="1360172" y="762097"/>
                </a:cubicBezTo>
                <a:cubicBezTo>
                  <a:pt x="1371633" y="779744"/>
                  <a:pt x="1358188" y="808815"/>
                  <a:pt x="1330144" y="827027"/>
                </a:cubicBezTo>
                <a:lnTo>
                  <a:pt x="1335988" y="823231"/>
                </a:lnTo>
                <a:lnTo>
                  <a:pt x="1460876" y="1015542"/>
                </a:lnTo>
                <a:lnTo>
                  <a:pt x="1463026" y="1013306"/>
                </a:lnTo>
                <a:cubicBezTo>
                  <a:pt x="1566658" y="946007"/>
                  <a:pt x="1726302" y="1112353"/>
                  <a:pt x="1849355" y="1312841"/>
                </a:cubicBezTo>
                <a:cubicBezTo>
                  <a:pt x="1976772" y="1533409"/>
                  <a:pt x="2011342" y="1737179"/>
                  <a:pt x="2132239" y="2043803"/>
                </a:cubicBezTo>
                <a:cubicBezTo>
                  <a:pt x="2002023" y="1911754"/>
                  <a:pt x="1711140" y="1673503"/>
                  <a:pt x="1567556" y="1495686"/>
                </a:cubicBezTo>
                <a:cubicBezTo>
                  <a:pt x="1435928" y="1313868"/>
                  <a:pt x="1366754" y="1103617"/>
                  <a:pt x="1450533" y="1026296"/>
                </a:cubicBezTo>
                <a:lnTo>
                  <a:pt x="1323801" y="831146"/>
                </a:lnTo>
                <a:lnTo>
                  <a:pt x="1330144" y="827027"/>
                </a:lnTo>
                <a:cubicBezTo>
                  <a:pt x="1302100" y="845239"/>
                  <a:pt x="1270075" y="845697"/>
                  <a:pt x="1258614" y="828050"/>
                </a:cubicBezTo>
                <a:cubicBezTo>
                  <a:pt x="1247154" y="810402"/>
                  <a:pt x="1260598" y="781332"/>
                  <a:pt x="1288643" y="763120"/>
                </a:cubicBezTo>
                <a:close/>
                <a:moveTo>
                  <a:pt x="2213409" y="42930"/>
                </a:moveTo>
                <a:cubicBezTo>
                  <a:pt x="2058738" y="163038"/>
                  <a:pt x="1982815" y="517943"/>
                  <a:pt x="2001265" y="887203"/>
                </a:cubicBezTo>
                <a:cubicBezTo>
                  <a:pt x="2039171" y="1258202"/>
                  <a:pt x="2200784" y="1810559"/>
                  <a:pt x="2291462" y="2182781"/>
                </a:cubicBezTo>
                <a:cubicBezTo>
                  <a:pt x="2340155" y="2165624"/>
                  <a:pt x="2394104" y="2177029"/>
                  <a:pt x="2431708" y="2212378"/>
                </a:cubicBezTo>
                <a:cubicBezTo>
                  <a:pt x="2531669" y="2112378"/>
                  <a:pt x="2626528" y="2024519"/>
                  <a:pt x="2716321" y="1942286"/>
                </a:cubicBezTo>
                <a:cubicBezTo>
                  <a:pt x="2634032" y="2032067"/>
                  <a:pt x="2546034" y="2126908"/>
                  <a:pt x="2446845" y="2227828"/>
                </a:cubicBezTo>
                <a:lnTo>
                  <a:pt x="2462163" y="2243463"/>
                </a:lnTo>
                <a:cubicBezTo>
                  <a:pt x="2471118" y="2257252"/>
                  <a:pt x="2477558" y="2271950"/>
                  <a:pt x="2479606" y="2287550"/>
                </a:cubicBezTo>
                <a:cubicBezTo>
                  <a:pt x="2560571" y="2258759"/>
                  <a:pt x="2652182" y="2228068"/>
                  <a:pt x="2749385" y="2195701"/>
                </a:cubicBezTo>
                <a:cubicBezTo>
                  <a:pt x="2666301" y="2231297"/>
                  <a:pt x="2578686" y="2267811"/>
                  <a:pt x="2484350" y="2304231"/>
                </a:cubicBezTo>
                <a:cubicBezTo>
                  <a:pt x="2491727" y="2348746"/>
                  <a:pt x="2478170" y="2394799"/>
                  <a:pt x="2445268" y="2426930"/>
                </a:cubicBezTo>
                <a:cubicBezTo>
                  <a:pt x="2748663" y="2660712"/>
                  <a:pt x="3193479" y="3039024"/>
                  <a:pt x="3520448" y="3226538"/>
                </a:cubicBezTo>
                <a:cubicBezTo>
                  <a:pt x="3926395" y="3432133"/>
                  <a:pt x="4370621" y="3498289"/>
                  <a:pt x="4465827" y="3284452"/>
                </a:cubicBezTo>
                <a:cubicBezTo>
                  <a:pt x="4561034" y="3070615"/>
                  <a:pt x="4196667" y="2818624"/>
                  <a:pt x="3779041" y="2645111"/>
                </a:cubicBezTo>
                <a:cubicBezTo>
                  <a:pt x="3398638" y="2498649"/>
                  <a:pt x="3060231" y="2469620"/>
                  <a:pt x="2601250" y="2383224"/>
                </a:cubicBezTo>
                <a:cubicBezTo>
                  <a:pt x="2979061" y="2417378"/>
                  <a:pt x="3496149" y="2479180"/>
                  <a:pt x="3842007" y="2460048"/>
                </a:cubicBezTo>
                <a:cubicBezTo>
                  <a:pt x="4294438" y="2411381"/>
                  <a:pt x="4703029" y="2224921"/>
                  <a:pt x="4666412" y="1993729"/>
                </a:cubicBezTo>
                <a:cubicBezTo>
                  <a:pt x="4629794" y="1762537"/>
                  <a:pt x="4186966" y="1749648"/>
                  <a:pt x="3742214" y="1831583"/>
                </a:cubicBezTo>
                <a:lnTo>
                  <a:pt x="3691640" y="1844019"/>
                </a:lnTo>
                <a:cubicBezTo>
                  <a:pt x="3712358" y="1835632"/>
                  <a:pt x="3731864" y="1825999"/>
                  <a:pt x="3750664" y="1816351"/>
                </a:cubicBezTo>
                <a:cubicBezTo>
                  <a:pt x="4144185" y="1587871"/>
                  <a:pt x="4441611" y="1251342"/>
                  <a:pt x="4314126" y="1055032"/>
                </a:cubicBezTo>
                <a:cubicBezTo>
                  <a:pt x="4186640" y="858721"/>
                  <a:pt x="3776854" y="1027061"/>
                  <a:pt x="3403878" y="1282809"/>
                </a:cubicBezTo>
                <a:lnTo>
                  <a:pt x="3274080" y="1383717"/>
                </a:lnTo>
                <a:lnTo>
                  <a:pt x="3370699" y="1259499"/>
                </a:lnTo>
                <a:cubicBezTo>
                  <a:pt x="3626448" y="886524"/>
                  <a:pt x="3794787" y="476738"/>
                  <a:pt x="3598477" y="349252"/>
                </a:cubicBezTo>
                <a:cubicBezTo>
                  <a:pt x="3402166" y="221766"/>
                  <a:pt x="3065637" y="519192"/>
                  <a:pt x="2837157" y="912714"/>
                </a:cubicBezTo>
                <a:cubicBezTo>
                  <a:pt x="2669906" y="1238622"/>
                  <a:pt x="2507455" y="1776292"/>
                  <a:pt x="2381867" y="2137992"/>
                </a:cubicBezTo>
                <a:cubicBezTo>
                  <a:pt x="2494404" y="1646871"/>
                  <a:pt x="2615650" y="1314570"/>
                  <a:pt x="2637604" y="887454"/>
                </a:cubicBezTo>
                <a:cubicBezTo>
                  <a:pt x="2648956" y="435360"/>
                  <a:pt x="2566952" y="0"/>
                  <a:pt x="2332878" y="0"/>
                </a:cubicBezTo>
                <a:cubicBezTo>
                  <a:pt x="2288989" y="0"/>
                  <a:pt x="2249102" y="15213"/>
                  <a:pt x="2213409" y="42930"/>
                </a:cubicBezTo>
                <a:close/>
                <a:moveTo>
                  <a:pt x="265932" y="1278106"/>
                </a:moveTo>
                <a:cubicBezTo>
                  <a:pt x="226094" y="1299440"/>
                  <a:pt x="195972" y="1329692"/>
                  <a:pt x="178121" y="1369786"/>
                </a:cubicBezTo>
                <a:cubicBezTo>
                  <a:pt x="82915" y="1583623"/>
                  <a:pt x="447282" y="1835614"/>
                  <a:pt x="864907" y="2009127"/>
                </a:cubicBezTo>
                <a:cubicBezTo>
                  <a:pt x="1283647" y="2170349"/>
                  <a:pt x="1651497" y="2189276"/>
                  <a:pt x="2185199" y="2299528"/>
                </a:cubicBezTo>
                <a:cubicBezTo>
                  <a:pt x="2188409" y="2277076"/>
                  <a:pt x="2197381" y="2255695"/>
                  <a:pt x="2211652" y="2237543"/>
                </a:cubicBezTo>
                <a:cubicBezTo>
                  <a:pt x="1908205" y="2004531"/>
                  <a:pt x="1455210" y="1617932"/>
                  <a:pt x="1123500" y="1427700"/>
                </a:cubicBezTo>
                <a:cubicBezTo>
                  <a:pt x="793669" y="1260654"/>
                  <a:pt x="438567" y="1185659"/>
                  <a:pt x="265932" y="1278106"/>
                </a:cubicBezTo>
                <a:close/>
                <a:moveTo>
                  <a:pt x="1026072" y="324886"/>
                </a:moveTo>
                <a:cubicBezTo>
                  <a:pt x="829761" y="452372"/>
                  <a:pt x="964595" y="880780"/>
                  <a:pt x="1231163" y="1249567"/>
                </a:cubicBezTo>
                <a:cubicBezTo>
                  <a:pt x="1478561" y="1556894"/>
                  <a:pt x="1952622" y="1959044"/>
                  <a:pt x="2227292" y="2222221"/>
                </a:cubicBezTo>
                <a:lnTo>
                  <a:pt x="2251347" y="2198652"/>
                </a:lnTo>
                <a:cubicBezTo>
                  <a:pt x="2256749" y="2195144"/>
                  <a:pt x="2262291" y="2192022"/>
                  <a:pt x="2269084" y="2191635"/>
                </a:cubicBezTo>
                <a:cubicBezTo>
                  <a:pt x="2068842" y="1665798"/>
                  <a:pt x="1994049" y="1299046"/>
                  <a:pt x="1764979" y="903202"/>
                </a:cubicBezTo>
                <a:cubicBezTo>
                  <a:pt x="1528271" y="517862"/>
                  <a:pt x="1222383" y="197400"/>
                  <a:pt x="1026072" y="324886"/>
                </a:cubicBezTo>
                <a:close/>
              </a:path>
            </a:pathLst>
          </a:custGeom>
          <a:solidFill>
            <a:srgbClr val="FFFFFF">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7" name="Oval 1046"/>
          <p:cNvSpPr/>
          <p:nvPr/>
        </p:nvSpPr>
        <p:spPr>
          <a:xfrm>
            <a:off x="5315816" y="2302927"/>
            <a:ext cx="422850" cy="422850"/>
          </a:xfrm>
          <a:prstGeom prst="ellipse">
            <a:avLst/>
          </a:prstGeom>
          <a:solidFill>
            <a:srgbClr val="FFFFFF">
              <a:alpha val="63137"/>
            </a:srgb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50" name="Group 1049"/>
          <p:cNvGrpSpPr/>
          <p:nvPr/>
        </p:nvGrpSpPr>
        <p:grpSpPr>
          <a:xfrm>
            <a:off x="9318891" y="3315284"/>
            <a:ext cx="426583" cy="426583"/>
            <a:chOff x="-1991720" y="-1203168"/>
            <a:chExt cx="4549691" cy="4549690"/>
          </a:xfrm>
          <a:solidFill>
            <a:srgbClr val="000000">
              <a:alpha val="45882"/>
            </a:srgbClr>
          </a:solidFill>
          <a:effectLst>
            <a:glow rad="63500">
              <a:schemeClr val="tx1">
                <a:alpha val="40000"/>
              </a:schemeClr>
            </a:glow>
          </a:effectLst>
        </p:grpSpPr>
        <p:grpSp>
          <p:nvGrpSpPr>
            <p:cNvPr id="1048" name="Group 1047"/>
            <p:cNvGrpSpPr/>
            <p:nvPr/>
          </p:nvGrpSpPr>
          <p:grpSpPr>
            <a:xfrm>
              <a:off x="81736" y="-1203168"/>
              <a:ext cx="402779" cy="4549690"/>
              <a:chOff x="16691" y="-1162755"/>
              <a:chExt cx="402779" cy="4549690"/>
            </a:xfrm>
            <a:grpFill/>
          </p:grpSpPr>
          <p:sp>
            <p:nvSpPr>
              <p:cNvPr id="5" name="Rounded Rectangle 2"/>
              <p:cNvSpPr/>
              <p:nvPr/>
            </p:nvSpPr>
            <p:spPr>
              <a:xfrm>
                <a:off x="16691" y="-1162755"/>
                <a:ext cx="402779" cy="2362200"/>
              </a:xfrm>
              <a:custGeom>
                <a:avLst/>
                <a:gdLst>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095500 h 2362200"/>
                  <a:gd name="connsiteX8" fmla="*/ 0 w 533400"/>
                  <a:gd name="connsiteY8"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266700 w 533400"/>
                  <a:gd name="connsiteY4" fmla="*/ 2362200 h 2362200"/>
                  <a:gd name="connsiteX5" fmla="*/ 266700 w 533400"/>
                  <a:gd name="connsiteY5" fmla="*/ 2362200 h 2362200"/>
                  <a:gd name="connsiteX6" fmla="*/ 0 w 533400"/>
                  <a:gd name="connsiteY6" fmla="*/ 266700 h 2362200"/>
                  <a:gd name="connsiteX0" fmla="*/ 0 w 501316"/>
                  <a:gd name="connsiteY0" fmla="*/ 266700 h 2362200"/>
                  <a:gd name="connsiteX1" fmla="*/ 266700 w 501316"/>
                  <a:gd name="connsiteY1" fmla="*/ 0 h 2362200"/>
                  <a:gd name="connsiteX2" fmla="*/ 266700 w 501316"/>
                  <a:gd name="connsiteY2" fmla="*/ 0 h 2362200"/>
                  <a:gd name="connsiteX3" fmla="*/ 501316 w 501316"/>
                  <a:gd name="connsiteY3" fmla="*/ 499310 h 2362200"/>
                  <a:gd name="connsiteX4" fmla="*/ 266700 w 501316"/>
                  <a:gd name="connsiteY4" fmla="*/ 2362200 h 2362200"/>
                  <a:gd name="connsiteX5" fmla="*/ 266700 w 501316"/>
                  <a:gd name="connsiteY5" fmla="*/ 2362200 h 2362200"/>
                  <a:gd name="connsiteX6" fmla="*/ 0 w 501316"/>
                  <a:gd name="connsiteY6" fmla="*/ 266700 h 2362200"/>
                  <a:gd name="connsiteX0" fmla="*/ 0 w 461211"/>
                  <a:gd name="connsiteY0" fmla="*/ 483268 h 2362200"/>
                  <a:gd name="connsiteX1" fmla="*/ 226595 w 461211"/>
                  <a:gd name="connsiteY1" fmla="*/ 0 h 2362200"/>
                  <a:gd name="connsiteX2" fmla="*/ 226595 w 461211"/>
                  <a:gd name="connsiteY2" fmla="*/ 0 h 2362200"/>
                  <a:gd name="connsiteX3" fmla="*/ 461211 w 461211"/>
                  <a:gd name="connsiteY3" fmla="*/ 499310 h 2362200"/>
                  <a:gd name="connsiteX4" fmla="*/ 226595 w 461211"/>
                  <a:gd name="connsiteY4" fmla="*/ 2362200 h 2362200"/>
                  <a:gd name="connsiteX5" fmla="*/ 226595 w 461211"/>
                  <a:gd name="connsiteY5" fmla="*/ 2362200 h 2362200"/>
                  <a:gd name="connsiteX6" fmla="*/ 0 w 461211"/>
                  <a:gd name="connsiteY6" fmla="*/ 483268 h 2362200"/>
                  <a:gd name="connsiteX0" fmla="*/ 0 w 477253"/>
                  <a:gd name="connsiteY0" fmla="*/ 507331 h 2362200"/>
                  <a:gd name="connsiteX1" fmla="*/ 242637 w 477253"/>
                  <a:gd name="connsiteY1" fmla="*/ 0 h 2362200"/>
                  <a:gd name="connsiteX2" fmla="*/ 242637 w 477253"/>
                  <a:gd name="connsiteY2" fmla="*/ 0 h 2362200"/>
                  <a:gd name="connsiteX3" fmla="*/ 477253 w 477253"/>
                  <a:gd name="connsiteY3" fmla="*/ 499310 h 2362200"/>
                  <a:gd name="connsiteX4" fmla="*/ 242637 w 477253"/>
                  <a:gd name="connsiteY4" fmla="*/ 2362200 h 2362200"/>
                  <a:gd name="connsiteX5" fmla="*/ 242637 w 477253"/>
                  <a:gd name="connsiteY5" fmla="*/ 2362200 h 2362200"/>
                  <a:gd name="connsiteX6" fmla="*/ 0 w 477253"/>
                  <a:gd name="connsiteY6" fmla="*/ 507331 h 2362200"/>
                  <a:gd name="connsiteX0" fmla="*/ 0 w 493295"/>
                  <a:gd name="connsiteY0" fmla="*/ 475247 h 2362200"/>
                  <a:gd name="connsiteX1" fmla="*/ 258679 w 493295"/>
                  <a:gd name="connsiteY1" fmla="*/ 0 h 2362200"/>
                  <a:gd name="connsiteX2" fmla="*/ 258679 w 493295"/>
                  <a:gd name="connsiteY2" fmla="*/ 0 h 2362200"/>
                  <a:gd name="connsiteX3" fmla="*/ 493295 w 493295"/>
                  <a:gd name="connsiteY3" fmla="*/ 499310 h 2362200"/>
                  <a:gd name="connsiteX4" fmla="*/ 258679 w 493295"/>
                  <a:gd name="connsiteY4" fmla="*/ 2362200 h 2362200"/>
                  <a:gd name="connsiteX5" fmla="*/ 258679 w 493295"/>
                  <a:gd name="connsiteY5" fmla="*/ 2362200 h 2362200"/>
                  <a:gd name="connsiteX6" fmla="*/ 0 w 493295"/>
                  <a:gd name="connsiteY6" fmla="*/ 475247 h 2362200"/>
                  <a:gd name="connsiteX0" fmla="*/ 0 w 493330"/>
                  <a:gd name="connsiteY0" fmla="*/ 475247 h 2362200"/>
                  <a:gd name="connsiteX1" fmla="*/ 258679 w 493330"/>
                  <a:gd name="connsiteY1" fmla="*/ 0 h 2362200"/>
                  <a:gd name="connsiteX2" fmla="*/ 258679 w 493330"/>
                  <a:gd name="connsiteY2" fmla="*/ 0 h 2362200"/>
                  <a:gd name="connsiteX3" fmla="*/ 493295 w 493330"/>
                  <a:gd name="connsiteY3" fmla="*/ 499310 h 2362200"/>
                  <a:gd name="connsiteX4" fmla="*/ 258679 w 493330"/>
                  <a:gd name="connsiteY4" fmla="*/ 2362200 h 2362200"/>
                  <a:gd name="connsiteX5" fmla="*/ 258679 w 493330"/>
                  <a:gd name="connsiteY5" fmla="*/ 2362200 h 2362200"/>
                  <a:gd name="connsiteX6" fmla="*/ 0 w 493330"/>
                  <a:gd name="connsiteY6" fmla="*/ 475247 h 2362200"/>
                  <a:gd name="connsiteX0" fmla="*/ 0 w 493939"/>
                  <a:gd name="connsiteY0" fmla="*/ 475247 h 2362200"/>
                  <a:gd name="connsiteX1" fmla="*/ 258679 w 493939"/>
                  <a:gd name="connsiteY1" fmla="*/ 0 h 2362200"/>
                  <a:gd name="connsiteX2" fmla="*/ 258679 w 493939"/>
                  <a:gd name="connsiteY2" fmla="*/ 0 h 2362200"/>
                  <a:gd name="connsiteX3" fmla="*/ 493295 w 493939"/>
                  <a:gd name="connsiteY3" fmla="*/ 499310 h 2362200"/>
                  <a:gd name="connsiteX4" fmla="*/ 258679 w 493939"/>
                  <a:gd name="connsiteY4" fmla="*/ 2362200 h 2362200"/>
                  <a:gd name="connsiteX5" fmla="*/ 258679 w 493939"/>
                  <a:gd name="connsiteY5" fmla="*/ 2362200 h 2362200"/>
                  <a:gd name="connsiteX6" fmla="*/ 0 w 493939"/>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526 w 494465"/>
                  <a:gd name="connsiteY0" fmla="*/ 475247 h 2362200"/>
                  <a:gd name="connsiteX1" fmla="*/ 259205 w 494465"/>
                  <a:gd name="connsiteY1" fmla="*/ 0 h 2362200"/>
                  <a:gd name="connsiteX2" fmla="*/ 259205 w 494465"/>
                  <a:gd name="connsiteY2" fmla="*/ 0 h 2362200"/>
                  <a:gd name="connsiteX3" fmla="*/ 493821 w 494465"/>
                  <a:gd name="connsiteY3" fmla="*/ 499310 h 2362200"/>
                  <a:gd name="connsiteX4" fmla="*/ 259205 w 494465"/>
                  <a:gd name="connsiteY4" fmla="*/ 2362200 h 2362200"/>
                  <a:gd name="connsiteX5" fmla="*/ 259205 w 494465"/>
                  <a:gd name="connsiteY5" fmla="*/ 2362200 h 2362200"/>
                  <a:gd name="connsiteX6" fmla="*/ 526 w 494465"/>
                  <a:gd name="connsiteY6" fmla="*/ 475247 h 2362200"/>
                  <a:gd name="connsiteX0" fmla="*/ 956 w 435363"/>
                  <a:gd name="connsiteY0" fmla="*/ 884822 h 2362200"/>
                  <a:gd name="connsiteX1" fmla="*/ 200103 w 435363"/>
                  <a:gd name="connsiteY1" fmla="*/ 0 h 2362200"/>
                  <a:gd name="connsiteX2" fmla="*/ 200103 w 435363"/>
                  <a:gd name="connsiteY2" fmla="*/ 0 h 2362200"/>
                  <a:gd name="connsiteX3" fmla="*/ 434719 w 435363"/>
                  <a:gd name="connsiteY3" fmla="*/ 499310 h 2362200"/>
                  <a:gd name="connsiteX4" fmla="*/ 200103 w 435363"/>
                  <a:gd name="connsiteY4" fmla="*/ 2362200 h 2362200"/>
                  <a:gd name="connsiteX5" fmla="*/ 200103 w 435363"/>
                  <a:gd name="connsiteY5" fmla="*/ 2362200 h 2362200"/>
                  <a:gd name="connsiteX6" fmla="*/ 956 w 435363"/>
                  <a:gd name="connsiteY6" fmla="*/ 884822 h 2362200"/>
                  <a:gd name="connsiteX0" fmla="*/ 956 w 385893"/>
                  <a:gd name="connsiteY0" fmla="*/ 884822 h 2362200"/>
                  <a:gd name="connsiteX1" fmla="*/ 200103 w 385893"/>
                  <a:gd name="connsiteY1" fmla="*/ 0 h 2362200"/>
                  <a:gd name="connsiteX2" fmla="*/ 200103 w 385893"/>
                  <a:gd name="connsiteY2" fmla="*/ 0 h 2362200"/>
                  <a:gd name="connsiteX3" fmla="*/ 384712 w 385893"/>
                  <a:gd name="connsiteY3" fmla="*/ 913648 h 2362200"/>
                  <a:gd name="connsiteX4" fmla="*/ 200103 w 385893"/>
                  <a:gd name="connsiteY4" fmla="*/ 2362200 h 2362200"/>
                  <a:gd name="connsiteX5" fmla="*/ 200103 w 385893"/>
                  <a:gd name="connsiteY5" fmla="*/ 2362200 h 2362200"/>
                  <a:gd name="connsiteX6" fmla="*/ 956 w 385893"/>
                  <a:gd name="connsiteY6" fmla="*/ 884822 h 2362200"/>
                  <a:gd name="connsiteX0" fmla="*/ 956 w 391240"/>
                  <a:gd name="connsiteY0" fmla="*/ 884822 h 2362200"/>
                  <a:gd name="connsiteX1" fmla="*/ 200103 w 391240"/>
                  <a:gd name="connsiteY1" fmla="*/ 0 h 2362200"/>
                  <a:gd name="connsiteX2" fmla="*/ 200103 w 391240"/>
                  <a:gd name="connsiteY2" fmla="*/ 0 h 2362200"/>
                  <a:gd name="connsiteX3" fmla="*/ 384712 w 391240"/>
                  <a:gd name="connsiteY3" fmla="*/ 913648 h 2362200"/>
                  <a:gd name="connsiteX4" fmla="*/ 200103 w 391240"/>
                  <a:gd name="connsiteY4" fmla="*/ 2362200 h 2362200"/>
                  <a:gd name="connsiteX5" fmla="*/ 200103 w 391240"/>
                  <a:gd name="connsiteY5" fmla="*/ 2362200 h 2362200"/>
                  <a:gd name="connsiteX6" fmla="*/ 956 w 391240"/>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913648 h 2362200"/>
                  <a:gd name="connsiteX4" fmla="*/ 204864 w 396001"/>
                  <a:gd name="connsiteY4" fmla="*/ 2362200 h 2362200"/>
                  <a:gd name="connsiteX5" fmla="*/ 204864 w 396001"/>
                  <a:gd name="connsiteY5" fmla="*/ 2362200 h 2362200"/>
                  <a:gd name="connsiteX6" fmla="*/ 5717 w 396001"/>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885073 h 2362200"/>
                  <a:gd name="connsiteX4" fmla="*/ 204864 w 396001"/>
                  <a:gd name="connsiteY4" fmla="*/ 2362200 h 2362200"/>
                  <a:gd name="connsiteX5" fmla="*/ 204864 w 396001"/>
                  <a:gd name="connsiteY5" fmla="*/ 2362200 h 2362200"/>
                  <a:gd name="connsiteX6" fmla="*/ 5717 w 396001"/>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711 w 399995"/>
                  <a:gd name="connsiteY0" fmla="*/ 887203 h 2362200"/>
                  <a:gd name="connsiteX1" fmla="*/ 210383 w 399995"/>
                  <a:gd name="connsiteY1" fmla="*/ 0 h 2362200"/>
                  <a:gd name="connsiteX2" fmla="*/ 210383 w 399995"/>
                  <a:gd name="connsiteY2" fmla="*/ 0 h 2362200"/>
                  <a:gd name="connsiteX3" fmla="*/ 394992 w 399995"/>
                  <a:gd name="connsiteY3" fmla="*/ 885073 h 2362200"/>
                  <a:gd name="connsiteX4" fmla="*/ 210383 w 399995"/>
                  <a:gd name="connsiteY4" fmla="*/ 2362200 h 2362200"/>
                  <a:gd name="connsiteX5" fmla="*/ 210383 w 399995"/>
                  <a:gd name="connsiteY5" fmla="*/ 2362200 h 2362200"/>
                  <a:gd name="connsiteX6" fmla="*/ 1711 w 399995"/>
                  <a:gd name="connsiteY6" fmla="*/ 887203 h 2362200"/>
                  <a:gd name="connsiteX0" fmla="*/ 1711 w 406782"/>
                  <a:gd name="connsiteY0" fmla="*/ 887203 h 2362200"/>
                  <a:gd name="connsiteX1" fmla="*/ 210383 w 406782"/>
                  <a:gd name="connsiteY1" fmla="*/ 0 h 2362200"/>
                  <a:gd name="connsiteX2" fmla="*/ 210383 w 406782"/>
                  <a:gd name="connsiteY2" fmla="*/ 0 h 2362200"/>
                  <a:gd name="connsiteX3" fmla="*/ 402136 w 406782"/>
                  <a:gd name="connsiteY3" fmla="*/ 887454 h 2362200"/>
                  <a:gd name="connsiteX4" fmla="*/ 210383 w 406782"/>
                  <a:gd name="connsiteY4" fmla="*/ 2362200 h 2362200"/>
                  <a:gd name="connsiteX5" fmla="*/ 210383 w 406782"/>
                  <a:gd name="connsiteY5" fmla="*/ 2362200 h 2362200"/>
                  <a:gd name="connsiteX6" fmla="*/ 1711 w 406782"/>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2779" h="2362200">
                    <a:moveTo>
                      <a:pt x="1711" y="887203"/>
                    </a:moveTo>
                    <a:cubicBezTo>
                      <a:pt x="-12578" y="432729"/>
                      <a:pt x="63089" y="0"/>
                      <a:pt x="210383" y="0"/>
                    </a:cubicBezTo>
                    <a:lnTo>
                      <a:pt x="210383" y="0"/>
                    </a:lnTo>
                    <a:cubicBezTo>
                      <a:pt x="357677" y="0"/>
                      <a:pt x="409279" y="435360"/>
                      <a:pt x="402136" y="887454"/>
                    </a:cubicBezTo>
                    <a:cubicBezTo>
                      <a:pt x="386318" y="1376496"/>
                      <a:pt x="288588" y="1741237"/>
                      <a:pt x="210383" y="2362200"/>
                    </a:cubicBezTo>
                    <a:lnTo>
                      <a:pt x="210383" y="2362200"/>
                    </a:lnTo>
                    <a:cubicBezTo>
                      <a:pt x="165933" y="2012950"/>
                      <a:pt x="29810" y="1324242"/>
                      <a:pt x="1711" y="88720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ounded Rectangle 2"/>
              <p:cNvSpPr/>
              <p:nvPr/>
            </p:nvSpPr>
            <p:spPr>
              <a:xfrm flipV="1">
                <a:off x="16691" y="1024735"/>
                <a:ext cx="402779" cy="2362200"/>
              </a:xfrm>
              <a:custGeom>
                <a:avLst/>
                <a:gdLst>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095500 h 2362200"/>
                  <a:gd name="connsiteX8" fmla="*/ 0 w 533400"/>
                  <a:gd name="connsiteY8"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266700 w 533400"/>
                  <a:gd name="connsiteY4" fmla="*/ 2362200 h 2362200"/>
                  <a:gd name="connsiteX5" fmla="*/ 266700 w 533400"/>
                  <a:gd name="connsiteY5" fmla="*/ 2362200 h 2362200"/>
                  <a:gd name="connsiteX6" fmla="*/ 0 w 533400"/>
                  <a:gd name="connsiteY6" fmla="*/ 266700 h 2362200"/>
                  <a:gd name="connsiteX0" fmla="*/ 0 w 501316"/>
                  <a:gd name="connsiteY0" fmla="*/ 266700 h 2362200"/>
                  <a:gd name="connsiteX1" fmla="*/ 266700 w 501316"/>
                  <a:gd name="connsiteY1" fmla="*/ 0 h 2362200"/>
                  <a:gd name="connsiteX2" fmla="*/ 266700 w 501316"/>
                  <a:gd name="connsiteY2" fmla="*/ 0 h 2362200"/>
                  <a:gd name="connsiteX3" fmla="*/ 501316 w 501316"/>
                  <a:gd name="connsiteY3" fmla="*/ 499310 h 2362200"/>
                  <a:gd name="connsiteX4" fmla="*/ 266700 w 501316"/>
                  <a:gd name="connsiteY4" fmla="*/ 2362200 h 2362200"/>
                  <a:gd name="connsiteX5" fmla="*/ 266700 w 501316"/>
                  <a:gd name="connsiteY5" fmla="*/ 2362200 h 2362200"/>
                  <a:gd name="connsiteX6" fmla="*/ 0 w 501316"/>
                  <a:gd name="connsiteY6" fmla="*/ 266700 h 2362200"/>
                  <a:gd name="connsiteX0" fmla="*/ 0 w 461211"/>
                  <a:gd name="connsiteY0" fmla="*/ 483268 h 2362200"/>
                  <a:gd name="connsiteX1" fmla="*/ 226595 w 461211"/>
                  <a:gd name="connsiteY1" fmla="*/ 0 h 2362200"/>
                  <a:gd name="connsiteX2" fmla="*/ 226595 w 461211"/>
                  <a:gd name="connsiteY2" fmla="*/ 0 h 2362200"/>
                  <a:gd name="connsiteX3" fmla="*/ 461211 w 461211"/>
                  <a:gd name="connsiteY3" fmla="*/ 499310 h 2362200"/>
                  <a:gd name="connsiteX4" fmla="*/ 226595 w 461211"/>
                  <a:gd name="connsiteY4" fmla="*/ 2362200 h 2362200"/>
                  <a:gd name="connsiteX5" fmla="*/ 226595 w 461211"/>
                  <a:gd name="connsiteY5" fmla="*/ 2362200 h 2362200"/>
                  <a:gd name="connsiteX6" fmla="*/ 0 w 461211"/>
                  <a:gd name="connsiteY6" fmla="*/ 483268 h 2362200"/>
                  <a:gd name="connsiteX0" fmla="*/ 0 w 477253"/>
                  <a:gd name="connsiteY0" fmla="*/ 507331 h 2362200"/>
                  <a:gd name="connsiteX1" fmla="*/ 242637 w 477253"/>
                  <a:gd name="connsiteY1" fmla="*/ 0 h 2362200"/>
                  <a:gd name="connsiteX2" fmla="*/ 242637 w 477253"/>
                  <a:gd name="connsiteY2" fmla="*/ 0 h 2362200"/>
                  <a:gd name="connsiteX3" fmla="*/ 477253 w 477253"/>
                  <a:gd name="connsiteY3" fmla="*/ 499310 h 2362200"/>
                  <a:gd name="connsiteX4" fmla="*/ 242637 w 477253"/>
                  <a:gd name="connsiteY4" fmla="*/ 2362200 h 2362200"/>
                  <a:gd name="connsiteX5" fmla="*/ 242637 w 477253"/>
                  <a:gd name="connsiteY5" fmla="*/ 2362200 h 2362200"/>
                  <a:gd name="connsiteX6" fmla="*/ 0 w 477253"/>
                  <a:gd name="connsiteY6" fmla="*/ 507331 h 2362200"/>
                  <a:gd name="connsiteX0" fmla="*/ 0 w 493295"/>
                  <a:gd name="connsiteY0" fmla="*/ 475247 h 2362200"/>
                  <a:gd name="connsiteX1" fmla="*/ 258679 w 493295"/>
                  <a:gd name="connsiteY1" fmla="*/ 0 h 2362200"/>
                  <a:gd name="connsiteX2" fmla="*/ 258679 w 493295"/>
                  <a:gd name="connsiteY2" fmla="*/ 0 h 2362200"/>
                  <a:gd name="connsiteX3" fmla="*/ 493295 w 493295"/>
                  <a:gd name="connsiteY3" fmla="*/ 499310 h 2362200"/>
                  <a:gd name="connsiteX4" fmla="*/ 258679 w 493295"/>
                  <a:gd name="connsiteY4" fmla="*/ 2362200 h 2362200"/>
                  <a:gd name="connsiteX5" fmla="*/ 258679 w 493295"/>
                  <a:gd name="connsiteY5" fmla="*/ 2362200 h 2362200"/>
                  <a:gd name="connsiteX6" fmla="*/ 0 w 493295"/>
                  <a:gd name="connsiteY6" fmla="*/ 475247 h 2362200"/>
                  <a:gd name="connsiteX0" fmla="*/ 0 w 493330"/>
                  <a:gd name="connsiteY0" fmla="*/ 475247 h 2362200"/>
                  <a:gd name="connsiteX1" fmla="*/ 258679 w 493330"/>
                  <a:gd name="connsiteY1" fmla="*/ 0 h 2362200"/>
                  <a:gd name="connsiteX2" fmla="*/ 258679 w 493330"/>
                  <a:gd name="connsiteY2" fmla="*/ 0 h 2362200"/>
                  <a:gd name="connsiteX3" fmla="*/ 493295 w 493330"/>
                  <a:gd name="connsiteY3" fmla="*/ 499310 h 2362200"/>
                  <a:gd name="connsiteX4" fmla="*/ 258679 w 493330"/>
                  <a:gd name="connsiteY4" fmla="*/ 2362200 h 2362200"/>
                  <a:gd name="connsiteX5" fmla="*/ 258679 w 493330"/>
                  <a:gd name="connsiteY5" fmla="*/ 2362200 h 2362200"/>
                  <a:gd name="connsiteX6" fmla="*/ 0 w 493330"/>
                  <a:gd name="connsiteY6" fmla="*/ 475247 h 2362200"/>
                  <a:gd name="connsiteX0" fmla="*/ 0 w 493939"/>
                  <a:gd name="connsiteY0" fmla="*/ 475247 h 2362200"/>
                  <a:gd name="connsiteX1" fmla="*/ 258679 w 493939"/>
                  <a:gd name="connsiteY1" fmla="*/ 0 h 2362200"/>
                  <a:gd name="connsiteX2" fmla="*/ 258679 w 493939"/>
                  <a:gd name="connsiteY2" fmla="*/ 0 h 2362200"/>
                  <a:gd name="connsiteX3" fmla="*/ 493295 w 493939"/>
                  <a:gd name="connsiteY3" fmla="*/ 499310 h 2362200"/>
                  <a:gd name="connsiteX4" fmla="*/ 258679 w 493939"/>
                  <a:gd name="connsiteY4" fmla="*/ 2362200 h 2362200"/>
                  <a:gd name="connsiteX5" fmla="*/ 258679 w 493939"/>
                  <a:gd name="connsiteY5" fmla="*/ 2362200 h 2362200"/>
                  <a:gd name="connsiteX6" fmla="*/ 0 w 493939"/>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526 w 494465"/>
                  <a:gd name="connsiteY0" fmla="*/ 475247 h 2362200"/>
                  <a:gd name="connsiteX1" fmla="*/ 259205 w 494465"/>
                  <a:gd name="connsiteY1" fmla="*/ 0 h 2362200"/>
                  <a:gd name="connsiteX2" fmla="*/ 259205 w 494465"/>
                  <a:gd name="connsiteY2" fmla="*/ 0 h 2362200"/>
                  <a:gd name="connsiteX3" fmla="*/ 493821 w 494465"/>
                  <a:gd name="connsiteY3" fmla="*/ 499310 h 2362200"/>
                  <a:gd name="connsiteX4" fmla="*/ 259205 w 494465"/>
                  <a:gd name="connsiteY4" fmla="*/ 2362200 h 2362200"/>
                  <a:gd name="connsiteX5" fmla="*/ 259205 w 494465"/>
                  <a:gd name="connsiteY5" fmla="*/ 2362200 h 2362200"/>
                  <a:gd name="connsiteX6" fmla="*/ 526 w 494465"/>
                  <a:gd name="connsiteY6" fmla="*/ 475247 h 2362200"/>
                  <a:gd name="connsiteX0" fmla="*/ 956 w 435363"/>
                  <a:gd name="connsiteY0" fmla="*/ 884822 h 2362200"/>
                  <a:gd name="connsiteX1" fmla="*/ 200103 w 435363"/>
                  <a:gd name="connsiteY1" fmla="*/ 0 h 2362200"/>
                  <a:gd name="connsiteX2" fmla="*/ 200103 w 435363"/>
                  <a:gd name="connsiteY2" fmla="*/ 0 h 2362200"/>
                  <a:gd name="connsiteX3" fmla="*/ 434719 w 435363"/>
                  <a:gd name="connsiteY3" fmla="*/ 499310 h 2362200"/>
                  <a:gd name="connsiteX4" fmla="*/ 200103 w 435363"/>
                  <a:gd name="connsiteY4" fmla="*/ 2362200 h 2362200"/>
                  <a:gd name="connsiteX5" fmla="*/ 200103 w 435363"/>
                  <a:gd name="connsiteY5" fmla="*/ 2362200 h 2362200"/>
                  <a:gd name="connsiteX6" fmla="*/ 956 w 435363"/>
                  <a:gd name="connsiteY6" fmla="*/ 884822 h 2362200"/>
                  <a:gd name="connsiteX0" fmla="*/ 956 w 385893"/>
                  <a:gd name="connsiteY0" fmla="*/ 884822 h 2362200"/>
                  <a:gd name="connsiteX1" fmla="*/ 200103 w 385893"/>
                  <a:gd name="connsiteY1" fmla="*/ 0 h 2362200"/>
                  <a:gd name="connsiteX2" fmla="*/ 200103 w 385893"/>
                  <a:gd name="connsiteY2" fmla="*/ 0 h 2362200"/>
                  <a:gd name="connsiteX3" fmla="*/ 384712 w 385893"/>
                  <a:gd name="connsiteY3" fmla="*/ 913648 h 2362200"/>
                  <a:gd name="connsiteX4" fmla="*/ 200103 w 385893"/>
                  <a:gd name="connsiteY4" fmla="*/ 2362200 h 2362200"/>
                  <a:gd name="connsiteX5" fmla="*/ 200103 w 385893"/>
                  <a:gd name="connsiteY5" fmla="*/ 2362200 h 2362200"/>
                  <a:gd name="connsiteX6" fmla="*/ 956 w 385893"/>
                  <a:gd name="connsiteY6" fmla="*/ 884822 h 2362200"/>
                  <a:gd name="connsiteX0" fmla="*/ 956 w 391240"/>
                  <a:gd name="connsiteY0" fmla="*/ 884822 h 2362200"/>
                  <a:gd name="connsiteX1" fmla="*/ 200103 w 391240"/>
                  <a:gd name="connsiteY1" fmla="*/ 0 h 2362200"/>
                  <a:gd name="connsiteX2" fmla="*/ 200103 w 391240"/>
                  <a:gd name="connsiteY2" fmla="*/ 0 h 2362200"/>
                  <a:gd name="connsiteX3" fmla="*/ 384712 w 391240"/>
                  <a:gd name="connsiteY3" fmla="*/ 913648 h 2362200"/>
                  <a:gd name="connsiteX4" fmla="*/ 200103 w 391240"/>
                  <a:gd name="connsiteY4" fmla="*/ 2362200 h 2362200"/>
                  <a:gd name="connsiteX5" fmla="*/ 200103 w 391240"/>
                  <a:gd name="connsiteY5" fmla="*/ 2362200 h 2362200"/>
                  <a:gd name="connsiteX6" fmla="*/ 956 w 391240"/>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913648 h 2362200"/>
                  <a:gd name="connsiteX4" fmla="*/ 204864 w 396001"/>
                  <a:gd name="connsiteY4" fmla="*/ 2362200 h 2362200"/>
                  <a:gd name="connsiteX5" fmla="*/ 204864 w 396001"/>
                  <a:gd name="connsiteY5" fmla="*/ 2362200 h 2362200"/>
                  <a:gd name="connsiteX6" fmla="*/ 5717 w 396001"/>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885073 h 2362200"/>
                  <a:gd name="connsiteX4" fmla="*/ 204864 w 396001"/>
                  <a:gd name="connsiteY4" fmla="*/ 2362200 h 2362200"/>
                  <a:gd name="connsiteX5" fmla="*/ 204864 w 396001"/>
                  <a:gd name="connsiteY5" fmla="*/ 2362200 h 2362200"/>
                  <a:gd name="connsiteX6" fmla="*/ 5717 w 396001"/>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711 w 399995"/>
                  <a:gd name="connsiteY0" fmla="*/ 887203 h 2362200"/>
                  <a:gd name="connsiteX1" fmla="*/ 210383 w 399995"/>
                  <a:gd name="connsiteY1" fmla="*/ 0 h 2362200"/>
                  <a:gd name="connsiteX2" fmla="*/ 210383 w 399995"/>
                  <a:gd name="connsiteY2" fmla="*/ 0 h 2362200"/>
                  <a:gd name="connsiteX3" fmla="*/ 394992 w 399995"/>
                  <a:gd name="connsiteY3" fmla="*/ 885073 h 2362200"/>
                  <a:gd name="connsiteX4" fmla="*/ 210383 w 399995"/>
                  <a:gd name="connsiteY4" fmla="*/ 2362200 h 2362200"/>
                  <a:gd name="connsiteX5" fmla="*/ 210383 w 399995"/>
                  <a:gd name="connsiteY5" fmla="*/ 2362200 h 2362200"/>
                  <a:gd name="connsiteX6" fmla="*/ 1711 w 399995"/>
                  <a:gd name="connsiteY6" fmla="*/ 887203 h 2362200"/>
                  <a:gd name="connsiteX0" fmla="*/ 1711 w 406782"/>
                  <a:gd name="connsiteY0" fmla="*/ 887203 h 2362200"/>
                  <a:gd name="connsiteX1" fmla="*/ 210383 w 406782"/>
                  <a:gd name="connsiteY1" fmla="*/ 0 h 2362200"/>
                  <a:gd name="connsiteX2" fmla="*/ 210383 w 406782"/>
                  <a:gd name="connsiteY2" fmla="*/ 0 h 2362200"/>
                  <a:gd name="connsiteX3" fmla="*/ 402136 w 406782"/>
                  <a:gd name="connsiteY3" fmla="*/ 887454 h 2362200"/>
                  <a:gd name="connsiteX4" fmla="*/ 210383 w 406782"/>
                  <a:gd name="connsiteY4" fmla="*/ 2362200 h 2362200"/>
                  <a:gd name="connsiteX5" fmla="*/ 210383 w 406782"/>
                  <a:gd name="connsiteY5" fmla="*/ 2362200 h 2362200"/>
                  <a:gd name="connsiteX6" fmla="*/ 1711 w 406782"/>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2779" h="2362200">
                    <a:moveTo>
                      <a:pt x="1711" y="887203"/>
                    </a:moveTo>
                    <a:cubicBezTo>
                      <a:pt x="-12578" y="432729"/>
                      <a:pt x="63089" y="0"/>
                      <a:pt x="210383" y="0"/>
                    </a:cubicBezTo>
                    <a:lnTo>
                      <a:pt x="210383" y="0"/>
                    </a:lnTo>
                    <a:cubicBezTo>
                      <a:pt x="357677" y="0"/>
                      <a:pt x="409279" y="435360"/>
                      <a:pt x="402136" y="887454"/>
                    </a:cubicBezTo>
                    <a:cubicBezTo>
                      <a:pt x="386318" y="1376496"/>
                      <a:pt x="288588" y="1741237"/>
                      <a:pt x="210383" y="2362200"/>
                    </a:cubicBezTo>
                    <a:lnTo>
                      <a:pt x="210383" y="2362200"/>
                    </a:lnTo>
                    <a:cubicBezTo>
                      <a:pt x="165933" y="2012950"/>
                      <a:pt x="29810" y="1324242"/>
                      <a:pt x="1711" y="88720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1" name="Group 90"/>
            <p:cNvGrpSpPr/>
            <p:nvPr/>
          </p:nvGrpSpPr>
          <p:grpSpPr>
            <a:xfrm rot="5400000">
              <a:off x="81736" y="-1203168"/>
              <a:ext cx="402779" cy="4549690"/>
              <a:chOff x="16691" y="-1162755"/>
              <a:chExt cx="402779" cy="4549690"/>
            </a:xfrm>
            <a:grpFill/>
          </p:grpSpPr>
          <p:sp>
            <p:nvSpPr>
              <p:cNvPr id="92" name="Rounded Rectangle 2"/>
              <p:cNvSpPr/>
              <p:nvPr/>
            </p:nvSpPr>
            <p:spPr>
              <a:xfrm>
                <a:off x="16691" y="-1162755"/>
                <a:ext cx="402779" cy="2362200"/>
              </a:xfrm>
              <a:custGeom>
                <a:avLst/>
                <a:gdLst>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095500 h 2362200"/>
                  <a:gd name="connsiteX8" fmla="*/ 0 w 533400"/>
                  <a:gd name="connsiteY8"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266700 w 533400"/>
                  <a:gd name="connsiteY4" fmla="*/ 2362200 h 2362200"/>
                  <a:gd name="connsiteX5" fmla="*/ 266700 w 533400"/>
                  <a:gd name="connsiteY5" fmla="*/ 2362200 h 2362200"/>
                  <a:gd name="connsiteX6" fmla="*/ 0 w 533400"/>
                  <a:gd name="connsiteY6" fmla="*/ 266700 h 2362200"/>
                  <a:gd name="connsiteX0" fmla="*/ 0 w 501316"/>
                  <a:gd name="connsiteY0" fmla="*/ 266700 h 2362200"/>
                  <a:gd name="connsiteX1" fmla="*/ 266700 w 501316"/>
                  <a:gd name="connsiteY1" fmla="*/ 0 h 2362200"/>
                  <a:gd name="connsiteX2" fmla="*/ 266700 w 501316"/>
                  <a:gd name="connsiteY2" fmla="*/ 0 h 2362200"/>
                  <a:gd name="connsiteX3" fmla="*/ 501316 w 501316"/>
                  <a:gd name="connsiteY3" fmla="*/ 499310 h 2362200"/>
                  <a:gd name="connsiteX4" fmla="*/ 266700 w 501316"/>
                  <a:gd name="connsiteY4" fmla="*/ 2362200 h 2362200"/>
                  <a:gd name="connsiteX5" fmla="*/ 266700 w 501316"/>
                  <a:gd name="connsiteY5" fmla="*/ 2362200 h 2362200"/>
                  <a:gd name="connsiteX6" fmla="*/ 0 w 501316"/>
                  <a:gd name="connsiteY6" fmla="*/ 266700 h 2362200"/>
                  <a:gd name="connsiteX0" fmla="*/ 0 w 461211"/>
                  <a:gd name="connsiteY0" fmla="*/ 483268 h 2362200"/>
                  <a:gd name="connsiteX1" fmla="*/ 226595 w 461211"/>
                  <a:gd name="connsiteY1" fmla="*/ 0 h 2362200"/>
                  <a:gd name="connsiteX2" fmla="*/ 226595 w 461211"/>
                  <a:gd name="connsiteY2" fmla="*/ 0 h 2362200"/>
                  <a:gd name="connsiteX3" fmla="*/ 461211 w 461211"/>
                  <a:gd name="connsiteY3" fmla="*/ 499310 h 2362200"/>
                  <a:gd name="connsiteX4" fmla="*/ 226595 w 461211"/>
                  <a:gd name="connsiteY4" fmla="*/ 2362200 h 2362200"/>
                  <a:gd name="connsiteX5" fmla="*/ 226595 w 461211"/>
                  <a:gd name="connsiteY5" fmla="*/ 2362200 h 2362200"/>
                  <a:gd name="connsiteX6" fmla="*/ 0 w 461211"/>
                  <a:gd name="connsiteY6" fmla="*/ 483268 h 2362200"/>
                  <a:gd name="connsiteX0" fmla="*/ 0 w 477253"/>
                  <a:gd name="connsiteY0" fmla="*/ 507331 h 2362200"/>
                  <a:gd name="connsiteX1" fmla="*/ 242637 w 477253"/>
                  <a:gd name="connsiteY1" fmla="*/ 0 h 2362200"/>
                  <a:gd name="connsiteX2" fmla="*/ 242637 w 477253"/>
                  <a:gd name="connsiteY2" fmla="*/ 0 h 2362200"/>
                  <a:gd name="connsiteX3" fmla="*/ 477253 w 477253"/>
                  <a:gd name="connsiteY3" fmla="*/ 499310 h 2362200"/>
                  <a:gd name="connsiteX4" fmla="*/ 242637 w 477253"/>
                  <a:gd name="connsiteY4" fmla="*/ 2362200 h 2362200"/>
                  <a:gd name="connsiteX5" fmla="*/ 242637 w 477253"/>
                  <a:gd name="connsiteY5" fmla="*/ 2362200 h 2362200"/>
                  <a:gd name="connsiteX6" fmla="*/ 0 w 477253"/>
                  <a:gd name="connsiteY6" fmla="*/ 507331 h 2362200"/>
                  <a:gd name="connsiteX0" fmla="*/ 0 w 493295"/>
                  <a:gd name="connsiteY0" fmla="*/ 475247 h 2362200"/>
                  <a:gd name="connsiteX1" fmla="*/ 258679 w 493295"/>
                  <a:gd name="connsiteY1" fmla="*/ 0 h 2362200"/>
                  <a:gd name="connsiteX2" fmla="*/ 258679 w 493295"/>
                  <a:gd name="connsiteY2" fmla="*/ 0 h 2362200"/>
                  <a:gd name="connsiteX3" fmla="*/ 493295 w 493295"/>
                  <a:gd name="connsiteY3" fmla="*/ 499310 h 2362200"/>
                  <a:gd name="connsiteX4" fmla="*/ 258679 w 493295"/>
                  <a:gd name="connsiteY4" fmla="*/ 2362200 h 2362200"/>
                  <a:gd name="connsiteX5" fmla="*/ 258679 w 493295"/>
                  <a:gd name="connsiteY5" fmla="*/ 2362200 h 2362200"/>
                  <a:gd name="connsiteX6" fmla="*/ 0 w 493295"/>
                  <a:gd name="connsiteY6" fmla="*/ 475247 h 2362200"/>
                  <a:gd name="connsiteX0" fmla="*/ 0 w 493330"/>
                  <a:gd name="connsiteY0" fmla="*/ 475247 h 2362200"/>
                  <a:gd name="connsiteX1" fmla="*/ 258679 w 493330"/>
                  <a:gd name="connsiteY1" fmla="*/ 0 h 2362200"/>
                  <a:gd name="connsiteX2" fmla="*/ 258679 w 493330"/>
                  <a:gd name="connsiteY2" fmla="*/ 0 h 2362200"/>
                  <a:gd name="connsiteX3" fmla="*/ 493295 w 493330"/>
                  <a:gd name="connsiteY3" fmla="*/ 499310 h 2362200"/>
                  <a:gd name="connsiteX4" fmla="*/ 258679 w 493330"/>
                  <a:gd name="connsiteY4" fmla="*/ 2362200 h 2362200"/>
                  <a:gd name="connsiteX5" fmla="*/ 258679 w 493330"/>
                  <a:gd name="connsiteY5" fmla="*/ 2362200 h 2362200"/>
                  <a:gd name="connsiteX6" fmla="*/ 0 w 493330"/>
                  <a:gd name="connsiteY6" fmla="*/ 475247 h 2362200"/>
                  <a:gd name="connsiteX0" fmla="*/ 0 w 493939"/>
                  <a:gd name="connsiteY0" fmla="*/ 475247 h 2362200"/>
                  <a:gd name="connsiteX1" fmla="*/ 258679 w 493939"/>
                  <a:gd name="connsiteY1" fmla="*/ 0 h 2362200"/>
                  <a:gd name="connsiteX2" fmla="*/ 258679 w 493939"/>
                  <a:gd name="connsiteY2" fmla="*/ 0 h 2362200"/>
                  <a:gd name="connsiteX3" fmla="*/ 493295 w 493939"/>
                  <a:gd name="connsiteY3" fmla="*/ 499310 h 2362200"/>
                  <a:gd name="connsiteX4" fmla="*/ 258679 w 493939"/>
                  <a:gd name="connsiteY4" fmla="*/ 2362200 h 2362200"/>
                  <a:gd name="connsiteX5" fmla="*/ 258679 w 493939"/>
                  <a:gd name="connsiteY5" fmla="*/ 2362200 h 2362200"/>
                  <a:gd name="connsiteX6" fmla="*/ 0 w 493939"/>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526 w 494465"/>
                  <a:gd name="connsiteY0" fmla="*/ 475247 h 2362200"/>
                  <a:gd name="connsiteX1" fmla="*/ 259205 w 494465"/>
                  <a:gd name="connsiteY1" fmla="*/ 0 h 2362200"/>
                  <a:gd name="connsiteX2" fmla="*/ 259205 w 494465"/>
                  <a:gd name="connsiteY2" fmla="*/ 0 h 2362200"/>
                  <a:gd name="connsiteX3" fmla="*/ 493821 w 494465"/>
                  <a:gd name="connsiteY3" fmla="*/ 499310 h 2362200"/>
                  <a:gd name="connsiteX4" fmla="*/ 259205 w 494465"/>
                  <a:gd name="connsiteY4" fmla="*/ 2362200 h 2362200"/>
                  <a:gd name="connsiteX5" fmla="*/ 259205 w 494465"/>
                  <a:gd name="connsiteY5" fmla="*/ 2362200 h 2362200"/>
                  <a:gd name="connsiteX6" fmla="*/ 526 w 494465"/>
                  <a:gd name="connsiteY6" fmla="*/ 475247 h 2362200"/>
                  <a:gd name="connsiteX0" fmla="*/ 956 w 435363"/>
                  <a:gd name="connsiteY0" fmla="*/ 884822 h 2362200"/>
                  <a:gd name="connsiteX1" fmla="*/ 200103 w 435363"/>
                  <a:gd name="connsiteY1" fmla="*/ 0 h 2362200"/>
                  <a:gd name="connsiteX2" fmla="*/ 200103 w 435363"/>
                  <a:gd name="connsiteY2" fmla="*/ 0 h 2362200"/>
                  <a:gd name="connsiteX3" fmla="*/ 434719 w 435363"/>
                  <a:gd name="connsiteY3" fmla="*/ 499310 h 2362200"/>
                  <a:gd name="connsiteX4" fmla="*/ 200103 w 435363"/>
                  <a:gd name="connsiteY4" fmla="*/ 2362200 h 2362200"/>
                  <a:gd name="connsiteX5" fmla="*/ 200103 w 435363"/>
                  <a:gd name="connsiteY5" fmla="*/ 2362200 h 2362200"/>
                  <a:gd name="connsiteX6" fmla="*/ 956 w 435363"/>
                  <a:gd name="connsiteY6" fmla="*/ 884822 h 2362200"/>
                  <a:gd name="connsiteX0" fmla="*/ 956 w 385893"/>
                  <a:gd name="connsiteY0" fmla="*/ 884822 h 2362200"/>
                  <a:gd name="connsiteX1" fmla="*/ 200103 w 385893"/>
                  <a:gd name="connsiteY1" fmla="*/ 0 h 2362200"/>
                  <a:gd name="connsiteX2" fmla="*/ 200103 w 385893"/>
                  <a:gd name="connsiteY2" fmla="*/ 0 h 2362200"/>
                  <a:gd name="connsiteX3" fmla="*/ 384712 w 385893"/>
                  <a:gd name="connsiteY3" fmla="*/ 913648 h 2362200"/>
                  <a:gd name="connsiteX4" fmla="*/ 200103 w 385893"/>
                  <a:gd name="connsiteY4" fmla="*/ 2362200 h 2362200"/>
                  <a:gd name="connsiteX5" fmla="*/ 200103 w 385893"/>
                  <a:gd name="connsiteY5" fmla="*/ 2362200 h 2362200"/>
                  <a:gd name="connsiteX6" fmla="*/ 956 w 385893"/>
                  <a:gd name="connsiteY6" fmla="*/ 884822 h 2362200"/>
                  <a:gd name="connsiteX0" fmla="*/ 956 w 391240"/>
                  <a:gd name="connsiteY0" fmla="*/ 884822 h 2362200"/>
                  <a:gd name="connsiteX1" fmla="*/ 200103 w 391240"/>
                  <a:gd name="connsiteY1" fmla="*/ 0 h 2362200"/>
                  <a:gd name="connsiteX2" fmla="*/ 200103 w 391240"/>
                  <a:gd name="connsiteY2" fmla="*/ 0 h 2362200"/>
                  <a:gd name="connsiteX3" fmla="*/ 384712 w 391240"/>
                  <a:gd name="connsiteY3" fmla="*/ 913648 h 2362200"/>
                  <a:gd name="connsiteX4" fmla="*/ 200103 w 391240"/>
                  <a:gd name="connsiteY4" fmla="*/ 2362200 h 2362200"/>
                  <a:gd name="connsiteX5" fmla="*/ 200103 w 391240"/>
                  <a:gd name="connsiteY5" fmla="*/ 2362200 h 2362200"/>
                  <a:gd name="connsiteX6" fmla="*/ 956 w 391240"/>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913648 h 2362200"/>
                  <a:gd name="connsiteX4" fmla="*/ 204864 w 396001"/>
                  <a:gd name="connsiteY4" fmla="*/ 2362200 h 2362200"/>
                  <a:gd name="connsiteX5" fmla="*/ 204864 w 396001"/>
                  <a:gd name="connsiteY5" fmla="*/ 2362200 h 2362200"/>
                  <a:gd name="connsiteX6" fmla="*/ 5717 w 396001"/>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885073 h 2362200"/>
                  <a:gd name="connsiteX4" fmla="*/ 204864 w 396001"/>
                  <a:gd name="connsiteY4" fmla="*/ 2362200 h 2362200"/>
                  <a:gd name="connsiteX5" fmla="*/ 204864 w 396001"/>
                  <a:gd name="connsiteY5" fmla="*/ 2362200 h 2362200"/>
                  <a:gd name="connsiteX6" fmla="*/ 5717 w 396001"/>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711 w 399995"/>
                  <a:gd name="connsiteY0" fmla="*/ 887203 h 2362200"/>
                  <a:gd name="connsiteX1" fmla="*/ 210383 w 399995"/>
                  <a:gd name="connsiteY1" fmla="*/ 0 h 2362200"/>
                  <a:gd name="connsiteX2" fmla="*/ 210383 w 399995"/>
                  <a:gd name="connsiteY2" fmla="*/ 0 h 2362200"/>
                  <a:gd name="connsiteX3" fmla="*/ 394992 w 399995"/>
                  <a:gd name="connsiteY3" fmla="*/ 885073 h 2362200"/>
                  <a:gd name="connsiteX4" fmla="*/ 210383 w 399995"/>
                  <a:gd name="connsiteY4" fmla="*/ 2362200 h 2362200"/>
                  <a:gd name="connsiteX5" fmla="*/ 210383 w 399995"/>
                  <a:gd name="connsiteY5" fmla="*/ 2362200 h 2362200"/>
                  <a:gd name="connsiteX6" fmla="*/ 1711 w 399995"/>
                  <a:gd name="connsiteY6" fmla="*/ 887203 h 2362200"/>
                  <a:gd name="connsiteX0" fmla="*/ 1711 w 406782"/>
                  <a:gd name="connsiteY0" fmla="*/ 887203 h 2362200"/>
                  <a:gd name="connsiteX1" fmla="*/ 210383 w 406782"/>
                  <a:gd name="connsiteY1" fmla="*/ 0 h 2362200"/>
                  <a:gd name="connsiteX2" fmla="*/ 210383 w 406782"/>
                  <a:gd name="connsiteY2" fmla="*/ 0 h 2362200"/>
                  <a:gd name="connsiteX3" fmla="*/ 402136 w 406782"/>
                  <a:gd name="connsiteY3" fmla="*/ 887454 h 2362200"/>
                  <a:gd name="connsiteX4" fmla="*/ 210383 w 406782"/>
                  <a:gd name="connsiteY4" fmla="*/ 2362200 h 2362200"/>
                  <a:gd name="connsiteX5" fmla="*/ 210383 w 406782"/>
                  <a:gd name="connsiteY5" fmla="*/ 2362200 h 2362200"/>
                  <a:gd name="connsiteX6" fmla="*/ 1711 w 406782"/>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2779" h="2362200">
                    <a:moveTo>
                      <a:pt x="1711" y="887203"/>
                    </a:moveTo>
                    <a:cubicBezTo>
                      <a:pt x="-12578" y="432729"/>
                      <a:pt x="63089" y="0"/>
                      <a:pt x="210383" y="0"/>
                    </a:cubicBezTo>
                    <a:lnTo>
                      <a:pt x="210383" y="0"/>
                    </a:lnTo>
                    <a:cubicBezTo>
                      <a:pt x="357677" y="0"/>
                      <a:pt x="409279" y="435360"/>
                      <a:pt x="402136" y="887454"/>
                    </a:cubicBezTo>
                    <a:cubicBezTo>
                      <a:pt x="386318" y="1376496"/>
                      <a:pt x="288588" y="1741237"/>
                      <a:pt x="210383" y="2362200"/>
                    </a:cubicBezTo>
                    <a:lnTo>
                      <a:pt x="210383" y="2362200"/>
                    </a:lnTo>
                    <a:cubicBezTo>
                      <a:pt x="165933" y="2012950"/>
                      <a:pt x="29810" y="1324242"/>
                      <a:pt x="1711" y="88720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ounded Rectangle 2"/>
              <p:cNvSpPr/>
              <p:nvPr/>
            </p:nvSpPr>
            <p:spPr>
              <a:xfrm flipV="1">
                <a:off x="16691" y="1024735"/>
                <a:ext cx="402779" cy="2362200"/>
              </a:xfrm>
              <a:custGeom>
                <a:avLst/>
                <a:gdLst>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095500 h 2362200"/>
                  <a:gd name="connsiteX8" fmla="*/ 0 w 533400"/>
                  <a:gd name="connsiteY8"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266700 w 533400"/>
                  <a:gd name="connsiteY4" fmla="*/ 2362200 h 2362200"/>
                  <a:gd name="connsiteX5" fmla="*/ 266700 w 533400"/>
                  <a:gd name="connsiteY5" fmla="*/ 2362200 h 2362200"/>
                  <a:gd name="connsiteX6" fmla="*/ 0 w 533400"/>
                  <a:gd name="connsiteY6" fmla="*/ 266700 h 2362200"/>
                  <a:gd name="connsiteX0" fmla="*/ 0 w 501316"/>
                  <a:gd name="connsiteY0" fmla="*/ 266700 h 2362200"/>
                  <a:gd name="connsiteX1" fmla="*/ 266700 w 501316"/>
                  <a:gd name="connsiteY1" fmla="*/ 0 h 2362200"/>
                  <a:gd name="connsiteX2" fmla="*/ 266700 w 501316"/>
                  <a:gd name="connsiteY2" fmla="*/ 0 h 2362200"/>
                  <a:gd name="connsiteX3" fmla="*/ 501316 w 501316"/>
                  <a:gd name="connsiteY3" fmla="*/ 499310 h 2362200"/>
                  <a:gd name="connsiteX4" fmla="*/ 266700 w 501316"/>
                  <a:gd name="connsiteY4" fmla="*/ 2362200 h 2362200"/>
                  <a:gd name="connsiteX5" fmla="*/ 266700 w 501316"/>
                  <a:gd name="connsiteY5" fmla="*/ 2362200 h 2362200"/>
                  <a:gd name="connsiteX6" fmla="*/ 0 w 501316"/>
                  <a:gd name="connsiteY6" fmla="*/ 266700 h 2362200"/>
                  <a:gd name="connsiteX0" fmla="*/ 0 w 461211"/>
                  <a:gd name="connsiteY0" fmla="*/ 483268 h 2362200"/>
                  <a:gd name="connsiteX1" fmla="*/ 226595 w 461211"/>
                  <a:gd name="connsiteY1" fmla="*/ 0 h 2362200"/>
                  <a:gd name="connsiteX2" fmla="*/ 226595 w 461211"/>
                  <a:gd name="connsiteY2" fmla="*/ 0 h 2362200"/>
                  <a:gd name="connsiteX3" fmla="*/ 461211 w 461211"/>
                  <a:gd name="connsiteY3" fmla="*/ 499310 h 2362200"/>
                  <a:gd name="connsiteX4" fmla="*/ 226595 w 461211"/>
                  <a:gd name="connsiteY4" fmla="*/ 2362200 h 2362200"/>
                  <a:gd name="connsiteX5" fmla="*/ 226595 w 461211"/>
                  <a:gd name="connsiteY5" fmla="*/ 2362200 h 2362200"/>
                  <a:gd name="connsiteX6" fmla="*/ 0 w 461211"/>
                  <a:gd name="connsiteY6" fmla="*/ 483268 h 2362200"/>
                  <a:gd name="connsiteX0" fmla="*/ 0 w 477253"/>
                  <a:gd name="connsiteY0" fmla="*/ 507331 h 2362200"/>
                  <a:gd name="connsiteX1" fmla="*/ 242637 w 477253"/>
                  <a:gd name="connsiteY1" fmla="*/ 0 h 2362200"/>
                  <a:gd name="connsiteX2" fmla="*/ 242637 w 477253"/>
                  <a:gd name="connsiteY2" fmla="*/ 0 h 2362200"/>
                  <a:gd name="connsiteX3" fmla="*/ 477253 w 477253"/>
                  <a:gd name="connsiteY3" fmla="*/ 499310 h 2362200"/>
                  <a:gd name="connsiteX4" fmla="*/ 242637 w 477253"/>
                  <a:gd name="connsiteY4" fmla="*/ 2362200 h 2362200"/>
                  <a:gd name="connsiteX5" fmla="*/ 242637 w 477253"/>
                  <a:gd name="connsiteY5" fmla="*/ 2362200 h 2362200"/>
                  <a:gd name="connsiteX6" fmla="*/ 0 w 477253"/>
                  <a:gd name="connsiteY6" fmla="*/ 507331 h 2362200"/>
                  <a:gd name="connsiteX0" fmla="*/ 0 w 493295"/>
                  <a:gd name="connsiteY0" fmla="*/ 475247 h 2362200"/>
                  <a:gd name="connsiteX1" fmla="*/ 258679 w 493295"/>
                  <a:gd name="connsiteY1" fmla="*/ 0 h 2362200"/>
                  <a:gd name="connsiteX2" fmla="*/ 258679 w 493295"/>
                  <a:gd name="connsiteY2" fmla="*/ 0 h 2362200"/>
                  <a:gd name="connsiteX3" fmla="*/ 493295 w 493295"/>
                  <a:gd name="connsiteY3" fmla="*/ 499310 h 2362200"/>
                  <a:gd name="connsiteX4" fmla="*/ 258679 w 493295"/>
                  <a:gd name="connsiteY4" fmla="*/ 2362200 h 2362200"/>
                  <a:gd name="connsiteX5" fmla="*/ 258679 w 493295"/>
                  <a:gd name="connsiteY5" fmla="*/ 2362200 h 2362200"/>
                  <a:gd name="connsiteX6" fmla="*/ 0 w 493295"/>
                  <a:gd name="connsiteY6" fmla="*/ 475247 h 2362200"/>
                  <a:gd name="connsiteX0" fmla="*/ 0 w 493330"/>
                  <a:gd name="connsiteY0" fmla="*/ 475247 h 2362200"/>
                  <a:gd name="connsiteX1" fmla="*/ 258679 w 493330"/>
                  <a:gd name="connsiteY1" fmla="*/ 0 h 2362200"/>
                  <a:gd name="connsiteX2" fmla="*/ 258679 w 493330"/>
                  <a:gd name="connsiteY2" fmla="*/ 0 h 2362200"/>
                  <a:gd name="connsiteX3" fmla="*/ 493295 w 493330"/>
                  <a:gd name="connsiteY3" fmla="*/ 499310 h 2362200"/>
                  <a:gd name="connsiteX4" fmla="*/ 258679 w 493330"/>
                  <a:gd name="connsiteY4" fmla="*/ 2362200 h 2362200"/>
                  <a:gd name="connsiteX5" fmla="*/ 258679 w 493330"/>
                  <a:gd name="connsiteY5" fmla="*/ 2362200 h 2362200"/>
                  <a:gd name="connsiteX6" fmla="*/ 0 w 493330"/>
                  <a:gd name="connsiteY6" fmla="*/ 475247 h 2362200"/>
                  <a:gd name="connsiteX0" fmla="*/ 0 w 493939"/>
                  <a:gd name="connsiteY0" fmla="*/ 475247 h 2362200"/>
                  <a:gd name="connsiteX1" fmla="*/ 258679 w 493939"/>
                  <a:gd name="connsiteY1" fmla="*/ 0 h 2362200"/>
                  <a:gd name="connsiteX2" fmla="*/ 258679 w 493939"/>
                  <a:gd name="connsiteY2" fmla="*/ 0 h 2362200"/>
                  <a:gd name="connsiteX3" fmla="*/ 493295 w 493939"/>
                  <a:gd name="connsiteY3" fmla="*/ 499310 h 2362200"/>
                  <a:gd name="connsiteX4" fmla="*/ 258679 w 493939"/>
                  <a:gd name="connsiteY4" fmla="*/ 2362200 h 2362200"/>
                  <a:gd name="connsiteX5" fmla="*/ 258679 w 493939"/>
                  <a:gd name="connsiteY5" fmla="*/ 2362200 h 2362200"/>
                  <a:gd name="connsiteX6" fmla="*/ 0 w 493939"/>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526 w 494465"/>
                  <a:gd name="connsiteY0" fmla="*/ 475247 h 2362200"/>
                  <a:gd name="connsiteX1" fmla="*/ 259205 w 494465"/>
                  <a:gd name="connsiteY1" fmla="*/ 0 h 2362200"/>
                  <a:gd name="connsiteX2" fmla="*/ 259205 w 494465"/>
                  <a:gd name="connsiteY2" fmla="*/ 0 h 2362200"/>
                  <a:gd name="connsiteX3" fmla="*/ 493821 w 494465"/>
                  <a:gd name="connsiteY3" fmla="*/ 499310 h 2362200"/>
                  <a:gd name="connsiteX4" fmla="*/ 259205 w 494465"/>
                  <a:gd name="connsiteY4" fmla="*/ 2362200 h 2362200"/>
                  <a:gd name="connsiteX5" fmla="*/ 259205 w 494465"/>
                  <a:gd name="connsiteY5" fmla="*/ 2362200 h 2362200"/>
                  <a:gd name="connsiteX6" fmla="*/ 526 w 494465"/>
                  <a:gd name="connsiteY6" fmla="*/ 475247 h 2362200"/>
                  <a:gd name="connsiteX0" fmla="*/ 956 w 435363"/>
                  <a:gd name="connsiteY0" fmla="*/ 884822 h 2362200"/>
                  <a:gd name="connsiteX1" fmla="*/ 200103 w 435363"/>
                  <a:gd name="connsiteY1" fmla="*/ 0 h 2362200"/>
                  <a:gd name="connsiteX2" fmla="*/ 200103 w 435363"/>
                  <a:gd name="connsiteY2" fmla="*/ 0 h 2362200"/>
                  <a:gd name="connsiteX3" fmla="*/ 434719 w 435363"/>
                  <a:gd name="connsiteY3" fmla="*/ 499310 h 2362200"/>
                  <a:gd name="connsiteX4" fmla="*/ 200103 w 435363"/>
                  <a:gd name="connsiteY4" fmla="*/ 2362200 h 2362200"/>
                  <a:gd name="connsiteX5" fmla="*/ 200103 w 435363"/>
                  <a:gd name="connsiteY5" fmla="*/ 2362200 h 2362200"/>
                  <a:gd name="connsiteX6" fmla="*/ 956 w 435363"/>
                  <a:gd name="connsiteY6" fmla="*/ 884822 h 2362200"/>
                  <a:gd name="connsiteX0" fmla="*/ 956 w 385893"/>
                  <a:gd name="connsiteY0" fmla="*/ 884822 h 2362200"/>
                  <a:gd name="connsiteX1" fmla="*/ 200103 w 385893"/>
                  <a:gd name="connsiteY1" fmla="*/ 0 h 2362200"/>
                  <a:gd name="connsiteX2" fmla="*/ 200103 w 385893"/>
                  <a:gd name="connsiteY2" fmla="*/ 0 h 2362200"/>
                  <a:gd name="connsiteX3" fmla="*/ 384712 w 385893"/>
                  <a:gd name="connsiteY3" fmla="*/ 913648 h 2362200"/>
                  <a:gd name="connsiteX4" fmla="*/ 200103 w 385893"/>
                  <a:gd name="connsiteY4" fmla="*/ 2362200 h 2362200"/>
                  <a:gd name="connsiteX5" fmla="*/ 200103 w 385893"/>
                  <a:gd name="connsiteY5" fmla="*/ 2362200 h 2362200"/>
                  <a:gd name="connsiteX6" fmla="*/ 956 w 385893"/>
                  <a:gd name="connsiteY6" fmla="*/ 884822 h 2362200"/>
                  <a:gd name="connsiteX0" fmla="*/ 956 w 391240"/>
                  <a:gd name="connsiteY0" fmla="*/ 884822 h 2362200"/>
                  <a:gd name="connsiteX1" fmla="*/ 200103 w 391240"/>
                  <a:gd name="connsiteY1" fmla="*/ 0 h 2362200"/>
                  <a:gd name="connsiteX2" fmla="*/ 200103 w 391240"/>
                  <a:gd name="connsiteY2" fmla="*/ 0 h 2362200"/>
                  <a:gd name="connsiteX3" fmla="*/ 384712 w 391240"/>
                  <a:gd name="connsiteY3" fmla="*/ 913648 h 2362200"/>
                  <a:gd name="connsiteX4" fmla="*/ 200103 w 391240"/>
                  <a:gd name="connsiteY4" fmla="*/ 2362200 h 2362200"/>
                  <a:gd name="connsiteX5" fmla="*/ 200103 w 391240"/>
                  <a:gd name="connsiteY5" fmla="*/ 2362200 h 2362200"/>
                  <a:gd name="connsiteX6" fmla="*/ 956 w 391240"/>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913648 h 2362200"/>
                  <a:gd name="connsiteX4" fmla="*/ 204864 w 396001"/>
                  <a:gd name="connsiteY4" fmla="*/ 2362200 h 2362200"/>
                  <a:gd name="connsiteX5" fmla="*/ 204864 w 396001"/>
                  <a:gd name="connsiteY5" fmla="*/ 2362200 h 2362200"/>
                  <a:gd name="connsiteX6" fmla="*/ 5717 w 396001"/>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885073 h 2362200"/>
                  <a:gd name="connsiteX4" fmla="*/ 204864 w 396001"/>
                  <a:gd name="connsiteY4" fmla="*/ 2362200 h 2362200"/>
                  <a:gd name="connsiteX5" fmla="*/ 204864 w 396001"/>
                  <a:gd name="connsiteY5" fmla="*/ 2362200 h 2362200"/>
                  <a:gd name="connsiteX6" fmla="*/ 5717 w 396001"/>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711 w 399995"/>
                  <a:gd name="connsiteY0" fmla="*/ 887203 h 2362200"/>
                  <a:gd name="connsiteX1" fmla="*/ 210383 w 399995"/>
                  <a:gd name="connsiteY1" fmla="*/ 0 h 2362200"/>
                  <a:gd name="connsiteX2" fmla="*/ 210383 w 399995"/>
                  <a:gd name="connsiteY2" fmla="*/ 0 h 2362200"/>
                  <a:gd name="connsiteX3" fmla="*/ 394992 w 399995"/>
                  <a:gd name="connsiteY3" fmla="*/ 885073 h 2362200"/>
                  <a:gd name="connsiteX4" fmla="*/ 210383 w 399995"/>
                  <a:gd name="connsiteY4" fmla="*/ 2362200 h 2362200"/>
                  <a:gd name="connsiteX5" fmla="*/ 210383 w 399995"/>
                  <a:gd name="connsiteY5" fmla="*/ 2362200 h 2362200"/>
                  <a:gd name="connsiteX6" fmla="*/ 1711 w 399995"/>
                  <a:gd name="connsiteY6" fmla="*/ 887203 h 2362200"/>
                  <a:gd name="connsiteX0" fmla="*/ 1711 w 406782"/>
                  <a:gd name="connsiteY0" fmla="*/ 887203 h 2362200"/>
                  <a:gd name="connsiteX1" fmla="*/ 210383 w 406782"/>
                  <a:gd name="connsiteY1" fmla="*/ 0 h 2362200"/>
                  <a:gd name="connsiteX2" fmla="*/ 210383 w 406782"/>
                  <a:gd name="connsiteY2" fmla="*/ 0 h 2362200"/>
                  <a:gd name="connsiteX3" fmla="*/ 402136 w 406782"/>
                  <a:gd name="connsiteY3" fmla="*/ 887454 h 2362200"/>
                  <a:gd name="connsiteX4" fmla="*/ 210383 w 406782"/>
                  <a:gd name="connsiteY4" fmla="*/ 2362200 h 2362200"/>
                  <a:gd name="connsiteX5" fmla="*/ 210383 w 406782"/>
                  <a:gd name="connsiteY5" fmla="*/ 2362200 h 2362200"/>
                  <a:gd name="connsiteX6" fmla="*/ 1711 w 406782"/>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2779" h="2362200">
                    <a:moveTo>
                      <a:pt x="1711" y="887203"/>
                    </a:moveTo>
                    <a:cubicBezTo>
                      <a:pt x="-12578" y="432729"/>
                      <a:pt x="63089" y="0"/>
                      <a:pt x="210383" y="0"/>
                    </a:cubicBezTo>
                    <a:lnTo>
                      <a:pt x="210383" y="0"/>
                    </a:lnTo>
                    <a:cubicBezTo>
                      <a:pt x="357677" y="0"/>
                      <a:pt x="409279" y="435360"/>
                      <a:pt x="402136" y="887454"/>
                    </a:cubicBezTo>
                    <a:cubicBezTo>
                      <a:pt x="386318" y="1376496"/>
                      <a:pt x="288588" y="1741237"/>
                      <a:pt x="210383" y="2362200"/>
                    </a:cubicBezTo>
                    <a:lnTo>
                      <a:pt x="210383" y="2362200"/>
                    </a:lnTo>
                    <a:cubicBezTo>
                      <a:pt x="165933" y="2012950"/>
                      <a:pt x="29810" y="1324242"/>
                      <a:pt x="1711" y="88720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5" name="Group 94"/>
            <p:cNvGrpSpPr/>
            <p:nvPr/>
          </p:nvGrpSpPr>
          <p:grpSpPr>
            <a:xfrm rot="12611098">
              <a:off x="-1991720" y="-1203168"/>
              <a:ext cx="4549690" cy="4549690"/>
              <a:chOff x="-1991719" y="-1162755"/>
              <a:chExt cx="4549690" cy="4549690"/>
            </a:xfrm>
            <a:grpFill/>
          </p:grpSpPr>
          <p:grpSp>
            <p:nvGrpSpPr>
              <p:cNvPr id="96" name="Group 95"/>
              <p:cNvGrpSpPr/>
              <p:nvPr/>
            </p:nvGrpSpPr>
            <p:grpSpPr>
              <a:xfrm>
                <a:off x="81736" y="-1162755"/>
                <a:ext cx="402779" cy="4549690"/>
                <a:chOff x="16691" y="-1162755"/>
                <a:chExt cx="402779" cy="4549690"/>
              </a:xfrm>
              <a:grpFill/>
            </p:grpSpPr>
            <p:sp>
              <p:nvSpPr>
                <p:cNvPr id="100" name="Rounded Rectangle 2"/>
                <p:cNvSpPr/>
                <p:nvPr/>
              </p:nvSpPr>
              <p:spPr>
                <a:xfrm>
                  <a:off x="16691" y="-1162755"/>
                  <a:ext cx="402779" cy="2362200"/>
                </a:xfrm>
                <a:custGeom>
                  <a:avLst/>
                  <a:gdLst>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095500 h 2362200"/>
                    <a:gd name="connsiteX8" fmla="*/ 0 w 533400"/>
                    <a:gd name="connsiteY8"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266700 w 533400"/>
                    <a:gd name="connsiteY4" fmla="*/ 2362200 h 2362200"/>
                    <a:gd name="connsiteX5" fmla="*/ 266700 w 533400"/>
                    <a:gd name="connsiteY5" fmla="*/ 2362200 h 2362200"/>
                    <a:gd name="connsiteX6" fmla="*/ 0 w 533400"/>
                    <a:gd name="connsiteY6" fmla="*/ 266700 h 2362200"/>
                    <a:gd name="connsiteX0" fmla="*/ 0 w 501316"/>
                    <a:gd name="connsiteY0" fmla="*/ 266700 h 2362200"/>
                    <a:gd name="connsiteX1" fmla="*/ 266700 w 501316"/>
                    <a:gd name="connsiteY1" fmla="*/ 0 h 2362200"/>
                    <a:gd name="connsiteX2" fmla="*/ 266700 w 501316"/>
                    <a:gd name="connsiteY2" fmla="*/ 0 h 2362200"/>
                    <a:gd name="connsiteX3" fmla="*/ 501316 w 501316"/>
                    <a:gd name="connsiteY3" fmla="*/ 499310 h 2362200"/>
                    <a:gd name="connsiteX4" fmla="*/ 266700 w 501316"/>
                    <a:gd name="connsiteY4" fmla="*/ 2362200 h 2362200"/>
                    <a:gd name="connsiteX5" fmla="*/ 266700 w 501316"/>
                    <a:gd name="connsiteY5" fmla="*/ 2362200 h 2362200"/>
                    <a:gd name="connsiteX6" fmla="*/ 0 w 501316"/>
                    <a:gd name="connsiteY6" fmla="*/ 266700 h 2362200"/>
                    <a:gd name="connsiteX0" fmla="*/ 0 w 461211"/>
                    <a:gd name="connsiteY0" fmla="*/ 483268 h 2362200"/>
                    <a:gd name="connsiteX1" fmla="*/ 226595 w 461211"/>
                    <a:gd name="connsiteY1" fmla="*/ 0 h 2362200"/>
                    <a:gd name="connsiteX2" fmla="*/ 226595 w 461211"/>
                    <a:gd name="connsiteY2" fmla="*/ 0 h 2362200"/>
                    <a:gd name="connsiteX3" fmla="*/ 461211 w 461211"/>
                    <a:gd name="connsiteY3" fmla="*/ 499310 h 2362200"/>
                    <a:gd name="connsiteX4" fmla="*/ 226595 w 461211"/>
                    <a:gd name="connsiteY4" fmla="*/ 2362200 h 2362200"/>
                    <a:gd name="connsiteX5" fmla="*/ 226595 w 461211"/>
                    <a:gd name="connsiteY5" fmla="*/ 2362200 h 2362200"/>
                    <a:gd name="connsiteX6" fmla="*/ 0 w 461211"/>
                    <a:gd name="connsiteY6" fmla="*/ 483268 h 2362200"/>
                    <a:gd name="connsiteX0" fmla="*/ 0 w 477253"/>
                    <a:gd name="connsiteY0" fmla="*/ 507331 h 2362200"/>
                    <a:gd name="connsiteX1" fmla="*/ 242637 w 477253"/>
                    <a:gd name="connsiteY1" fmla="*/ 0 h 2362200"/>
                    <a:gd name="connsiteX2" fmla="*/ 242637 w 477253"/>
                    <a:gd name="connsiteY2" fmla="*/ 0 h 2362200"/>
                    <a:gd name="connsiteX3" fmla="*/ 477253 w 477253"/>
                    <a:gd name="connsiteY3" fmla="*/ 499310 h 2362200"/>
                    <a:gd name="connsiteX4" fmla="*/ 242637 w 477253"/>
                    <a:gd name="connsiteY4" fmla="*/ 2362200 h 2362200"/>
                    <a:gd name="connsiteX5" fmla="*/ 242637 w 477253"/>
                    <a:gd name="connsiteY5" fmla="*/ 2362200 h 2362200"/>
                    <a:gd name="connsiteX6" fmla="*/ 0 w 477253"/>
                    <a:gd name="connsiteY6" fmla="*/ 507331 h 2362200"/>
                    <a:gd name="connsiteX0" fmla="*/ 0 w 493295"/>
                    <a:gd name="connsiteY0" fmla="*/ 475247 h 2362200"/>
                    <a:gd name="connsiteX1" fmla="*/ 258679 w 493295"/>
                    <a:gd name="connsiteY1" fmla="*/ 0 h 2362200"/>
                    <a:gd name="connsiteX2" fmla="*/ 258679 w 493295"/>
                    <a:gd name="connsiteY2" fmla="*/ 0 h 2362200"/>
                    <a:gd name="connsiteX3" fmla="*/ 493295 w 493295"/>
                    <a:gd name="connsiteY3" fmla="*/ 499310 h 2362200"/>
                    <a:gd name="connsiteX4" fmla="*/ 258679 w 493295"/>
                    <a:gd name="connsiteY4" fmla="*/ 2362200 h 2362200"/>
                    <a:gd name="connsiteX5" fmla="*/ 258679 w 493295"/>
                    <a:gd name="connsiteY5" fmla="*/ 2362200 h 2362200"/>
                    <a:gd name="connsiteX6" fmla="*/ 0 w 493295"/>
                    <a:gd name="connsiteY6" fmla="*/ 475247 h 2362200"/>
                    <a:gd name="connsiteX0" fmla="*/ 0 w 493330"/>
                    <a:gd name="connsiteY0" fmla="*/ 475247 h 2362200"/>
                    <a:gd name="connsiteX1" fmla="*/ 258679 w 493330"/>
                    <a:gd name="connsiteY1" fmla="*/ 0 h 2362200"/>
                    <a:gd name="connsiteX2" fmla="*/ 258679 w 493330"/>
                    <a:gd name="connsiteY2" fmla="*/ 0 h 2362200"/>
                    <a:gd name="connsiteX3" fmla="*/ 493295 w 493330"/>
                    <a:gd name="connsiteY3" fmla="*/ 499310 h 2362200"/>
                    <a:gd name="connsiteX4" fmla="*/ 258679 w 493330"/>
                    <a:gd name="connsiteY4" fmla="*/ 2362200 h 2362200"/>
                    <a:gd name="connsiteX5" fmla="*/ 258679 w 493330"/>
                    <a:gd name="connsiteY5" fmla="*/ 2362200 h 2362200"/>
                    <a:gd name="connsiteX6" fmla="*/ 0 w 493330"/>
                    <a:gd name="connsiteY6" fmla="*/ 475247 h 2362200"/>
                    <a:gd name="connsiteX0" fmla="*/ 0 w 493939"/>
                    <a:gd name="connsiteY0" fmla="*/ 475247 h 2362200"/>
                    <a:gd name="connsiteX1" fmla="*/ 258679 w 493939"/>
                    <a:gd name="connsiteY1" fmla="*/ 0 h 2362200"/>
                    <a:gd name="connsiteX2" fmla="*/ 258679 w 493939"/>
                    <a:gd name="connsiteY2" fmla="*/ 0 h 2362200"/>
                    <a:gd name="connsiteX3" fmla="*/ 493295 w 493939"/>
                    <a:gd name="connsiteY3" fmla="*/ 499310 h 2362200"/>
                    <a:gd name="connsiteX4" fmla="*/ 258679 w 493939"/>
                    <a:gd name="connsiteY4" fmla="*/ 2362200 h 2362200"/>
                    <a:gd name="connsiteX5" fmla="*/ 258679 w 493939"/>
                    <a:gd name="connsiteY5" fmla="*/ 2362200 h 2362200"/>
                    <a:gd name="connsiteX6" fmla="*/ 0 w 493939"/>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526 w 494465"/>
                    <a:gd name="connsiteY0" fmla="*/ 475247 h 2362200"/>
                    <a:gd name="connsiteX1" fmla="*/ 259205 w 494465"/>
                    <a:gd name="connsiteY1" fmla="*/ 0 h 2362200"/>
                    <a:gd name="connsiteX2" fmla="*/ 259205 w 494465"/>
                    <a:gd name="connsiteY2" fmla="*/ 0 h 2362200"/>
                    <a:gd name="connsiteX3" fmla="*/ 493821 w 494465"/>
                    <a:gd name="connsiteY3" fmla="*/ 499310 h 2362200"/>
                    <a:gd name="connsiteX4" fmla="*/ 259205 w 494465"/>
                    <a:gd name="connsiteY4" fmla="*/ 2362200 h 2362200"/>
                    <a:gd name="connsiteX5" fmla="*/ 259205 w 494465"/>
                    <a:gd name="connsiteY5" fmla="*/ 2362200 h 2362200"/>
                    <a:gd name="connsiteX6" fmla="*/ 526 w 494465"/>
                    <a:gd name="connsiteY6" fmla="*/ 475247 h 2362200"/>
                    <a:gd name="connsiteX0" fmla="*/ 956 w 435363"/>
                    <a:gd name="connsiteY0" fmla="*/ 884822 h 2362200"/>
                    <a:gd name="connsiteX1" fmla="*/ 200103 w 435363"/>
                    <a:gd name="connsiteY1" fmla="*/ 0 h 2362200"/>
                    <a:gd name="connsiteX2" fmla="*/ 200103 w 435363"/>
                    <a:gd name="connsiteY2" fmla="*/ 0 h 2362200"/>
                    <a:gd name="connsiteX3" fmla="*/ 434719 w 435363"/>
                    <a:gd name="connsiteY3" fmla="*/ 499310 h 2362200"/>
                    <a:gd name="connsiteX4" fmla="*/ 200103 w 435363"/>
                    <a:gd name="connsiteY4" fmla="*/ 2362200 h 2362200"/>
                    <a:gd name="connsiteX5" fmla="*/ 200103 w 435363"/>
                    <a:gd name="connsiteY5" fmla="*/ 2362200 h 2362200"/>
                    <a:gd name="connsiteX6" fmla="*/ 956 w 435363"/>
                    <a:gd name="connsiteY6" fmla="*/ 884822 h 2362200"/>
                    <a:gd name="connsiteX0" fmla="*/ 956 w 385893"/>
                    <a:gd name="connsiteY0" fmla="*/ 884822 h 2362200"/>
                    <a:gd name="connsiteX1" fmla="*/ 200103 w 385893"/>
                    <a:gd name="connsiteY1" fmla="*/ 0 h 2362200"/>
                    <a:gd name="connsiteX2" fmla="*/ 200103 w 385893"/>
                    <a:gd name="connsiteY2" fmla="*/ 0 h 2362200"/>
                    <a:gd name="connsiteX3" fmla="*/ 384712 w 385893"/>
                    <a:gd name="connsiteY3" fmla="*/ 913648 h 2362200"/>
                    <a:gd name="connsiteX4" fmla="*/ 200103 w 385893"/>
                    <a:gd name="connsiteY4" fmla="*/ 2362200 h 2362200"/>
                    <a:gd name="connsiteX5" fmla="*/ 200103 w 385893"/>
                    <a:gd name="connsiteY5" fmla="*/ 2362200 h 2362200"/>
                    <a:gd name="connsiteX6" fmla="*/ 956 w 385893"/>
                    <a:gd name="connsiteY6" fmla="*/ 884822 h 2362200"/>
                    <a:gd name="connsiteX0" fmla="*/ 956 w 391240"/>
                    <a:gd name="connsiteY0" fmla="*/ 884822 h 2362200"/>
                    <a:gd name="connsiteX1" fmla="*/ 200103 w 391240"/>
                    <a:gd name="connsiteY1" fmla="*/ 0 h 2362200"/>
                    <a:gd name="connsiteX2" fmla="*/ 200103 w 391240"/>
                    <a:gd name="connsiteY2" fmla="*/ 0 h 2362200"/>
                    <a:gd name="connsiteX3" fmla="*/ 384712 w 391240"/>
                    <a:gd name="connsiteY3" fmla="*/ 913648 h 2362200"/>
                    <a:gd name="connsiteX4" fmla="*/ 200103 w 391240"/>
                    <a:gd name="connsiteY4" fmla="*/ 2362200 h 2362200"/>
                    <a:gd name="connsiteX5" fmla="*/ 200103 w 391240"/>
                    <a:gd name="connsiteY5" fmla="*/ 2362200 h 2362200"/>
                    <a:gd name="connsiteX6" fmla="*/ 956 w 391240"/>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913648 h 2362200"/>
                    <a:gd name="connsiteX4" fmla="*/ 204864 w 396001"/>
                    <a:gd name="connsiteY4" fmla="*/ 2362200 h 2362200"/>
                    <a:gd name="connsiteX5" fmla="*/ 204864 w 396001"/>
                    <a:gd name="connsiteY5" fmla="*/ 2362200 h 2362200"/>
                    <a:gd name="connsiteX6" fmla="*/ 5717 w 396001"/>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885073 h 2362200"/>
                    <a:gd name="connsiteX4" fmla="*/ 204864 w 396001"/>
                    <a:gd name="connsiteY4" fmla="*/ 2362200 h 2362200"/>
                    <a:gd name="connsiteX5" fmla="*/ 204864 w 396001"/>
                    <a:gd name="connsiteY5" fmla="*/ 2362200 h 2362200"/>
                    <a:gd name="connsiteX6" fmla="*/ 5717 w 396001"/>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711 w 399995"/>
                    <a:gd name="connsiteY0" fmla="*/ 887203 h 2362200"/>
                    <a:gd name="connsiteX1" fmla="*/ 210383 w 399995"/>
                    <a:gd name="connsiteY1" fmla="*/ 0 h 2362200"/>
                    <a:gd name="connsiteX2" fmla="*/ 210383 w 399995"/>
                    <a:gd name="connsiteY2" fmla="*/ 0 h 2362200"/>
                    <a:gd name="connsiteX3" fmla="*/ 394992 w 399995"/>
                    <a:gd name="connsiteY3" fmla="*/ 885073 h 2362200"/>
                    <a:gd name="connsiteX4" fmla="*/ 210383 w 399995"/>
                    <a:gd name="connsiteY4" fmla="*/ 2362200 h 2362200"/>
                    <a:gd name="connsiteX5" fmla="*/ 210383 w 399995"/>
                    <a:gd name="connsiteY5" fmla="*/ 2362200 h 2362200"/>
                    <a:gd name="connsiteX6" fmla="*/ 1711 w 399995"/>
                    <a:gd name="connsiteY6" fmla="*/ 887203 h 2362200"/>
                    <a:gd name="connsiteX0" fmla="*/ 1711 w 406782"/>
                    <a:gd name="connsiteY0" fmla="*/ 887203 h 2362200"/>
                    <a:gd name="connsiteX1" fmla="*/ 210383 w 406782"/>
                    <a:gd name="connsiteY1" fmla="*/ 0 h 2362200"/>
                    <a:gd name="connsiteX2" fmla="*/ 210383 w 406782"/>
                    <a:gd name="connsiteY2" fmla="*/ 0 h 2362200"/>
                    <a:gd name="connsiteX3" fmla="*/ 402136 w 406782"/>
                    <a:gd name="connsiteY3" fmla="*/ 887454 h 2362200"/>
                    <a:gd name="connsiteX4" fmla="*/ 210383 w 406782"/>
                    <a:gd name="connsiteY4" fmla="*/ 2362200 h 2362200"/>
                    <a:gd name="connsiteX5" fmla="*/ 210383 w 406782"/>
                    <a:gd name="connsiteY5" fmla="*/ 2362200 h 2362200"/>
                    <a:gd name="connsiteX6" fmla="*/ 1711 w 406782"/>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2779" h="2362200">
                      <a:moveTo>
                        <a:pt x="1711" y="887203"/>
                      </a:moveTo>
                      <a:cubicBezTo>
                        <a:pt x="-12578" y="432729"/>
                        <a:pt x="63089" y="0"/>
                        <a:pt x="210383" y="0"/>
                      </a:cubicBezTo>
                      <a:lnTo>
                        <a:pt x="210383" y="0"/>
                      </a:lnTo>
                      <a:cubicBezTo>
                        <a:pt x="357677" y="0"/>
                        <a:pt x="409279" y="435360"/>
                        <a:pt x="402136" y="887454"/>
                      </a:cubicBezTo>
                      <a:cubicBezTo>
                        <a:pt x="386318" y="1376496"/>
                        <a:pt x="288588" y="1741237"/>
                        <a:pt x="210383" y="2362200"/>
                      </a:cubicBezTo>
                      <a:lnTo>
                        <a:pt x="210383" y="2362200"/>
                      </a:lnTo>
                      <a:cubicBezTo>
                        <a:pt x="165933" y="2012950"/>
                        <a:pt x="29810" y="1324242"/>
                        <a:pt x="1711" y="88720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ounded Rectangle 2"/>
                <p:cNvSpPr/>
                <p:nvPr/>
              </p:nvSpPr>
              <p:spPr>
                <a:xfrm flipV="1">
                  <a:off x="16691" y="1024735"/>
                  <a:ext cx="402779" cy="2362200"/>
                </a:xfrm>
                <a:custGeom>
                  <a:avLst/>
                  <a:gdLst>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095500 h 2362200"/>
                    <a:gd name="connsiteX8" fmla="*/ 0 w 533400"/>
                    <a:gd name="connsiteY8"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266700 w 533400"/>
                    <a:gd name="connsiteY4" fmla="*/ 2362200 h 2362200"/>
                    <a:gd name="connsiteX5" fmla="*/ 266700 w 533400"/>
                    <a:gd name="connsiteY5" fmla="*/ 2362200 h 2362200"/>
                    <a:gd name="connsiteX6" fmla="*/ 0 w 533400"/>
                    <a:gd name="connsiteY6" fmla="*/ 266700 h 2362200"/>
                    <a:gd name="connsiteX0" fmla="*/ 0 w 501316"/>
                    <a:gd name="connsiteY0" fmla="*/ 266700 h 2362200"/>
                    <a:gd name="connsiteX1" fmla="*/ 266700 w 501316"/>
                    <a:gd name="connsiteY1" fmla="*/ 0 h 2362200"/>
                    <a:gd name="connsiteX2" fmla="*/ 266700 w 501316"/>
                    <a:gd name="connsiteY2" fmla="*/ 0 h 2362200"/>
                    <a:gd name="connsiteX3" fmla="*/ 501316 w 501316"/>
                    <a:gd name="connsiteY3" fmla="*/ 499310 h 2362200"/>
                    <a:gd name="connsiteX4" fmla="*/ 266700 w 501316"/>
                    <a:gd name="connsiteY4" fmla="*/ 2362200 h 2362200"/>
                    <a:gd name="connsiteX5" fmla="*/ 266700 w 501316"/>
                    <a:gd name="connsiteY5" fmla="*/ 2362200 h 2362200"/>
                    <a:gd name="connsiteX6" fmla="*/ 0 w 501316"/>
                    <a:gd name="connsiteY6" fmla="*/ 266700 h 2362200"/>
                    <a:gd name="connsiteX0" fmla="*/ 0 w 461211"/>
                    <a:gd name="connsiteY0" fmla="*/ 483268 h 2362200"/>
                    <a:gd name="connsiteX1" fmla="*/ 226595 w 461211"/>
                    <a:gd name="connsiteY1" fmla="*/ 0 h 2362200"/>
                    <a:gd name="connsiteX2" fmla="*/ 226595 w 461211"/>
                    <a:gd name="connsiteY2" fmla="*/ 0 h 2362200"/>
                    <a:gd name="connsiteX3" fmla="*/ 461211 w 461211"/>
                    <a:gd name="connsiteY3" fmla="*/ 499310 h 2362200"/>
                    <a:gd name="connsiteX4" fmla="*/ 226595 w 461211"/>
                    <a:gd name="connsiteY4" fmla="*/ 2362200 h 2362200"/>
                    <a:gd name="connsiteX5" fmla="*/ 226595 w 461211"/>
                    <a:gd name="connsiteY5" fmla="*/ 2362200 h 2362200"/>
                    <a:gd name="connsiteX6" fmla="*/ 0 w 461211"/>
                    <a:gd name="connsiteY6" fmla="*/ 483268 h 2362200"/>
                    <a:gd name="connsiteX0" fmla="*/ 0 w 477253"/>
                    <a:gd name="connsiteY0" fmla="*/ 507331 h 2362200"/>
                    <a:gd name="connsiteX1" fmla="*/ 242637 w 477253"/>
                    <a:gd name="connsiteY1" fmla="*/ 0 h 2362200"/>
                    <a:gd name="connsiteX2" fmla="*/ 242637 w 477253"/>
                    <a:gd name="connsiteY2" fmla="*/ 0 h 2362200"/>
                    <a:gd name="connsiteX3" fmla="*/ 477253 w 477253"/>
                    <a:gd name="connsiteY3" fmla="*/ 499310 h 2362200"/>
                    <a:gd name="connsiteX4" fmla="*/ 242637 w 477253"/>
                    <a:gd name="connsiteY4" fmla="*/ 2362200 h 2362200"/>
                    <a:gd name="connsiteX5" fmla="*/ 242637 w 477253"/>
                    <a:gd name="connsiteY5" fmla="*/ 2362200 h 2362200"/>
                    <a:gd name="connsiteX6" fmla="*/ 0 w 477253"/>
                    <a:gd name="connsiteY6" fmla="*/ 507331 h 2362200"/>
                    <a:gd name="connsiteX0" fmla="*/ 0 w 493295"/>
                    <a:gd name="connsiteY0" fmla="*/ 475247 h 2362200"/>
                    <a:gd name="connsiteX1" fmla="*/ 258679 w 493295"/>
                    <a:gd name="connsiteY1" fmla="*/ 0 h 2362200"/>
                    <a:gd name="connsiteX2" fmla="*/ 258679 w 493295"/>
                    <a:gd name="connsiteY2" fmla="*/ 0 h 2362200"/>
                    <a:gd name="connsiteX3" fmla="*/ 493295 w 493295"/>
                    <a:gd name="connsiteY3" fmla="*/ 499310 h 2362200"/>
                    <a:gd name="connsiteX4" fmla="*/ 258679 w 493295"/>
                    <a:gd name="connsiteY4" fmla="*/ 2362200 h 2362200"/>
                    <a:gd name="connsiteX5" fmla="*/ 258679 w 493295"/>
                    <a:gd name="connsiteY5" fmla="*/ 2362200 h 2362200"/>
                    <a:gd name="connsiteX6" fmla="*/ 0 w 493295"/>
                    <a:gd name="connsiteY6" fmla="*/ 475247 h 2362200"/>
                    <a:gd name="connsiteX0" fmla="*/ 0 w 493330"/>
                    <a:gd name="connsiteY0" fmla="*/ 475247 h 2362200"/>
                    <a:gd name="connsiteX1" fmla="*/ 258679 w 493330"/>
                    <a:gd name="connsiteY1" fmla="*/ 0 h 2362200"/>
                    <a:gd name="connsiteX2" fmla="*/ 258679 w 493330"/>
                    <a:gd name="connsiteY2" fmla="*/ 0 h 2362200"/>
                    <a:gd name="connsiteX3" fmla="*/ 493295 w 493330"/>
                    <a:gd name="connsiteY3" fmla="*/ 499310 h 2362200"/>
                    <a:gd name="connsiteX4" fmla="*/ 258679 w 493330"/>
                    <a:gd name="connsiteY4" fmla="*/ 2362200 h 2362200"/>
                    <a:gd name="connsiteX5" fmla="*/ 258679 w 493330"/>
                    <a:gd name="connsiteY5" fmla="*/ 2362200 h 2362200"/>
                    <a:gd name="connsiteX6" fmla="*/ 0 w 493330"/>
                    <a:gd name="connsiteY6" fmla="*/ 475247 h 2362200"/>
                    <a:gd name="connsiteX0" fmla="*/ 0 w 493939"/>
                    <a:gd name="connsiteY0" fmla="*/ 475247 h 2362200"/>
                    <a:gd name="connsiteX1" fmla="*/ 258679 w 493939"/>
                    <a:gd name="connsiteY1" fmla="*/ 0 h 2362200"/>
                    <a:gd name="connsiteX2" fmla="*/ 258679 w 493939"/>
                    <a:gd name="connsiteY2" fmla="*/ 0 h 2362200"/>
                    <a:gd name="connsiteX3" fmla="*/ 493295 w 493939"/>
                    <a:gd name="connsiteY3" fmla="*/ 499310 h 2362200"/>
                    <a:gd name="connsiteX4" fmla="*/ 258679 w 493939"/>
                    <a:gd name="connsiteY4" fmla="*/ 2362200 h 2362200"/>
                    <a:gd name="connsiteX5" fmla="*/ 258679 w 493939"/>
                    <a:gd name="connsiteY5" fmla="*/ 2362200 h 2362200"/>
                    <a:gd name="connsiteX6" fmla="*/ 0 w 493939"/>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526 w 494465"/>
                    <a:gd name="connsiteY0" fmla="*/ 475247 h 2362200"/>
                    <a:gd name="connsiteX1" fmla="*/ 259205 w 494465"/>
                    <a:gd name="connsiteY1" fmla="*/ 0 h 2362200"/>
                    <a:gd name="connsiteX2" fmla="*/ 259205 w 494465"/>
                    <a:gd name="connsiteY2" fmla="*/ 0 h 2362200"/>
                    <a:gd name="connsiteX3" fmla="*/ 493821 w 494465"/>
                    <a:gd name="connsiteY3" fmla="*/ 499310 h 2362200"/>
                    <a:gd name="connsiteX4" fmla="*/ 259205 w 494465"/>
                    <a:gd name="connsiteY4" fmla="*/ 2362200 h 2362200"/>
                    <a:gd name="connsiteX5" fmla="*/ 259205 w 494465"/>
                    <a:gd name="connsiteY5" fmla="*/ 2362200 h 2362200"/>
                    <a:gd name="connsiteX6" fmla="*/ 526 w 494465"/>
                    <a:gd name="connsiteY6" fmla="*/ 475247 h 2362200"/>
                    <a:gd name="connsiteX0" fmla="*/ 956 w 435363"/>
                    <a:gd name="connsiteY0" fmla="*/ 884822 h 2362200"/>
                    <a:gd name="connsiteX1" fmla="*/ 200103 w 435363"/>
                    <a:gd name="connsiteY1" fmla="*/ 0 h 2362200"/>
                    <a:gd name="connsiteX2" fmla="*/ 200103 w 435363"/>
                    <a:gd name="connsiteY2" fmla="*/ 0 h 2362200"/>
                    <a:gd name="connsiteX3" fmla="*/ 434719 w 435363"/>
                    <a:gd name="connsiteY3" fmla="*/ 499310 h 2362200"/>
                    <a:gd name="connsiteX4" fmla="*/ 200103 w 435363"/>
                    <a:gd name="connsiteY4" fmla="*/ 2362200 h 2362200"/>
                    <a:gd name="connsiteX5" fmla="*/ 200103 w 435363"/>
                    <a:gd name="connsiteY5" fmla="*/ 2362200 h 2362200"/>
                    <a:gd name="connsiteX6" fmla="*/ 956 w 435363"/>
                    <a:gd name="connsiteY6" fmla="*/ 884822 h 2362200"/>
                    <a:gd name="connsiteX0" fmla="*/ 956 w 385893"/>
                    <a:gd name="connsiteY0" fmla="*/ 884822 h 2362200"/>
                    <a:gd name="connsiteX1" fmla="*/ 200103 w 385893"/>
                    <a:gd name="connsiteY1" fmla="*/ 0 h 2362200"/>
                    <a:gd name="connsiteX2" fmla="*/ 200103 w 385893"/>
                    <a:gd name="connsiteY2" fmla="*/ 0 h 2362200"/>
                    <a:gd name="connsiteX3" fmla="*/ 384712 w 385893"/>
                    <a:gd name="connsiteY3" fmla="*/ 913648 h 2362200"/>
                    <a:gd name="connsiteX4" fmla="*/ 200103 w 385893"/>
                    <a:gd name="connsiteY4" fmla="*/ 2362200 h 2362200"/>
                    <a:gd name="connsiteX5" fmla="*/ 200103 w 385893"/>
                    <a:gd name="connsiteY5" fmla="*/ 2362200 h 2362200"/>
                    <a:gd name="connsiteX6" fmla="*/ 956 w 385893"/>
                    <a:gd name="connsiteY6" fmla="*/ 884822 h 2362200"/>
                    <a:gd name="connsiteX0" fmla="*/ 956 w 391240"/>
                    <a:gd name="connsiteY0" fmla="*/ 884822 h 2362200"/>
                    <a:gd name="connsiteX1" fmla="*/ 200103 w 391240"/>
                    <a:gd name="connsiteY1" fmla="*/ 0 h 2362200"/>
                    <a:gd name="connsiteX2" fmla="*/ 200103 w 391240"/>
                    <a:gd name="connsiteY2" fmla="*/ 0 h 2362200"/>
                    <a:gd name="connsiteX3" fmla="*/ 384712 w 391240"/>
                    <a:gd name="connsiteY3" fmla="*/ 913648 h 2362200"/>
                    <a:gd name="connsiteX4" fmla="*/ 200103 w 391240"/>
                    <a:gd name="connsiteY4" fmla="*/ 2362200 h 2362200"/>
                    <a:gd name="connsiteX5" fmla="*/ 200103 w 391240"/>
                    <a:gd name="connsiteY5" fmla="*/ 2362200 h 2362200"/>
                    <a:gd name="connsiteX6" fmla="*/ 956 w 391240"/>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913648 h 2362200"/>
                    <a:gd name="connsiteX4" fmla="*/ 204864 w 396001"/>
                    <a:gd name="connsiteY4" fmla="*/ 2362200 h 2362200"/>
                    <a:gd name="connsiteX5" fmla="*/ 204864 w 396001"/>
                    <a:gd name="connsiteY5" fmla="*/ 2362200 h 2362200"/>
                    <a:gd name="connsiteX6" fmla="*/ 5717 w 396001"/>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885073 h 2362200"/>
                    <a:gd name="connsiteX4" fmla="*/ 204864 w 396001"/>
                    <a:gd name="connsiteY4" fmla="*/ 2362200 h 2362200"/>
                    <a:gd name="connsiteX5" fmla="*/ 204864 w 396001"/>
                    <a:gd name="connsiteY5" fmla="*/ 2362200 h 2362200"/>
                    <a:gd name="connsiteX6" fmla="*/ 5717 w 396001"/>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711 w 399995"/>
                    <a:gd name="connsiteY0" fmla="*/ 887203 h 2362200"/>
                    <a:gd name="connsiteX1" fmla="*/ 210383 w 399995"/>
                    <a:gd name="connsiteY1" fmla="*/ 0 h 2362200"/>
                    <a:gd name="connsiteX2" fmla="*/ 210383 w 399995"/>
                    <a:gd name="connsiteY2" fmla="*/ 0 h 2362200"/>
                    <a:gd name="connsiteX3" fmla="*/ 394992 w 399995"/>
                    <a:gd name="connsiteY3" fmla="*/ 885073 h 2362200"/>
                    <a:gd name="connsiteX4" fmla="*/ 210383 w 399995"/>
                    <a:gd name="connsiteY4" fmla="*/ 2362200 h 2362200"/>
                    <a:gd name="connsiteX5" fmla="*/ 210383 w 399995"/>
                    <a:gd name="connsiteY5" fmla="*/ 2362200 h 2362200"/>
                    <a:gd name="connsiteX6" fmla="*/ 1711 w 399995"/>
                    <a:gd name="connsiteY6" fmla="*/ 887203 h 2362200"/>
                    <a:gd name="connsiteX0" fmla="*/ 1711 w 406782"/>
                    <a:gd name="connsiteY0" fmla="*/ 887203 h 2362200"/>
                    <a:gd name="connsiteX1" fmla="*/ 210383 w 406782"/>
                    <a:gd name="connsiteY1" fmla="*/ 0 h 2362200"/>
                    <a:gd name="connsiteX2" fmla="*/ 210383 w 406782"/>
                    <a:gd name="connsiteY2" fmla="*/ 0 h 2362200"/>
                    <a:gd name="connsiteX3" fmla="*/ 402136 w 406782"/>
                    <a:gd name="connsiteY3" fmla="*/ 887454 h 2362200"/>
                    <a:gd name="connsiteX4" fmla="*/ 210383 w 406782"/>
                    <a:gd name="connsiteY4" fmla="*/ 2362200 h 2362200"/>
                    <a:gd name="connsiteX5" fmla="*/ 210383 w 406782"/>
                    <a:gd name="connsiteY5" fmla="*/ 2362200 h 2362200"/>
                    <a:gd name="connsiteX6" fmla="*/ 1711 w 406782"/>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2779" h="2362200">
                      <a:moveTo>
                        <a:pt x="1711" y="887203"/>
                      </a:moveTo>
                      <a:cubicBezTo>
                        <a:pt x="-12578" y="432729"/>
                        <a:pt x="63089" y="0"/>
                        <a:pt x="210383" y="0"/>
                      </a:cubicBezTo>
                      <a:lnTo>
                        <a:pt x="210383" y="0"/>
                      </a:lnTo>
                      <a:cubicBezTo>
                        <a:pt x="357677" y="0"/>
                        <a:pt x="409279" y="435360"/>
                        <a:pt x="402136" y="887454"/>
                      </a:cubicBezTo>
                      <a:cubicBezTo>
                        <a:pt x="386318" y="1376496"/>
                        <a:pt x="288588" y="1741237"/>
                        <a:pt x="210383" y="2362200"/>
                      </a:cubicBezTo>
                      <a:lnTo>
                        <a:pt x="210383" y="2362200"/>
                      </a:lnTo>
                      <a:cubicBezTo>
                        <a:pt x="165933" y="2012950"/>
                        <a:pt x="29810" y="1324242"/>
                        <a:pt x="1711" y="88720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7" name="Group 96"/>
              <p:cNvGrpSpPr/>
              <p:nvPr/>
            </p:nvGrpSpPr>
            <p:grpSpPr>
              <a:xfrm rot="5400000">
                <a:off x="81736" y="-1162755"/>
                <a:ext cx="402779" cy="4549690"/>
                <a:chOff x="16691" y="-1162755"/>
                <a:chExt cx="402779" cy="4549690"/>
              </a:xfrm>
              <a:grpFill/>
            </p:grpSpPr>
            <p:sp>
              <p:nvSpPr>
                <p:cNvPr id="98" name="Rounded Rectangle 2"/>
                <p:cNvSpPr/>
                <p:nvPr/>
              </p:nvSpPr>
              <p:spPr>
                <a:xfrm>
                  <a:off x="16691" y="-1162755"/>
                  <a:ext cx="402779" cy="2362200"/>
                </a:xfrm>
                <a:custGeom>
                  <a:avLst/>
                  <a:gdLst>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095500 h 2362200"/>
                    <a:gd name="connsiteX8" fmla="*/ 0 w 533400"/>
                    <a:gd name="connsiteY8"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266700 w 533400"/>
                    <a:gd name="connsiteY4" fmla="*/ 2362200 h 2362200"/>
                    <a:gd name="connsiteX5" fmla="*/ 266700 w 533400"/>
                    <a:gd name="connsiteY5" fmla="*/ 2362200 h 2362200"/>
                    <a:gd name="connsiteX6" fmla="*/ 0 w 533400"/>
                    <a:gd name="connsiteY6" fmla="*/ 266700 h 2362200"/>
                    <a:gd name="connsiteX0" fmla="*/ 0 w 501316"/>
                    <a:gd name="connsiteY0" fmla="*/ 266700 h 2362200"/>
                    <a:gd name="connsiteX1" fmla="*/ 266700 w 501316"/>
                    <a:gd name="connsiteY1" fmla="*/ 0 h 2362200"/>
                    <a:gd name="connsiteX2" fmla="*/ 266700 w 501316"/>
                    <a:gd name="connsiteY2" fmla="*/ 0 h 2362200"/>
                    <a:gd name="connsiteX3" fmla="*/ 501316 w 501316"/>
                    <a:gd name="connsiteY3" fmla="*/ 499310 h 2362200"/>
                    <a:gd name="connsiteX4" fmla="*/ 266700 w 501316"/>
                    <a:gd name="connsiteY4" fmla="*/ 2362200 h 2362200"/>
                    <a:gd name="connsiteX5" fmla="*/ 266700 w 501316"/>
                    <a:gd name="connsiteY5" fmla="*/ 2362200 h 2362200"/>
                    <a:gd name="connsiteX6" fmla="*/ 0 w 501316"/>
                    <a:gd name="connsiteY6" fmla="*/ 266700 h 2362200"/>
                    <a:gd name="connsiteX0" fmla="*/ 0 w 461211"/>
                    <a:gd name="connsiteY0" fmla="*/ 483268 h 2362200"/>
                    <a:gd name="connsiteX1" fmla="*/ 226595 w 461211"/>
                    <a:gd name="connsiteY1" fmla="*/ 0 h 2362200"/>
                    <a:gd name="connsiteX2" fmla="*/ 226595 w 461211"/>
                    <a:gd name="connsiteY2" fmla="*/ 0 h 2362200"/>
                    <a:gd name="connsiteX3" fmla="*/ 461211 w 461211"/>
                    <a:gd name="connsiteY3" fmla="*/ 499310 h 2362200"/>
                    <a:gd name="connsiteX4" fmla="*/ 226595 w 461211"/>
                    <a:gd name="connsiteY4" fmla="*/ 2362200 h 2362200"/>
                    <a:gd name="connsiteX5" fmla="*/ 226595 w 461211"/>
                    <a:gd name="connsiteY5" fmla="*/ 2362200 h 2362200"/>
                    <a:gd name="connsiteX6" fmla="*/ 0 w 461211"/>
                    <a:gd name="connsiteY6" fmla="*/ 483268 h 2362200"/>
                    <a:gd name="connsiteX0" fmla="*/ 0 w 477253"/>
                    <a:gd name="connsiteY0" fmla="*/ 507331 h 2362200"/>
                    <a:gd name="connsiteX1" fmla="*/ 242637 w 477253"/>
                    <a:gd name="connsiteY1" fmla="*/ 0 h 2362200"/>
                    <a:gd name="connsiteX2" fmla="*/ 242637 w 477253"/>
                    <a:gd name="connsiteY2" fmla="*/ 0 h 2362200"/>
                    <a:gd name="connsiteX3" fmla="*/ 477253 w 477253"/>
                    <a:gd name="connsiteY3" fmla="*/ 499310 h 2362200"/>
                    <a:gd name="connsiteX4" fmla="*/ 242637 w 477253"/>
                    <a:gd name="connsiteY4" fmla="*/ 2362200 h 2362200"/>
                    <a:gd name="connsiteX5" fmla="*/ 242637 w 477253"/>
                    <a:gd name="connsiteY5" fmla="*/ 2362200 h 2362200"/>
                    <a:gd name="connsiteX6" fmla="*/ 0 w 477253"/>
                    <a:gd name="connsiteY6" fmla="*/ 507331 h 2362200"/>
                    <a:gd name="connsiteX0" fmla="*/ 0 w 493295"/>
                    <a:gd name="connsiteY0" fmla="*/ 475247 h 2362200"/>
                    <a:gd name="connsiteX1" fmla="*/ 258679 w 493295"/>
                    <a:gd name="connsiteY1" fmla="*/ 0 h 2362200"/>
                    <a:gd name="connsiteX2" fmla="*/ 258679 w 493295"/>
                    <a:gd name="connsiteY2" fmla="*/ 0 h 2362200"/>
                    <a:gd name="connsiteX3" fmla="*/ 493295 w 493295"/>
                    <a:gd name="connsiteY3" fmla="*/ 499310 h 2362200"/>
                    <a:gd name="connsiteX4" fmla="*/ 258679 w 493295"/>
                    <a:gd name="connsiteY4" fmla="*/ 2362200 h 2362200"/>
                    <a:gd name="connsiteX5" fmla="*/ 258679 w 493295"/>
                    <a:gd name="connsiteY5" fmla="*/ 2362200 h 2362200"/>
                    <a:gd name="connsiteX6" fmla="*/ 0 w 493295"/>
                    <a:gd name="connsiteY6" fmla="*/ 475247 h 2362200"/>
                    <a:gd name="connsiteX0" fmla="*/ 0 w 493330"/>
                    <a:gd name="connsiteY0" fmla="*/ 475247 h 2362200"/>
                    <a:gd name="connsiteX1" fmla="*/ 258679 w 493330"/>
                    <a:gd name="connsiteY1" fmla="*/ 0 h 2362200"/>
                    <a:gd name="connsiteX2" fmla="*/ 258679 w 493330"/>
                    <a:gd name="connsiteY2" fmla="*/ 0 h 2362200"/>
                    <a:gd name="connsiteX3" fmla="*/ 493295 w 493330"/>
                    <a:gd name="connsiteY3" fmla="*/ 499310 h 2362200"/>
                    <a:gd name="connsiteX4" fmla="*/ 258679 w 493330"/>
                    <a:gd name="connsiteY4" fmla="*/ 2362200 h 2362200"/>
                    <a:gd name="connsiteX5" fmla="*/ 258679 w 493330"/>
                    <a:gd name="connsiteY5" fmla="*/ 2362200 h 2362200"/>
                    <a:gd name="connsiteX6" fmla="*/ 0 w 493330"/>
                    <a:gd name="connsiteY6" fmla="*/ 475247 h 2362200"/>
                    <a:gd name="connsiteX0" fmla="*/ 0 w 493939"/>
                    <a:gd name="connsiteY0" fmla="*/ 475247 h 2362200"/>
                    <a:gd name="connsiteX1" fmla="*/ 258679 w 493939"/>
                    <a:gd name="connsiteY1" fmla="*/ 0 h 2362200"/>
                    <a:gd name="connsiteX2" fmla="*/ 258679 w 493939"/>
                    <a:gd name="connsiteY2" fmla="*/ 0 h 2362200"/>
                    <a:gd name="connsiteX3" fmla="*/ 493295 w 493939"/>
                    <a:gd name="connsiteY3" fmla="*/ 499310 h 2362200"/>
                    <a:gd name="connsiteX4" fmla="*/ 258679 w 493939"/>
                    <a:gd name="connsiteY4" fmla="*/ 2362200 h 2362200"/>
                    <a:gd name="connsiteX5" fmla="*/ 258679 w 493939"/>
                    <a:gd name="connsiteY5" fmla="*/ 2362200 h 2362200"/>
                    <a:gd name="connsiteX6" fmla="*/ 0 w 493939"/>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526 w 494465"/>
                    <a:gd name="connsiteY0" fmla="*/ 475247 h 2362200"/>
                    <a:gd name="connsiteX1" fmla="*/ 259205 w 494465"/>
                    <a:gd name="connsiteY1" fmla="*/ 0 h 2362200"/>
                    <a:gd name="connsiteX2" fmla="*/ 259205 w 494465"/>
                    <a:gd name="connsiteY2" fmla="*/ 0 h 2362200"/>
                    <a:gd name="connsiteX3" fmla="*/ 493821 w 494465"/>
                    <a:gd name="connsiteY3" fmla="*/ 499310 h 2362200"/>
                    <a:gd name="connsiteX4" fmla="*/ 259205 w 494465"/>
                    <a:gd name="connsiteY4" fmla="*/ 2362200 h 2362200"/>
                    <a:gd name="connsiteX5" fmla="*/ 259205 w 494465"/>
                    <a:gd name="connsiteY5" fmla="*/ 2362200 h 2362200"/>
                    <a:gd name="connsiteX6" fmla="*/ 526 w 494465"/>
                    <a:gd name="connsiteY6" fmla="*/ 475247 h 2362200"/>
                    <a:gd name="connsiteX0" fmla="*/ 956 w 435363"/>
                    <a:gd name="connsiteY0" fmla="*/ 884822 h 2362200"/>
                    <a:gd name="connsiteX1" fmla="*/ 200103 w 435363"/>
                    <a:gd name="connsiteY1" fmla="*/ 0 h 2362200"/>
                    <a:gd name="connsiteX2" fmla="*/ 200103 w 435363"/>
                    <a:gd name="connsiteY2" fmla="*/ 0 h 2362200"/>
                    <a:gd name="connsiteX3" fmla="*/ 434719 w 435363"/>
                    <a:gd name="connsiteY3" fmla="*/ 499310 h 2362200"/>
                    <a:gd name="connsiteX4" fmla="*/ 200103 w 435363"/>
                    <a:gd name="connsiteY4" fmla="*/ 2362200 h 2362200"/>
                    <a:gd name="connsiteX5" fmla="*/ 200103 w 435363"/>
                    <a:gd name="connsiteY5" fmla="*/ 2362200 h 2362200"/>
                    <a:gd name="connsiteX6" fmla="*/ 956 w 435363"/>
                    <a:gd name="connsiteY6" fmla="*/ 884822 h 2362200"/>
                    <a:gd name="connsiteX0" fmla="*/ 956 w 385893"/>
                    <a:gd name="connsiteY0" fmla="*/ 884822 h 2362200"/>
                    <a:gd name="connsiteX1" fmla="*/ 200103 w 385893"/>
                    <a:gd name="connsiteY1" fmla="*/ 0 h 2362200"/>
                    <a:gd name="connsiteX2" fmla="*/ 200103 w 385893"/>
                    <a:gd name="connsiteY2" fmla="*/ 0 h 2362200"/>
                    <a:gd name="connsiteX3" fmla="*/ 384712 w 385893"/>
                    <a:gd name="connsiteY3" fmla="*/ 913648 h 2362200"/>
                    <a:gd name="connsiteX4" fmla="*/ 200103 w 385893"/>
                    <a:gd name="connsiteY4" fmla="*/ 2362200 h 2362200"/>
                    <a:gd name="connsiteX5" fmla="*/ 200103 w 385893"/>
                    <a:gd name="connsiteY5" fmla="*/ 2362200 h 2362200"/>
                    <a:gd name="connsiteX6" fmla="*/ 956 w 385893"/>
                    <a:gd name="connsiteY6" fmla="*/ 884822 h 2362200"/>
                    <a:gd name="connsiteX0" fmla="*/ 956 w 391240"/>
                    <a:gd name="connsiteY0" fmla="*/ 884822 h 2362200"/>
                    <a:gd name="connsiteX1" fmla="*/ 200103 w 391240"/>
                    <a:gd name="connsiteY1" fmla="*/ 0 h 2362200"/>
                    <a:gd name="connsiteX2" fmla="*/ 200103 w 391240"/>
                    <a:gd name="connsiteY2" fmla="*/ 0 h 2362200"/>
                    <a:gd name="connsiteX3" fmla="*/ 384712 w 391240"/>
                    <a:gd name="connsiteY3" fmla="*/ 913648 h 2362200"/>
                    <a:gd name="connsiteX4" fmla="*/ 200103 w 391240"/>
                    <a:gd name="connsiteY4" fmla="*/ 2362200 h 2362200"/>
                    <a:gd name="connsiteX5" fmla="*/ 200103 w 391240"/>
                    <a:gd name="connsiteY5" fmla="*/ 2362200 h 2362200"/>
                    <a:gd name="connsiteX6" fmla="*/ 956 w 391240"/>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913648 h 2362200"/>
                    <a:gd name="connsiteX4" fmla="*/ 204864 w 396001"/>
                    <a:gd name="connsiteY4" fmla="*/ 2362200 h 2362200"/>
                    <a:gd name="connsiteX5" fmla="*/ 204864 w 396001"/>
                    <a:gd name="connsiteY5" fmla="*/ 2362200 h 2362200"/>
                    <a:gd name="connsiteX6" fmla="*/ 5717 w 396001"/>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885073 h 2362200"/>
                    <a:gd name="connsiteX4" fmla="*/ 204864 w 396001"/>
                    <a:gd name="connsiteY4" fmla="*/ 2362200 h 2362200"/>
                    <a:gd name="connsiteX5" fmla="*/ 204864 w 396001"/>
                    <a:gd name="connsiteY5" fmla="*/ 2362200 h 2362200"/>
                    <a:gd name="connsiteX6" fmla="*/ 5717 w 396001"/>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711 w 399995"/>
                    <a:gd name="connsiteY0" fmla="*/ 887203 h 2362200"/>
                    <a:gd name="connsiteX1" fmla="*/ 210383 w 399995"/>
                    <a:gd name="connsiteY1" fmla="*/ 0 h 2362200"/>
                    <a:gd name="connsiteX2" fmla="*/ 210383 w 399995"/>
                    <a:gd name="connsiteY2" fmla="*/ 0 h 2362200"/>
                    <a:gd name="connsiteX3" fmla="*/ 394992 w 399995"/>
                    <a:gd name="connsiteY3" fmla="*/ 885073 h 2362200"/>
                    <a:gd name="connsiteX4" fmla="*/ 210383 w 399995"/>
                    <a:gd name="connsiteY4" fmla="*/ 2362200 h 2362200"/>
                    <a:gd name="connsiteX5" fmla="*/ 210383 w 399995"/>
                    <a:gd name="connsiteY5" fmla="*/ 2362200 h 2362200"/>
                    <a:gd name="connsiteX6" fmla="*/ 1711 w 399995"/>
                    <a:gd name="connsiteY6" fmla="*/ 887203 h 2362200"/>
                    <a:gd name="connsiteX0" fmla="*/ 1711 w 406782"/>
                    <a:gd name="connsiteY0" fmla="*/ 887203 h 2362200"/>
                    <a:gd name="connsiteX1" fmla="*/ 210383 w 406782"/>
                    <a:gd name="connsiteY1" fmla="*/ 0 h 2362200"/>
                    <a:gd name="connsiteX2" fmla="*/ 210383 w 406782"/>
                    <a:gd name="connsiteY2" fmla="*/ 0 h 2362200"/>
                    <a:gd name="connsiteX3" fmla="*/ 402136 w 406782"/>
                    <a:gd name="connsiteY3" fmla="*/ 887454 h 2362200"/>
                    <a:gd name="connsiteX4" fmla="*/ 210383 w 406782"/>
                    <a:gd name="connsiteY4" fmla="*/ 2362200 h 2362200"/>
                    <a:gd name="connsiteX5" fmla="*/ 210383 w 406782"/>
                    <a:gd name="connsiteY5" fmla="*/ 2362200 h 2362200"/>
                    <a:gd name="connsiteX6" fmla="*/ 1711 w 406782"/>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2779" h="2362200">
                      <a:moveTo>
                        <a:pt x="1711" y="887203"/>
                      </a:moveTo>
                      <a:cubicBezTo>
                        <a:pt x="-12578" y="432729"/>
                        <a:pt x="63089" y="0"/>
                        <a:pt x="210383" y="0"/>
                      </a:cubicBezTo>
                      <a:lnTo>
                        <a:pt x="210383" y="0"/>
                      </a:lnTo>
                      <a:cubicBezTo>
                        <a:pt x="357677" y="0"/>
                        <a:pt x="409279" y="435360"/>
                        <a:pt x="402136" y="887454"/>
                      </a:cubicBezTo>
                      <a:cubicBezTo>
                        <a:pt x="386318" y="1376496"/>
                        <a:pt x="288588" y="1741237"/>
                        <a:pt x="210383" y="2362200"/>
                      </a:cubicBezTo>
                      <a:lnTo>
                        <a:pt x="210383" y="2362200"/>
                      </a:lnTo>
                      <a:cubicBezTo>
                        <a:pt x="165933" y="2012950"/>
                        <a:pt x="29810" y="1324242"/>
                        <a:pt x="1711" y="88720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ounded Rectangle 2"/>
                <p:cNvSpPr/>
                <p:nvPr/>
              </p:nvSpPr>
              <p:spPr>
                <a:xfrm flipV="1">
                  <a:off x="16691" y="1024735"/>
                  <a:ext cx="402779" cy="2362200"/>
                </a:xfrm>
                <a:custGeom>
                  <a:avLst/>
                  <a:gdLst>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095500 h 2362200"/>
                    <a:gd name="connsiteX8" fmla="*/ 0 w 533400"/>
                    <a:gd name="connsiteY8"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266700 w 533400"/>
                    <a:gd name="connsiteY4" fmla="*/ 2362200 h 2362200"/>
                    <a:gd name="connsiteX5" fmla="*/ 266700 w 533400"/>
                    <a:gd name="connsiteY5" fmla="*/ 2362200 h 2362200"/>
                    <a:gd name="connsiteX6" fmla="*/ 0 w 533400"/>
                    <a:gd name="connsiteY6" fmla="*/ 266700 h 2362200"/>
                    <a:gd name="connsiteX0" fmla="*/ 0 w 501316"/>
                    <a:gd name="connsiteY0" fmla="*/ 266700 h 2362200"/>
                    <a:gd name="connsiteX1" fmla="*/ 266700 w 501316"/>
                    <a:gd name="connsiteY1" fmla="*/ 0 h 2362200"/>
                    <a:gd name="connsiteX2" fmla="*/ 266700 w 501316"/>
                    <a:gd name="connsiteY2" fmla="*/ 0 h 2362200"/>
                    <a:gd name="connsiteX3" fmla="*/ 501316 w 501316"/>
                    <a:gd name="connsiteY3" fmla="*/ 499310 h 2362200"/>
                    <a:gd name="connsiteX4" fmla="*/ 266700 w 501316"/>
                    <a:gd name="connsiteY4" fmla="*/ 2362200 h 2362200"/>
                    <a:gd name="connsiteX5" fmla="*/ 266700 w 501316"/>
                    <a:gd name="connsiteY5" fmla="*/ 2362200 h 2362200"/>
                    <a:gd name="connsiteX6" fmla="*/ 0 w 501316"/>
                    <a:gd name="connsiteY6" fmla="*/ 266700 h 2362200"/>
                    <a:gd name="connsiteX0" fmla="*/ 0 w 461211"/>
                    <a:gd name="connsiteY0" fmla="*/ 483268 h 2362200"/>
                    <a:gd name="connsiteX1" fmla="*/ 226595 w 461211"/>
                    <a:gd name="connsiteY1" fmla="*/ 0 h 2362200"/>
                    <a:gd name="connsiteX2" fmla="*/ 226595 w 461211"/>
                    <a:gd name="connsiteY2" fmla="*/ 0 h 2362200"/>
                    <a:gd name="connsiteX3" fmla="*/ 461211 w 461211"/>
                    <a:gd name="connsiteY3" fmla="*/ 499310 h 2362200"/>
                    <a:gd name="connsiteX4" fmla="*/ 226595 w 461211"/>
                    <a:gd name="connsiteY4" fmla="*/ 2362200 h 2362200"/>
                    <a:gd name="connsiteX5" fmla="*/ 226595 w 461211"/>
                    <a:gd name="connsiteY5" fmla="*/ 2362200 h 2362200"/>
                    <a:gd name="connsiteX6" fmla="*/ 0 w 461211"/>
                    <a:gd name="connsiteY6" fmla="*/ 483268 h 2362200"/>
                    <a:gd name="connsiteX0" fmla="*/ 0 w 477253"/>
                    <a:gd name="connsiteY0" fmla="*/ 507331 h 2362200"/>
                    <a:gd name="connsiteX1" fmla="*/ 242637 w 477253"/>
                    <a:gd name="connsiteY1" fmla="*/ 0 h 2362200"/>
                    <a:gd name="connsiteX2" fmla="*/ 242637 w 477253"/>
                    <a:gd name="connsiteY2" fmla="*/ 0 h 2362200"/>
                    <a:gd name="connsiteX3" fmla="*/ 477253 w 477253"/>
                    <a:gd name="connsiteY3" fmla="*/ 499310 h 2362200"/>
                    <a:gd name="connsiteX4" fmla="*/ 242637 w 477253"/>
                    <a:gd name="connsiteY4" fmla="*/ 2362200 h 2362200"/>
                    <a:gd name="connsiteX5" fmla="*/ 242637 w 477253"/>
                    <a:gd name="connsiteY5" fmla="*/ 2362200 h 2362200"/>
                    <a:gd name="connsiteX6" fmla="*/ 0 w 477253"/>
                    <a:gd name="connsiteY6" fmla="*/ 507331 h 2362200"/>
                    <a:gd name="connsiteX0" fmla="*/ 0 w 493295"/>
                    <a:gd name="connsiteY0" fmla="*/ 475247 h 2362200"/>
                    <a:gd name="connsiteX1" fmla="*/ 258679 w 493295"/>
                    <a:gd name="connsiteY1" fmla="*/ 0 h 2362200"/>
                    <a:gd name="connsiteX2" fmla="*/ 258679 w 493295"/>
                    <a:gd name="connsiteY2" fmla="*/ 0 h 2362200"/>
                    <a:gd name="connsiteX3" fmla="*/ 493295 w 493295"/>
                    <a:gd name="connsiteY3" fmla="*/ 499310 h 2362200"/>
                    <a:gd name="connsiteX4" fmla="*/ 258679 w 493295"/>
                    <a:gd name="connsiteY4" fmla="*/ 2362200 h 2362200"/>
                    <a:gd name="connsiteX5" fmla="*/ 258679 w 493295"/>
                    <a:gd name="connsiteY5" fmla="*/ 2362200 h 2362200"/>
                    <a:gd name="connsiteX6" fmla="*/ 0 w 493295"/>
                    <a:gd name="connsiteY6" fmla="*/ 475247 h 2362200"/>
                    <a:gd name="connsiteX0" fmla="*/ 0 w 493330"/>
                    <a:gd name="connsiteY0" fmla="*/ 475247 h 2362200"/>
                    <a:gd name="connsiteX1" fmla="*/ 258679 w 493330"/>
                    <a:gd name="connsiteY1" fmla="*/ 0 h 2362200"/>
                    <a:gd name="connsiteX2" fmla="*/ 258679 w 493330"/>
                    <a:gd name="connsiteY2" fmla="*/ 0 h 2362200"/>
                    <a:gd name="connsiteX3" fmla="*/ 493295 w 493330"/>
                    <a:gd name="connsiteY3" fmla="*/ 499310 h 2362200"/>
                    <a:gd name="connsiteX4" fmla="*/ 258679 w 493330"/>
                    <a:gd name="connsiteY4" fmla="*/ 2362200 h 2362200"/>
                    <a:gd name="connsiteX5" fmla="*/ 258679 w 493330"/>
                    <a:gd name="connsiteY5" fmla="*/ 2362200 h 2362200"/>
                    <a:gd name="connsiteX6" fmla="*/ 0 w 493330"/>
                    <a:gd name="connsiteY6" fmla="*/ 475247 h 2362200"/>
                    <a:gd name="connsiteX0" fmla="*/ 0 w 493939"/>
                    <a:gd name="connsiteY0" fmla="*/ 475247 h 2362200"/>
                    <a:gd name="connsiteX1" fmla="*/ 258679 w 493939"/>
                    <a:gd name="connsiteY1" fmla="*/ 0 h 2362200"/>
                    <a:gd name="connsiteX2" fmla="*/ 258679 w 493939"/>
                    <a:gd name="connsiteY2" fmla="*/ 0 h 2362200"/>
                    <a:gd name="connsiteX3" fmla="*/ 493295 w 493939"/>
                    <a:gd name="connsiteY3" fmla="*/ 499310 h 2362200"/>
                    <a:gd name="connsiteX4" fmla="*/ 258679 w 493939"/>
                    <a:gd name="connsiteY4" fmla="*/ 2362200 h 2362200"/>
                    <a:gd name="connsiteX5" fmla="*/ 258679 w 493939"/>
                    <a:gd name="connsiteY5" fmla="*/ 2362200 h 2362200"/>
                    <a:gd name="connsiteX6" fmla="*/ 0 w 493939"/>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526 w 494465"/>
                    <a:gd name="connsiteY0" fmla="*/ 475247 h 2362200"/>
                    <a:gd name="connsiteX1" fmla="*/ 259205 w 494465"/>
                    <a:gd name="connsiteY1" fmla="*/ 0 h 2362200"/>
                    <a:gd name="connsiteX2" fmla="*/ 259205 w 494465"/>
                    <a:gd name="connsiteY2" fmla="*/ 0 h 2362200"/>
                    <a:gd name="connsiteX3" fmla="*/ 493821 w 494465"/>
                    <a:gd name="connsiteY3" fmla="*/ 499310 h 2362200"/>
                    <a:gd name="connsiteX4" fmla="*/ 259205 w 494465"/>
                    <a:gd name="connsiteY4" fmla="*/ 2362200 h 2362200"/>
                    <a:gd name="connsiteX5" fmla="*/ 259205 w 494465"/>
                    <a:gd name="connsiteY5" fmla="*/ 2362200 h 2362200"/>
                    <a:gd name="connsiteX6" fmla="*/ 526 w 494465"/>
                    <a:gd name="connsiteY6" fmla="*/ 475247 h 2362200"/>
                    <a:gd name="connsiteX0" fmla="*/ 956 w 435363"/>
                    <a:gd name="connsiteY0" fmla="*/ 884822 h 2362200"/>
                    <a:gd name="connsiteX1" fmla="*/ 200103 w 435363"/>
                    <a:gd name="connsiteY1" fmla="*/ 0 h 2362200"/>
                    <a:gd name="connsiteX2" fmla="*/ 200103 w 435363"/>
                    <a:gd name="connsiteY2" fmla="*/ 0 h 2362200"/>
                    <a:gd name="connsiteX3" fmla="*/ 434719 w 435363"/>
                    <a:gd name="connsiteY3" fmla="*/ 499310 h 2362200"/>
                    <a:gd name="connsiteX4" fmla="*/ 200103 w 435363"/>
                    <a:gd name="connsiteY4" fmla="*/ 2362200 h 2362200"/>
                    <a:gd name="connsiteX5" fmla="*/ 200103 w 435363"/>
                    <a:gd name="connsiteY5" fmla="*/ 2362200 h 2362200"/>
                    <a:gd name="connsiteX6" fmla="*/ 956 w 435363"/>
                    <a:gd name="connsiteY6" fmla="*/ 884822 h 2362200"/>
                    <a:gd name="connsiteX0" fmla="*/ 956 w 385893"/>
                    <a:gd name="connsiteY0" fmla="*/ 884822 h 2362200"/>
                    <a:gd name="connsiteX1" fmla="*/ 200103 w 385893"/>
                    <a:gd name="connsiteY1" fmla="*/ 0 h 2362200"/>
                    <a:gd name="connsiteX2" fmla="*/ 200103 w 385893"/>
                    <a:gd name="connsiteY2" fmla="*/ 0 h 2362200"/>
                    <a:gd name="connsiteX3" fmla="*/ 384712 w 385893"/>
                    <a:gd name="connsiteY3" fmla="*/ 913648 h 2362200"/>
                    <a:gd name="connsiteX4" fmla="*/ 200103 w 385893"/>
                    <a:gd name="connsiteY4" fmla="*/ 2362200 h 2362200"/>
                    <a:gd name="connsiteX5" fmla="*/ 200103 w 385893"/>
                    <a:gd name="connsiteY5" fmla="*/ 2362200 h 2362200"/>
                    <a:gd name="connsiteX6" fmla="*/ 956 w 385893"/>
                    <a:gd name="connsiteY6" fmla="*/ 884822 h 2362200"/>
                    <a:gd name="connsiteX0" fmla="*/ 956 w 391240"/>
                    <a:gd name="connsiteY0" fmla="*/ 884822 h 2362200"/>
                    <a:gd name="connsiteX1" fmla="*/ 200103 w 391240"/>
                    <a:gd name="connsiteY1" fmla="*/ 0 h 2362200"/>
                    <a:gd name="connsiteX2" fmla="*/ 200103 w 391240"/>
                    <a:gd name="connsiteY2" fmla="*/ 0 h 2362200"/>
                    <a:gd name="connsiteX3" fmla="*/ 384712 w 391240"/>
                    <a:gd name="connsiteY3" fmla="*/ 913648 h 2362200"/>
                    <a:gd name="connsiteX4" fmla="*/ 200103 w 391240"/>
                    <a:gd name="connsiteY4" fmla="*/ 2362200 h 2362200"/>
                    <a:gd name="connsiteX5" fmla="*/ 200103 w 391240"/>
                    <a:gd name="connsiteY5" fmla="*/ 2362200 h 2362200"/>
                    <a:gd name="connsiteX6" fmla="*/ 956 w 391240"/>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913648 h 2362200"/>
                    <a:gd name="connsiteX4" fmla="*/ 204864 w 396001"/>
                    <a:gd name="connsiteY4" fmla="*/ 2362200 h 2362200"/>
                    <a:gd name="connsiteX5" fmla="*/ 204864 w 396001"/>
                    <a:gd name="connsiteY5" fmla="*/ 2362200 h 2362200"/>
                    <a:gd name="connsiteX6" fmla="*/ 5717 w 396001"/>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885073 h 2362200"/>
                    <a:gd name="connsiteX4" fmla="*/ 204864 w 396001"/>
                    <a:gd name="connsiteY4" fmla="*/ 2362200 h 2362200"/>
                    <a:gd name="connsiteX5" fmla="*/ 204864 w 396001"/>
                    <a:gd name="connsiteY5" fmla="*/ 2362200 h 2362200"/>
                    <a:gd name="connsiteX6" fmla="*/ 5717 w 396001"/>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711 w 399995"/>
                    <a:gd name="connsiteY0" fmla="*/ 887203 h 2362200"/>
                    <a:gd name="connsiteX1" fmla="*/ 210383 w 399995"/>
                    <a:gd name="connsiteY1" fmla="*/ 0 h 2362200"/>
                    <a:gd name="connsiteX2" fmla="*/ 210383 w 399995"/>
                    <a:gd name="connsiteY2" fmla="*/ 0 h 2362200"/>
                    <a:gd name="connsiteX3" fmla="*/ 394992 w 399995"/>
                    <a:gd name="connsiteY3" fmla="*/ 885073 h 2362200"/>
                    <a:gd name="connsiteX4" fmla="*/ 210383 w 399995"/>
                    <a:gd name="connsiteY4" fmla="*/ 2362200 h 2362200"/>
                    <a:gd name="connsiteX5" fmla="*/ 210383 w 399995"/>
                    <a:gd name="connsiteY5" fmla="*/ 2362200 h 2362200"/>
                    <a:gd name="connsiteX6" fmla="*/ 1711 w 399995"/>
                    <a:gd name="connsiteY6" fmla="*/ 887203 h 2362200"/>
                    <a:gd name="connsiteX0" fmla="*/ 1711 w 406782"/>
                    <a:gd name="connsiteY0" fmla="*/ 887203 h 2362200"/>
                    <a:gd name="connsiteX1" fmla="*/ 210383 w 406782"/>
                    <a:gd name="connsiteY1" fmla="*/ 0 h 2362200"/>
                    <a:gd name="connsiteX2" fmla="*/ 210383 w 406782"/>
                    <a:gd name="connsiteY2" fmla="*/ 0 h 2362200"/>
                    <a:gd name="connsiteX3" fmla="*/ 402136 w 406782"/>
                    <a:gd name="connsiteY3" fmla="*/ 887454 h 2362200"/>
                    <a:gd name="connsiteX4" fmla="*/ 210383 w 406782"/>
                    <a:gd name="connsiteY4" fmla="*/ 2362200 h 2362200"/>
                    <a:gd name="connsiteX5" fmla="*/ 210383 w 406782"/>
                    <a:gd name="connsiteY5" fmla="*/ 2362200 h 2362200"/>
                    <a:gd name="connsiteX6" fmla="*/ 1711 w 406782"/>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2779" h="2362200">
                      <a:moveTo>
                        <a:pt x="1711" y="887203"/>
                      </a:moveTo>
                      <a:cubicBezTo>
                        <a:pt x="-12578" y="432729"/>
                        <a:pt x="63089" y="0"/>
                        <a:pt x="210383" y="0"/>
                      </a:cubicBezTo>
                      <a:lnTo>
                        <a:pt x="210383" y="0"/>
                      </a:lnTo>
                      <a:cubicBezTo>
                        <a:pt x="357677" y="0"/>
                        <a:pt x="409279" y="435360"/>
                        <a:pt x="402136" y="887454"/>
                      </a:cubicBezTo>
                      <a:cubicBezTo>
                        <a:pt x="386318" y="1376496"/>
                        <a:pt x="288588" y="1741237"/>
                        <a:pt x="210383" y="2362200"/>
                      </a:cubicBezTo>
                      <a:lnTo>
                        <a:pt x="210383" y="2362200"/>
                      </a:lnTo>
                      <a:cubicBezTo>
                        <a:pt x="165933" y="2012950"/>
                        <a:pt x="29810" y="1324242"/>
                        <a:pt x="1711" y="88720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09" name="Group 108"/>
            <p:cNvGrpSpPr/>
            <p:nvPr/>
          </p:nvGrpSpPr>
          <p:grpSpPr>
            <a:xfrm rot="14273976">
              <a:off x="-1991720" y="-1203168"/>
              <a:ext cx="4549690" cy="4549690"/>
              <a:chOff x="-1991719" y="-1162755"/>
              <a:chExt cx="4549690" cy="4549690"/>
            </a:xfrm>
            <a:grpFill/>
          </p:grpSpPr>
          <p:grpSp>
            <p:nvGrpSpPr>
              <p:cNvPr id="110" name="Group 109"/>
              <p:cNvGrpSpPr/>
              <p:nvPr/>
            </p:nvGrpSpPr>
            <p:grpSpPr>
              <a:xfrm>
                <a:off x="81736" y="-1162755"/>
                <a:ext cx="402779" cy="4549690"/>
                <a:chOff x="16691" y="-1162755"/>
                <a:chExt cx="402779" cy="4549690"/>
              </a:xfrm>
              <a:grpFill/>
            </p:grpSpPr>
            <p:sp>
              <p:nvSpPr>
                <p:cNvPr id="114" name="Rounded Rectangle 2"/>
                <p:cNvSpPr/>
                <p:nvPr/>
              </p:nvSpPr>
              <p:spPr>
                <a:xfrm>
                  <a:off x="16691" y="-1162755"/>
                  <a:ext cx="402779" cy="2362200"/>
                </a:xfrm>
                <a:custGeom>
                  <a:avLst/>
                  <a:gdLst>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095500 h 2362200"/>
                    <a:gd name="connsiteX8" fmla="*/ 0 w 533400"/>
                    <a:gd name="connsiteY8"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266700 w 533400"/>
                    <a:gd name="connsiteY4" fmla="*/ 2362200 h 2362200"/>
                    <a:gd name="connsiteX5" fmla="*/ 266700 w 533400"/>
                    <a:gd name="connsiteY5" fmla="*/ 2362200 h 2362200"/>
                    <a:gd name="connsiteX6" fmla="*/ 0 w 533400"/>
                    <a:gd name="connsiteY6" fmla="*/ 266700 h 2362200"/>
                    <a:gd name="connsiteX0" fmla="*/ 0 w 501316"/>
                    <a:gd name="connsiteY0" fmla="*/ 266700 h 2362200"/>
                    <a:gd name="connsiteX1" fmla="*/ 266700 w 501316"/>
                    <a:gd name="connsiteY1" fmla="*/ 0 h 2362200"/>
                    <a:gd name="connsiteX2" fmla="*/ 266700 w 501316"/>
                    <a:gd name="connsiteY2" fmla="*/ 0 h 2362200"/>
                    <a:gd name="connsiteX3" fmla="*/ 501316 w 501316"/>
                    <a:gd name="connsiteY3" fmla="*/ 499310 h 2362200"/>
                    <a:gd name="connsiteX4" fmla="*/ 266700 w 501316"/>
                    <a:gd name="connsiteY4" fmla="*/ 2362200 h 2362200"/>
                    <a:gd name="connsiteX5" fmla="*/ 266700 w 501316"/>
                    <a:gd name="connsiteY5" fmla="*/ 2362200 h 2362200"/>
                    <a:gd name="connsiteX6" fmla="*/ 0 w 501316"/>
                    <a:gd name="connsiteY6" fmla="*/ 266700 h 2362200"/>
                    <a:gd name="connsiteX0" fmla="*/ 0 w 461211"/>
                    <a:gd name="connsiteY0" fmla="*/ 483268 h 2362200"/>
                    <a:gd name="connsiteX1" fmla="*/ 226595 w 461211"/>
                    <a:gd name="connsiteY1" fmla="*/ 0 h 2362200"/>
                    <a:gd name="connsiteX2" fmla="*/ 226595 w 461211"/>
                    <a:gd name="connsiteY2" fmla="*/ 0 h 2362200"/>
                    <a:gd name="connsiteX3" fmla="*/ 461211 w 461211"/>
                    <a:gd name="connsiteY3" fmla="*/ 499310 h 2362200"/>
                    <a:gd name="connsiteX4" fmla="*/ 226595 w 461211"/>
                    <a:gd name="connsiteY4" fmla="*/ 2362200 h 2362200"/>
                    <a:gd name="connsiteX5" fmla="*/ 226595 w 461211"/>
                    <a:gd name="connsiteY5" fmla="*/ 2362200 h 2362200"/>
                    <a:gd name="connsiteX6" fmla="*/ 0 w 461211"/>
                    <a:gd name="connsiteY6" fmla="*/ 483268 h 2362200"/>
                    <a:gd name="connsiteX0" fmla="*/ 0 w 477253"/>
                    <a:gd name="connsiteY0" fmla="*/ 507331 h 2362200"/>
                    <a:gd name="connsiteX1" fmla="*/ 242637 w 477253"/>
                    <a:gd name="connsiteY1" fmla="*/ 0 h 2362200"/>
                    <a:gd name="connsiteX2" fmla="*/ 242637 w 477253"/>
                    <a:gd name="connsiteY2" fmla="*/ 0 h 2362200"/>
                    <a:gd name="connsiteX3" fmla="*/ 477253 w 477253"/>
                    <a:gd name="connsiteY3" fmla="*/ 499310 h 2362200"/>
                    <a:gd name="connsiteX4" fmla="*/ 242637 w 477253"/>
                    <a:gd name="connsiteY4" fmla="*/ 2362200 h 2362200"/>
                    <a:gd name="connsiteX5" fmla="*/ 242637 w 477253"/>
                    <a:gd name="connsiteY5" fmla="*/ 2362200 h 2362200"/>
                    <a:gd name="connsiteX6" fmla="*/ 0 w 477253"/>
                    <a:gd name="connsiteY6" fmla="*/ 507331 h 2362200"/>
                    <a:gd name="connsiteX0" fmla="*/ 0 w 493295"/>
                    <a:gd name="connsiteY0" fmla="*/ 475247 h 2362200"/>
                    <a:gd name="connsiteX1" fmla="*/ 258679 w 493295"/>
                    <a:gd name="connsiteY1" fmla="*/ 0 h 2362200"/>
                    <a:gd name="connsiteX2" fmla="*/ 258679 w 493295"/>
                    <a:gd name="connsiteY2" fmla="*/ 0 h 2362200"/>
                    <a:gd name="connsiteX3" fmla="*/ 493295 w 493295"/>
                    <a:gd name="connsiteY3" fmla="*/ 499310 h 2362200"/>
                    <a:gd name="connsiteX4" fmla="*/ 258679 w 493295"/>
                    <a:gd name="connsiteY4" fmla="*/ 2362200 h 2362200"/>
                    <a:gd name="connsiteX5" fmla="*/ 258679 w 493295"/>
                    <a:gd name="connsiteY5" fmla="*/ 2362200 h 2362200"/>
                    <a:gd name="connsiteX6" fmla="*/ 0 w 493295"/>
                    <a:gd name="connsiteY6" fmla="*/ 475247 h 2362200"/>
                    <a:gd name="connsiteX0" fmla="*/ 0 w 493330"/>
                    <a:gd name="connsiteY0" fmla="*/ 475247 h 2362200"/>
                    <a:gd name="connsiteX1" fmla="*/ 258679 w 493330"/>
                    <a:gd name="connsiteY1" fmla="*/ 0 h 2362200"/>
                    <a:gd name="connsiteX2" fmla="*/ 258679 w 493330"/>
                    <a:gd name="connsiteY2" fmla="*/ 0 h 2362200"/>
                    <a:gd name="connsiteX3" fmla="*/ 493295 w 493330"/>
                    <a:gd name="connsiteY3" fmla="*/ 499310 h 2362200"/>
                    <a:gd name="connsiteX4" fmla="*/ 258679 w 493330"/>
                    <a:gd name="connsiteY4" fmla="*/ 2362200 h 2362200"/>
                    <a:gd name="connsiteX5" fmla="*/ 258679 w 493330"/>
                    <a:gd name="connsiteY5" fmla="*/ 2362200 h 2362200"/>
                    <a:gd name="connsiteX6" fmla="*/ 0 w 493330"/>
                    <a:gd name="connsiteY6" fmla="*/ 475247 h 2362200"/>
                    <a:gd name="connsiteX0" fmla="*/ 0 w 493939"/>
                    <a:gd name="connsiteY0" fmla="*/ 475247 h 2362200"/>
                    <a:gd name="connsiteX1" fmla="*/ 258679 w 493939"/>
                    <a:gd name="connsiteY1" fmla="*/ 0 h 2362200"/>
                    <a:gd name="connsiteX2" fmla="*/ 258679 w 493939"/>
                    <a:gd name="connsiteY2" fmla="*/ 0 h 2362200"/>
                    <a:gd name="connsiteX3" fmla="*/ 493295 w 493939"/>
                    <a:gd name="connsiteY3" fmla="*/ 499310 h 2362200"/>
                    <a:gd name="connsiteX4" fmla="*/ 258679 w 493939"/>
                    <a:gd name="connsiteY4" fmla="*/ 2362200 h 2362200"/>
                    <a:gd name="connsiteX5" fmla="*/ 258679 w 493939"/>
                    <a:gd name="connsiteY5" fmla="*/ 2362200 h 2362200"/>
                    <a:gd name="connsiteX6" fmla="*/ 0 w 493939"/>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526 w 494465"/>
                    <a:gd name="connsiteY0" fmla="*/ 475247 h 2362200"/>
                    <a:gd name="connsiteX1" fmla="*/ 259205 w 494465"/>
                    <a:gd name="connsiteY1" fmla="*/ 0 h 2362200"/>
                    <a:gd name="connsiteX2" fmla="*/ 259205 w 494465"/>
                    <a:gd name="connsiteY2" fmla="*/ 0 h 2362200"/>
                    <a:gd name="connsiteX3" fmla="*/ 493821 w 494465"/>
                    <a:gd name="connsiteY3" fmla="*/ 499310 h 2362200"/>
                    <a:gd name="connsiteX4" fmla="*/ 259205 w 494465"/>
                    <a:gd name="connsiteY4" fmla="*/ 2362200 h 2362200"/>
                    <a:gd name="connsiteX5" fmla="*/ 259205 w 494465"/>
                    <a:gd name="connsiteY5" fmla="*/ 2362200 h 2362200"/>
                    <a:gd name="connsiteX6" fmla="*/ 526 w 494465"/>
                    <a:gd name="connsiteY6" fmla="*/ 475247 h 2362200"/>
                    <a:gd name="connsiteX0" fmla="*/ 956 w 435363"/>
                    <a:gd name="connsiteY0" fmla="*/ 884822 h 2362200"/>
                    <a:gd name="connsiteX1" fmla="*/ 200103 w 435363"/>
                    <a:gd name="connsiteY1" fmla="*/ 0 h 2362200"/>
                    <a:gd name="connsiteX2" fmla="*/ 200103 w 435363"/>
                    <a:gd name="connsiteY2" fmla="*/ 0 h 2362200"/>
                    <a:gd name="connsiteX3" fmla="*/ 434719 w 435363"/>
                    <a:gd name="connsiteY3" fmla="*/ 499310 h 2362200"/>
                    <a:gd name="connsiteX4" fmla="*/ 200103 w 435363"/>
                    <a:gd name="connsiteY4" fmla="*/ 2362200 h 2362200"/>
                    <a:gd name="connsiteX5" fmla="*/ 200103 w 435363"/>
                    <a:gd name="connsiteY5" fmla="*/ 2362200 h 2362200"/>
                    <a:gd name="connsiteX6" fmla="*/ 956 w 435363"/>
                    <a:gd name="connsiteY6" fmla="*/ 884822 h 2362200"/>
                    <a:gd name="connsiteX0" fmla="*/ 956 w 385893"/>
                    <a:gd name="connsiteY0" fmla="*/ 884822 h 2362200"/>
                    <a:gd name="connsiteX1" fmla="*/ 200103 w 385893"/>
                    <a:gd name="connsiteY1" fmla="*/ 0 h 2362200"/>
                    <a:gd name="connsiteX2" fmla="*/ 200103 w 385893"/>
                    <a:gd name="connsiteY2" fmla="*/ 0 h 2362200"/>
                    <a:gd name="connsiteX3" fmla="*/ 384712 w 385893"/>
                    <a:gd name="connsiteY3" fmla="*/ 913648 h 2362200"/>
                    <a:gd name="connsiteX4" fmla="*/ 200103 w 385893"/>
                    <a:gd name="connsiteY4" fmla="*/ 2362200 h 2362200"/>
                    <a:gd name="connsiteX5" fmla="*/ 200103 w 385893"/>
                    <a:gd name="connsiteY5" fmla="*/ 2362200 h 2362200"/>
                    <a:gd name="connsiteX6" fmla="*/ 956 w 385893"/>
                    <a:gd name="connsiteY6" fmla="*/ 884822 h 2362200"/>
                    <a:gd name="connsiteX0" fmla="*/ 956 w 391240"/>
                    <a:gd name="connsiteY0" fmla="*/ 884822 h 2362200"/>
                    <a:gd name="connsiteX1" fmla="*/ 200103 w 391240"/>
                    <a:gd name="connsiteY1" fmla="*/ 0 h 2362200"/>
                    <a:gd name="connsiteX2" fmla="*/ 200103 w 391240"/>
                    <a:gd name="connsiteY2" fmla="*/ 0 h 2362200"/>
                    <a:gd name="connsiteX3" fmla="*/ 384712 w 391240"/>
                    <a:gd name="connsiteY3" fmla="*/ 913648 h 2362200"/>
                    <a:gd name="connsiteX4" fmla="*/ 200103 w 391240"/>
                    <a:gd name="connsiteY4" fmla="*/ 2362200 h 2362200"/>
                    <a:gd name="connsiteX5" fmla="*/ 200103 w 391240"/>
                    <a:gd name="connsiteY5" fmla="*/ 2362200 h 2362200"/>
                    <a:gd name="connsiteX6" fmla="*/ 956 w 391240"/>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913648 h 2362200"/>
                    <a:gd name="connsiteX4" fmla="*/ 204864 w 396001"/>
                    <a:gd name="connsiteY4" fmla="*/ 2362200 h 2362200"/>
                    <a:gd name="connsiteX5" fmla="*/ 204864 w 396001"/>
                    <a:gd name="connsiteY5" fmla="*/ 2362200 h 2362200"/>
                    <a:gd name="connsiteX6" fmla="*/ 5717 w 396001"/>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885073 h 2362200"/>
                    <a:gd name="connsiteX4" fmla="*/ 204864 w 396001"/>
                    <a:gd name="connsiteY4" fmla="*/ 2362200 h 2362200"/>
                    <a:gd name="connsiteX5" fmla="*/ 204864 w 396001"/>
                    <a:gd name="connsiteY5" fmla="*/ 2362200 h 2362200"/>
                    <a:gd name="connsiteX6" fmla="*/ 5717 w 396001"/>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711 w 399995"/>
                    <a:gd name="connsiteY0" fmla="*/ 887203 h 2362200"/>
                    <a:gd name="connsiteX1" fmla="*/ 210383 w 399995"/>
                    <a:gd name="connsiteY1" fmla="*/ 0 h 2362200"/>
                    <a:gd name="connsiteX2" fmla="*/ 210383 w 399995"/>
                    <a:gd name="connsiteY2" fmla="*/ 0 h 2362200"/>
                    <a:gd name="connsiteX3" fmla="*/ 394992 w 399995"/>
                    <a:gd name="connsiteY3" fmla="*/ 885073 h 2362200"/>
                    <a:gd name="connsiteX4" fmla="*/ 210383 w 399995"/>
                    <a:gd name="connsiteY4" fmla="*/ 2362200 h 2362200"/>
                    <a:gd name="connsiteX5" fmla="*/ 210383 w 399995"/>
                    <a:gd name="connsiteY5" fmla="*/ 2362200 h 2362200"/>
                    <a:gd name="connsiteX6" fmla="*/ 1711 w 399995"/>
                    <a:gd name="connsiteY6" fmla="*/ 887203 h 2362200"/>
                    <a:gd name="connsiteX0" fmla="*/ 1711 w 406782"/>
                    <a:gd name="connsiteY0" fmla="*/ 887203 h 2362200"/>
                    <a:gd name="connsiteX1" fmla="*/ 210383 w 406782"/>
                    <a:gd name="connsiteY1" fmla="*/ 0 h 2362200"/>
                    <a:gd name="connsiteX2" fmla="*/ 210383 w 406782"/>
                    <a:gd name="connsiteY2" fmla="*/ 0 h 2362200"/>
                    <a:gd name="connsiteX3" fmla="*/ 402136 w 406782"/>
                    <a:gd name="connsiteY3" fmla="*/ 887454 h 2362200"/>
                    <a:gd name="connsiteX4" fmla="*/ 210383 w 406782"/>
                    <a:gd name="connsiteY4" fmla="*/ 2362200 h 2362200"/>
                    <a:gd name="connsiteX5" fmla="*/ 210383 w 406782"/>
                    <a:gd name="connsiteY5" fmla="*/ 2362200 h 2362200"/>
                    <a:gd name="connsiteX6" fmla="*/ 1711 w 406782"/>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2779" h="2362200">
                      <a:moveTo>
                        <a:pt x="1711" y="887203"/>
                      </a:moveTo>
                      <a:cubicBezTo>
                        <a:pt x="-12578" y="432729"/>
                        <a:pt x="63089" y="0"/>
                        <a:pt x="210383" y="0"/>
                      </a:cubicBezTo>
                      <a:lnTo>
                        <a:pt x="210383" y="0"/>
                      </a:lnTo>
                      <a:cubicBezTo>
                        <a:pt x="357677" y="0"/>
                        <a:pt x="409279" y="435360"/>
                        <a:pt x="402136" y="887454"/>
                      </a:cubicBezTo>
                      <a:cubicBezTo>
                        <a:pt x="386318" y="1376496"/>
                        <a:pt x="288588" y="1741237"/>
                        <a:pt x="210383" y="2362200"/>
                      </a:cubicBezTo>
                      <a:lnTo>
                        <a:pt x="210383" y="2362200"/>
                      </a:lnTo>
                      <a:cubicBezTo>
                        <a:pt x="165933" y="2012950"/>
                        <a:pt x="29810" y="1324242"/>
                        <a:pt x="1711" y="88720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ounded Rectangle 2"/>
                <p:cNvSpPr/>
                <p:nvPr/>
              </p:nvSpPr>
              <p:spPr>
                <a:xfrm flipV="1">
                  <a:off x="16691" y="1024735"/>
                  <a:ext cx="402779" cy="2362200"/>
                </a:xfrm>
                <a:custGeom>
                  <a:avLst/>
                  <a:gdLst>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095500 h 2362200"/>
                    <a:gd name="connsiteX8" fmla="*/ 0 w 533400"/>
                    <a:gd name="connsiteY8"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266700 w 533400"/>
                    <a:gd name="connsiteY4" fmla="*/ 2362200 h 2362200"/>
                    <a:gd name="connsiteX5" fmla="*/ 266700 w 533400"/>
                    <a:gd name="connsiteY5" fmla="*/ 2362200 h 2362200"/>
                    <a:gd name="connsiteX6" fmla="*/ 0 w 533400"/>
                    <a:gd name="connsiteY6" fmla="*/ 266700 h 2362200"/>
                    <a:gd name="connsiteX0" fmla="*/ 0 w 501316"/>
                    <a:gd name="connsiteY0" fmla="*/ 266700 h 2362200"/>
                    <a:gd name="connsiteX1" fmla="*/ 266700 w 501316"/>
                    <a:gd name="connsiteY1" fmla="*/ 0 h 2362200"/>
                    <a:gd name="connsiteX2" fmla="*/ 266700 w 501316"/>
                    <a:gd name="connsiteY2" fmla="*/ 0 h 2362200"/>
                    <a:gd name="connsiteX3" fmla="*/ 501316 w 501316"/>
                    <a:gd name="connsiteY3" fmla="*/ 499310 h 2362200"/>
                    <a:gd name="connsiteX4" fmla="*/ 266700 w 501316"/>
                    <a:gd name="connsiteY4" fmla="*/ 2362200 h 2362200"/>
                    <a:gd name="connsiteX5" fmla="*/ 266700 w 501316"/>
                    <a:gd name="connsiteY5" fmla="*/ 2362200 h 2362200"/>
                    <a:gd name="connsiteX6" fmla="*/ 0 w 501316"/>
                    <a:gd name="connsiteY6" fmla="*/ 266700 h 2362200"/>
                    <a:gd name="connsiteX0" fmla="*/ 0 w 461211"/>
                    <a:gd name="connsiteY0" fmla="*/ 483268 h 2362200"/>
                    <a:gd name="connsiteX1" fmla="*/ 226595 w 461211"/>
                    <a:gd name="connsiteY1" fmla="*/ 0 h 2362200"/>
                    <a:gd name="connsiteX2" fmla="*/ 226595 w 461211"/>
                    <a:gd name="connsiteY2" fmla="*/ 0 h 2362200"/>
                    <a:gd name="connsiteX3" fmla="*/ 461211 w 461211"/>
                    <a:gd name="connsiteY3" fmla="*/ 499310 h 2362200"/>
                    <a:gd name="connsiteX4" fmla="*/ 226595 w 461211"/>
                    <a:gd name="connsiteY4" fmla="*/ 2362200 h 2362200"/>
                    <a:gd name="connsiteX5" fmla="*/ 226595 w 461211"/>
                    <a:gd name="connsiteY5" fmla="*/ 2362200 h 2362200"/>
                    <a:gd name="connsiteX6" fmla="*/ 0 w 461211"/>
                    <a:gd name="connsiteY6" fmla="*/ 483268 h 2362200"/>
                    <a:gd name="connsiteX0" fmla="*/ 0 w 477253"/>
                    <a:gd name="connsiteY0" fmla="*/ 507331 h 2362200"/>
                    <a:gd name="connsiteX1" fmla="*/ 242637 w 477253"/>
                    <a:gd name="connsiteY1" fmla="*/ 0 h 2362200"/>
                    <a:gd name="connsiteX2" fmla="*/ 242637 w 477253"/>
                    <a:gd name="connsiteY2" fmla="*/ 0 h 2362200"/>
                    <a:gd name="connsiteX3" fmla="*/ 477253 w 477253"/>
                    <a:gd name="connsiteY3" fmla="*/ 499310 h 2362200"/>
                    <a:gd name="connsiteX4" fmla="*/ 242637 w 477253"/>
                    <a:gd name="connsiteY4" fmla="*/ 2362200 h 2362200"/>
                    <a:gd name="connsiteX5" fmla="*/ 242637 w 477253"/>
                    <a:gd name="connsiteY5" fmla="*/ 2362200 h 2362200"/>
                    <a:gd name="connsiteX6" fmla="*/ 0 w 477253"/>
                    <a:gd name="connsiteY6" fmla="*/ 507331 h 2362200"/>
                    <a:gd name="connsiteX0" fmla="*/ 0 w 493295"/>
                    <a:gd name="connsiteY0" fmla="*/ 475247 h 2362200"/>
                    <a:gd name="connsiteX1" fmla="*/ 258679 w 493295"/>
                    <a:gd name="connsiteY1" fmla="*/ 0 h 2362200"/>
                    <a:gd name="connsiteX2" fmla="*/ 258679 w 493295"/>
                    <a:gd name="connsiteY2" fmla="*/ 0 h 2362200"/>
                    <a:gd name="connsiteX3" fmla="*/ 493295 w 493295"/>
                    <a:gd name="connsiteY3" fmla="*/ 499310 h 2362200"/>
                    <a:gd name="connsiteX4" fmla="*/ 258679 w 493295"/>
                    <a:gd name="connsiteY4" fmla="*/ 2362200 h 2362200"/>
                    <a:gd name="connsiteX5" fmla="*/ 258679 w 493295"/>
                    <a:gd name="connsiteY5" fmla="*/ 2362200 h 2362200"/>
                    <a:gd name="connsiteX6" fmla="*/ 0 w 493295"/>
                    <a:gd name="connsiteY6" fmla="*/ 475247 h 2362200"/>
                    <a:gd name="connsiteX0" fmla="*/ 0 w 493330"/>
                    <a:gd name="connsiteY0" fmla="*/ 475247 h 2362200"/>
                    <a:gd name="connsiteX1" fmla="*/ 258679 w 493330"/>
                    <a:gd name="connsiteY1" fmla="*/ 0 h 2362200"/>
                    <a:gd name="connsiteX2" fmla="*/ 258679 w 493330"/>
                    <a:gd name="connsiteY2" fmla="*/ 0 h 2362200"/>
                    <a:gd name="connsiteX3" fmla="*/ 493295 w 493330"/>
                    <a:gd name="connsiteY3" fmla="*/ 499310 h 2362200"/>
                    <a:gd name="connsiteX4" fmla="*/ 258679 w 493330"/>
                    <a:gd name="connsiteY4" fmla="*/ 2362200 h 2362200"/>
                    <a:gd name="connsiteX5" fmla="*/ 258679 w 493330"/>
                    <a:gd name="connsiteY5" fmla="*/ 2362200 h 2362200"/>
                    <a:gd name="connsiteX6" fmla="*/ 0 w 493330"/>
                    <a:gd name="connsiteY6" fmla="*/ 475247 h 2362200"/>
                    <a:gd name="connsiteX0" fmla="*/ 0 w 493939"/>
                    <a:gd name="connsiteY0" fmla="*/ 475247 h 2362200"/>
                    <a:gd name="connsiteX1" fmla="*/ 258679 w 493939"/>
                    <a:gd name="connsiteY1" fmla="*/ 0 h 2362200"/>
                    <a:gd name="connsiteX2" fmla="*/ 258679 w 493939"/>
                    <a:gd name="connsiteY2" fmla="*/ 0 h 2362200"/>
                    <a:gd name="connsiteX3" fmla="*/ 493295 w 493939"/>
                    <a:gd name="connsiteY3" fmla="*/ 499310 h 2362200"/>
                    <a:gd name="connsiteX4" fmla="*/ 258679 w 493939"/>
                    <a:gd name="connsiteY4" fmla="*/ 2362200 h 2362200"/>
                    <a:gd name="connsiteX5" fmla="*/ 258679 w 493939"/>
                    <a:gd name="connsiteY5" fmla="*/ 2362200 h 2362200"/>
                    <a:gd name="connsiteX6" fmla="*/ 0 w 493939"/>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526 w 494465"/>
                    <a:gd name="connsiteY0" fmla="*/ 475247 h 2362200"/>
                    <a:gd name="connsiteX1" fmla="*/ 259205 w 494465"/>
                    <a:gd name="connsiteY1" fmla="*/ 0 h 2362200"/>
                    <a:gd name="connsiteX2" fmla="*/ 259205 w 494465"/>
                    <a:gd name="connsiteY2" fmla="*/ 0 h 2362200"/>
                    <a:gd name="connsiteX3" fmla="*/ 493821 w 494465"/>
                    <a:gd name="connsiteY3" fmla="*/ 499310 h 2362200"/>
                    <a:gd name="connsiteX4" fmla="*/ 259205 w 494465"/>
                    <a:gd name="connsiteY4" fmla="*/ 2362200 h 2362200"/>
                    <a:gd name="connsiteX5" fmla="*/ 259205 w 494465"/>
                    <a:gd name="connsiteY5" fmla="*/ 2362200 h 2362200"/>
                    <a:gd name="connsiteX6" fmla="*/ 526 w 494465"/>
                    <a:gd name="connsiteY6" fmla="*/ 475247 h 2362200"/>
                    <a:gd name="connsiteX0" fmla="*/ 956 w 435363"/>
                    <a:gd name="connsiteY0" fmla="*/ 884822 h 2362200"/>
                    <a:gd name="connsiteX1" fmla="*/ 200103 w 435363"/>
                    <a:gd name="connsiteY1" fmla="*/ 0 h 2362200"/>
                    <a:gd name="connsiteX2" fmla="*/ 200103 w 435363"/>
                    <a:gd name="connsiteY2" fmla="*/ 0 h 2362200"/>
                    <a:gd name="connsiteX3" fmla="*/ 434719 w 435363"/>
                    <a:gd name="connsiteY3" fmla="*/ 499310 h 2362200"/>
                    <a:gd name="connsiteX4" fmla="*/ 200103 w 435363"/>
                    <a:gd name="connsiteY4" fmla="*/ 2362200 h 2362200"/>
                    <a:gd name="connsiteX5" fmla="*/ 200103 w 435363"/>
                    <a:gd name="connsiteY5" fmla="*/ 2362200 h 2362200"/>
                    <a:gd name="connsiteX6" fmla="*/ 956 w 435363"/>
                    <a:gd name="connsiteY6" fmla="*/ 884822 h 2362200"/>
                    <a:gd name="connsiteX0" fmla="*/ 956 w 385893"/>
                    <a:gd name="connsiteY0" fmla="*/ 884822 h 2362200"/>
                    <a:gd name="connsiteX1" fmla="*/ 200103 w 385893"/>
                    <a:gd name="connsiteY1" fmla="*/ 0 h 2362200"/>
                    <a:gd name="connsiteX2" fmla="*/ 200103 w 385893"/>
                    <a:gd name="connsiteY2" fmla="*/ 0 h 2362200"/>
                    <a:gd name="connsiteX3" fmla="*/ 384712 w 385893"/>
                    <a:gd name="connsiteY3" fmla="*/ 913648 h 2362200"/>
                    <a:gd name="connsiteX4" fmla="*/ 200103 w 385893"/>
                    <a:gd name="connsiteY4" fmla="*/ 2362200 h 2362200"/>
                    <a:gd name="connsiteX5" fmla="*/ 200103 w 385893"/>
                    <a:gd name="connsiteY5" fmla="*/ 2362200 h 2362200"/>
                    <a:gd name="connsiteX6" fmla="*/ 956 w 385893"/>
                    <a:gd name="connsiteY6" fmla="*/ 884822 h 2362200"/>
                    <a:gd name="connsiteX0" fmla="*/ 956 w 391240"/>
                    <a:gd name="connsiteY0" fmla="*/ 884822 h 2362200"/>
                    <a:gd name="connsiteX1" fmla="*/ 200103 w 391240"/>
                    <a:gd name="connsiteY1" fmla="*/ 0 h 2362200"/>
                    <a:gd name="connsiteX2" fmla="*/ 200103 w 391240"/>
                    <a:gd name="connsiteY2" fmla="*/ 0 h 2362200"/>
                    <a:gd name="connsiteX3" fmla="*/ 384712 w 391240"/>
                    <a:gd name="connsiteY3" fmla="*/ 913648 h 2362200"/>
                    <a:gd name="connsiteX4" fmla="*/ 200103 w 391240"/>
                    <a:gd name="connsiteY4" fmla="*/ 2362200 h 2362200"/>
                    <a:gd name="connsiteX5" fmla="*/ 200103 w 391240"/>
                    <a:gd name="connsiteY5" fmla="*/ 2362200 h 2362200"/>
                    <a:gd name="connsiteX6" fmla="*/ 956 w 391240"/>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913648 h 2362200"/>
                    <a:gd name="connsiteX4" fmla="*/ 204864 w 396001"/>
                    <a:gd name="connsiteY4" fmla="*/ 2362200 h 2362200"/>
                    <a:gd name="connsiteX5" fmla="*/ 204864 w 396001"/>
                    <a:gd name="connsiteY5" fmla="*/ 2362200 h 2362200"/>
                    <a:gd name="connsiteX6" fmla="*/ 5717 w 396001"/>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885073 h 2362200"/>
                    <a:gd name="connsiteX4" fmla="*/ 204864 w 396001"/>
                    <a:gd name="connsiteY4" fmla="*/ 2362200 h 2362200"/>
                    <a:gd name="connsiteX5" fmla="*/ 204864 w 396001"/>
                    <a:gd name="connsiteY5" fmla="*/ 2362200 h 2362200"/>
                    <a:gd name="connsiteX6" fmla="*/ 5717 w 396001"/>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711 w 399995"/>
                    <a:gd name="connsiteY0" fmla="*/ 887203 h 2362200"/>
                    <a:gd name="connsiteX1" fmla="*/ 210383 w 399995"/>
                    <a:gd name="connsiteY1" fmla="*/ 0 h 2362200"/>
                    <a:gd name="connsiteX2" fmla="*/ 210383 w 399995"/>
                    <a:gd name="connsiteY2" fmla="*/ 0 h 2362200"/>
                    <a:gd name="connsiteX3" fmla="*/ 394992 w 399995"/>
                    <a:gd name="connsiteY3" fmla="*/ 885073 h 2362200"/>
                    <a:gd name="connsiteX4" fmla="*/ 210383 w 399995"/>
                    <a:gd name="connsiteY4" fmla="*/ 2362200 h 2362200"/>
                    <a:gd name="connsiteX5" fmla="*/ 210383 w 399995"/>
                    <a:gd name="connsiteY5" fmla="*/ 2362200 h 2362200"/>
                    <a:gd name="connsiteX6" fmla="*/ 1711 w 399995"/>
                    <a:gd name="connsiteY6" fmla="*/ 887203 h 2362200"/>
                    <a:gd name="connsiteX0" fmla="*/ 1711 w 406782"/>
                    <a:gd name="connsiteY0" fmla="*/ 887203 h 2362200"/>
                    <a:gd name="connsiteX1" fmla="*/ 210383 w 406782"/>
                    <a:gd name="connsiteY1" fmla="*/ 0 h 2362200"/>
                    <a:gd name="connsiteX2" fmla="*/ 210383 w 406782"/>
                    <a:gd name="connsiteY2" fmla="*/ 0 h 2362200"/>
                    <a:gd name="connsiteX3" fmla="*/ 402136 w 406782"/>
                    <a:gd name="connsiteY3" fmla="*/ 887454 h 2362200"/>
                    <a:gd name="connsiteX4" fmla="*/ 210383 w 406782"/>
                    <a:gd name="connsiteY4" fmla="*/ 2362200 h 2362200"/>
                    <a:gd name="connsiteX5" fmla="*/ 210383 w 406782"/>
                    <a:gd name="connsiteY5" fmla="*/ 2362200 h 2362200"/>
                    <a:gd name="connsiteX6" fmla="*/ 1711 w 406782"/>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2779" h="2362200">
                      <a:moveTo>
                        <a:pt x="1711" y="887203"/>
                      </a:moveTo>
                      <a:cubicBezTo>
                        <a:pt x="-12578" y="432729"/>
                        <a:pt x="63089" y="0"/>
                        <a:pt x="210383" y="0"/>
                      </a:cubicBezTo>
                      <a:lnTo>
                        <a:pt x="210383" y="0"/>
                      </a:lnTo>
                      <a:cubicBezTo>
                        <a:pt x="357677" y="0"/>
                        <a:pt x="409279" y="435360"/>
                        <a:pt x="402136" y="887454"/>
                      </a:cubicBezTo>
                      <a:cubicBezTo>
                        <a:pt x="386318" y="1376496"/>
                        <a:pt x="288588" y="1741237"/>
                        <a:pt x="210383" y="2362200"/>
                      </a:cubicBezTo>
                      <a:lnTo>
                        <a:pt x="210383" y="2362200"/>
                      </a:lnTo>
                      <a:cubicBezTo>
                        <a:pt x="165933" y="2012950"/>
                        <a:pt x="29810" y="1324242"/>
                        <a:pt x="1711" y="88720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1" name="Group 110"/>
              <p:cNvGrpSpPr/>
              <p:nvPr/>
            </p:nvGrpSpPr>
            <p:grpSpPr>
              <a:xfrm rot="5400000">
                <a:off x="81736" y="-1162755"/>
                <a:ext cx="402779" cy="4549690"/>
                <a:chOff x="16691" y="-1162755"/>
                <a:chExt cx="402779" cy="4549690"/>
              </a:xfrm>
              <a:grpFill/>
            </p:grpSpPr>
            <p:sp>
              <p:nvSpPr>
                <p:cNvPr id="112" name="Rounded Rectangle 2"/>
                <p:cNvSpPr/>
                <p:nvPr/>
              </p:nvSpPr>
              <p:spPr>
                <a:xfrm>
                  <a:off x="16691" y="-1162755"/>
                  <a:ext cx="402779" cy="2362200"/>
                </a:xfrm>
                <a:custGeom>
                  <a:avLst/>
                  <a:gdLst>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095500 h 2362200"/>
                    <a:gd name="connsiteX8" fmla="*/ 0 w 533400"/>
                    <a:gd name="connsiteY8"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266700 w 533400"/>
                    <a:gd name="connsiteY4" fmla="*/ 2362200 h 2362200"/>
                    <a:gd name="connsiteX5" fmla="*/ 266700 w 533400"/>
                    <a:gd name="connsiteY5" fmla="*/ 2362200 h 2362200"/>
                    <a:gd name="connsiteX6" fmla="*/ 0 w 533400"/>
                    <a:gd name="connsiteY6" fmla="*/ 266700 h 2362200"/>
                    <a:gd name="connsiteX0" fmla="*/ 0 w 501316"/>
                    <a:gd name="connsiteY0" fmla="*/ 266700 h 2362200"/>
                    <a:gd name="connsiteX1" fmla="*/ 266700 w 501316"/>
                    <a:gd name="connsiteY1" fmla="*/ 0 h 2362200"/>
                    <a:gd name="connsiteX2" fmla="*/ 266700 w 501316"/>
                    <a:gd name="connsiteY2" fmla="*/ 0 h 2362200"/>
                    <a:gd name="connsiteX3" fmla="*/ 501316 w 501316"/>
                    <a:gd name="connsiteY3" fmla="*/ 499310 h 2362200"/>
                    <a:gd name="connsiteX4" fmla="*/ 266700 w 501316"/>
                    <a:gd name="connsiteY4" fmla="*/ 2362200 h 2362200"/>
                    <a:gd name="connsiteX5" fmla="*/ 266700 w 501316"/>
                    <a:gd name="connsiteY5" fmla="*/ 2362200 h 2362200"/>
                    <a:gd name="connsiteX6" fmla="*/ 0 w 501316"/>
                    <a:gd name="connsiteY6" fmla="*/ 266700 h 2362200"/>
                    <a:gd name="connsiteX0" fmla="*/ 0 w 461211"/>
                    <a:gd name="connsiteY0" fmla="*/ 483268 h 2362200"/>
                    <a:gd name="connsiteX1" fmla="*/ 226595 w 461211"/>
                    <a:gd name="connsiteY1" fmla="*/ 0 h 2362200"/>
                    <a:gd name="connsiteX2" fmla="*/ 226595 w 461211"/>
                    <a:gd name="connsiteY2" fmla="*/ 0 h 2362200"/>
                    <a:gd name="connsiteX3" fmla="*/ 461211 w 461211"/>
                    <a:gd name="connsiteY3" fmla="*/ 499310 h 2362200"/>
                    <a:gd name="connsiteX4" fmla="*/ 226595 w 461211"/>
                    <a:gd name="connsiteY4" fmla="*/ 2362200 h 2362200"/>
                    <a:gd name="connsiteX5" fmla="*/ 226595 w 461211"/>
                    <a:gd name="connsiteY5" fmla="*/ 2362200 h 2362200"/>
                    <a:gd name="connsiteX6" fmla="*/ 0 w 461211"/>
                    <a:gd name="connsiteY6" fmla="*/ 483268 h 2362200"/>
                    <a:gd name="connsiteX0" fmla="*/ 0 w 477253"/>
                    <a:gd name="connsiteY0" fmla="*/ 507331 h 2362200"/>
                    <a:gd name="connsiteX1" fmla="*/ 242637 w 477253"/>
                    <a:gd name="connsiteY1" fmla="*/ 0 h 2362200"/>
                    <a:gd name="connsiteX2" fmla="*/ 242637 w 477253"/>
                    <a:gd name="connsiteY2" fmla="*/ 0 h 2362200"/>
                    <a:gd name="connsiteX3" fmla="*/ 477253 w 477253"/>
                    <a:gd name="connsiteY3" fmla="*/ 499310 h 2362200"/>
                    <a:gd name="connsiteX4" fmla="*/ 242637 w 477253"/>
                    <a:gd name="connsiteY4" fmla="*/ 2362200 h 2362200"/>
                    <a:gd name="connsiteX5" fmla="*/ 242637 w 477253"/>
                    <a:gd name="connsiteY5" fmla="*/ 2362200 h 2362200"/>
                    <a:gd name="connsiteX6" fmla="*/ 0 w 477253"/>
                    <a:gd name="connsiteY6" fmla="*/ 507331 h 2362200"/>
                    <a:gd name="connsiteX0" fmla="*/ 0 w 493295"/>
                    <a:gd name="connsiteY0" fmla="*/ 475247 h 2362200"/>
                    <a:gd name="connsiteX1" fmla="*/ 258679 w 493295"/>
                    <a:gd name="connsiteY1" fmla="*/ 0 h 2362200"/>
                    <a:gd name="connsiteX2" fmla="*/ 258679 w 493295"/>
                    <a:gd name="connsiteY2" fmla="*/ 0 h 2362200"/>
                    <a:gd name="connsiteX3" fmla="*/ 493295 w 493295"/>
                    <a:gd name="connsiteY3" fmla="*/ 499310 h 2362200"/>
                    <a:gd name="connsiteX4" fmla="*/ 258679 w 493295"/>
                    <a:gd name="connsiteY4" fmla="*/ 2362200 h 2362200"/>
                    <a:gd name="connsiteX5" fmla="*/ 258679 w 493295"/>
                    <a:gd name="connsiteY5" fmla="*/ 2362200 h 2362200"/>
                    <a:gd name="connsiteX6" fmla="*/ 0 w 493295"/>
                    <a:gd name="connsiteY6" fmla="*/ 475247 h 2362200"/>
                    <a:gd name="connsiteX0" fmla="*/ 0 w 493330"/>
                    <a:gd name="connsiteY0" fmla="*/ 475247 h 2362200"/>
                    <a:gd name="connsiteX1" fmla="*/ 258679 w 493330"/>
                    <a:gd name="connsiteY1" fmla="*/ 0 h 2362200"/>
                    <a:gd name="connsiteX2" fmla="*/ 258679 w 493330"/>
                    <a:gd name="connsiteY2" fmla="*/ 0 h 2362200"/>
                    <a:gd name="connsiteX3" fmla="*/ 493295 w 493330"/>
                    <a:gd name="connsiteY3" fmla="*/ 499310 h 2362200"/>
                    <a:gd name="connsiteX4" fmla="*/ 258679 w 493330"/>
                    <a:gd name="connsiteY4" fmla="*/ 2362200 h 2362200"/>
                    <a:gd name="connsiteX5" fmla="*/ 258679 w 493330"/>
                    <a:gd name="connsiteY5" fmla="*/ 2362200 h 2362200"/>
                    <a:gd name="connsiteX6" fmla="*/ 0 w 493330"/>
                    <a:gd name="connsiteY6" fmla="*/ 475247 h 2362200"/>
                    <a:gd name="connsiteX0" fmla="*/ 0 w 493939"/>
                    <a:gd name="connsiteY0" fmla="*/ 475247 h 2362200"/>
                    <a:gd name="connsiteX1" fmla="*/ 258679 w 493939"/>
                    <a:gd name="connsiteY1" fmla="*/ 0 h 2362200"/>
                    <a:gd name="connsiteX2" fmla="*/ 258679 w 493939"/>
                    <a:gd name="connsiteY2" fmla="*/ 0 h 2362200"/>
                    <a:gd name="connsiteX3" fmla="*/ 493295 w 493939"/>
                    <a:gd name="connsiteY3" fmla="*/ 499310 h 2362200"/>
                    <a:gd name="connsiteX4" fmla="*/ 258679 w 493939"/>
                    <a:gd name="connsiteY4" fmla="*/ 2362200 h 2362200"/>
                    <a:gd name="connsiteX5" fmla="*/ 258679 w 493939"/>
                    <a:gd name="connsiteY5" fmla="*/ 2362200 h 2362200"/>
                    <a:gd name="connsiteX6" fmla="*/ 0 w 493939"/>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526 w 494465"/>
                    <a:gd name="connsiteY0" fmla="*/ 475247 h 2362200"/>
                    <a:gd name="connsiteX1" fmla="*/ 259205 w 494465"/>
                    <a:gd name="connsiteY1" fmla="*/ 0 h 2362200"/>
                    <a:gd name="connsiteX2" fmla="*/ 259205 w 494465"/>
                    <a:gd name="connsiteY2" fmla="*/ 0 h 2362200"/>
                    <a:gd name="connsiteX3" fmla="*/ 493821 w 494465"/>
                    <a:gd name="connsiteY3" fmla="*/ 499310 h 2362200"/>
                    <a:gd name="connsiteX4" fmla="*/ 259205 w 494465"/>
                    <a:gd name="connsiteY4" fmla="*/ 2362200 h 2362200"/>
                    <a:gd name="connsiteX5" fmla="*/ 259205 w 494465"/>
                    <a:gd name="connsiteY5" fmla="*/ 2362200 h 2362200"/>
                    <a:gd name="connsiteX6" fmla="*/ 526 w 494465"/>
                    <a:gd name="connsiteY6" fmla="*/ 475247 h 2362200"/>
                    <a:gd name="connsiteX0" fmla="*/ 956 w 435363"/>
                    <a:gd name="connsiteY0" fmla="*/ 884822 h 2362200"/>
                    <a:gd name="connsiteX1" fmla="*/ 200103 w 435363"/>
                    <a:gd name="connsiteY1" fmla="*/ 0 h 2362200"/>
                    <a:gd name="connsiteX2" fmla="*/ 200103 w 435363"/>
                    <a:gd name="connsiteY2" fmla="*/ 0 h 2362200"/>
                    <a:gd name="connsiteX3" fmla="*/ 434719 w 435363"/>
                    <a:gd name="connsiteY3" fmla="*/ 499310 h 2362200"/>
                    <a:gd name="connsiteX4" fmla="*/ 200103 w 435363"/>
                    <a:gd name="connsiteY4" fmla="*/ 2362200 h 2362200"/>
                    <a:gd name="connsiteX5" fmla="*/ 200103 w 435363"/>
                    <a:gd name="connsiteY5" fmla="*/ 2362200 h 2362200"/>
                    <a:gd name="connsiteX6" fmla="*/ 956 w 435363"/>
                    <a:gd name="connsiteY6" fmla="*/ 884822 h 2362200"/>
                    <a:gd name="connsiteX0" fmla="*/ 956 w 385893"/>
                    <a:gd name="connsiteY0" fmla="*/ 884822 h 2362200"/>
                    <a:gd name="connsiteX1" fmla="*/ 200103 w 385893"/>
                    <a:gd name="connsiteY1" fmla="*/ 0 h 2362200"/>
                    <a:gd name="connsiteX2" fmla="*/ 200103 w 385893"/>
                    <a:gd name="connsiteY2" fmla="*/ 0 h 2362200"/>
                    <a:gd name="connsiteX3" fmla="*/ 384712 w 385893"/>
                    <a:gd name="connsiteY3" fmla="*/ 913648 h 2362200"/>
                    <a:gd name="connsiteX4" fmla="*/ 200103 w 385893"/>
                    <a:gd name="connsiteY4" fmla="*/ 2362200 h 2362200"/>
                    <a:gd name="connsiteX5" fmla="*/ 200103 w 385893"/>
                    <a:gd name="connsiteY5" fmla="*/ 2362200 h 2362200"/>
                    <a:gd name="connsiteX6" fmla="*/ 956 w 385893"/>
                    <a:gd name="connsiteY6" fmla="*/ 884822 h 2362200"/>
                    <a:gd name="connsiteX0" fmla="*/ 956 w 391240"/>
                    <a:gd name="connsiteY0" fmla="*/ 884822 h 2362200"/>
                    <a:gd name="connsiteX1" fmla="*/ 200103 w 391240"/>
                    <a:gd name="connsiteY1" fmla="*/ 0 h 2362200"/>
                    <a:gd name="connsiteX2" fmla="*/ 200103 w 391240"/>
                    <a:gd name="connsiteY2" fmla="*/ 0 h 2362200"/>
                    <a:gd name="connsiteX3" fmla="*/ 384712 w 391240"/>
                    <a:gd name="connsiteY3" fmla="*/ 913648 h 2362200"/>
                    <a:gd name="connsiteX4" fmla="*/ 200103 w 391240"/>
                    <a:gd name="connsiteY4" fmla="*/ 2362200 h 2362200"/>
                    <a:gd name="connsiteX5" fmla="*/ 200103 w 391240"/>
                    <a:gd name="connsiteY5" fmla="*/ 2362200 h 2362200"/>
                    <a:gd name="connsiteX6" fmla="*/ 956 w 391240"/>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913648 h 2362200"/>
                    <a:gd name="connsiteX4" fmla="*/ 204864 w 396001"/>
                    <a:gd name="connsiteY4" fmla="*/ 2362200 h 2362200"/>
                    <a:gd name="connsiteX5" fmla="*/ 204864 w 396001"/>
                    <a:gd name="connsiteY5" fmla="*/ 2362200 h 2362200"/>
                    <a:gd name="connsiteX6" fmla="*/ 5717 w 396001"/>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885073 h 2362200"/>
                    <a:gd name="connsiteX4" fmla="*/ 204864 w 396001"/>
                    <a:gd name="connsiteY4" fmla="*/ 2362200 h 2362200"/>
                    <a:gd name="connsiteX5" fmla="*/ 204864 w 396001"/>
                    <a:gd name="connsiteY5" fmla="*/ 2362200 h 2362200"/>
                    <a:gd name="connsiteX6" fmla="*/ 5717 w 396001"/>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711 w 399995"/>
                    <a:gd name="connsiteY0" fmla="*/ 887203 h 2362200"/>
                    <a:gd name="connsiteX1" fmla="*/ 210383 w 399995"/>
                    <a:gd name="connsiteY1" fmla="*/ 0 h 2362200"/>
                    <a:gd name="connsiteX2" fmla="*/ 210383 w 399995"/>
                    <a:gd name="connsiteY2" fmla="*/ 0 h 2362200"/>
                    <a:gd name="connsiteX3" fmla="*/ 394992 w 399995"/>
                    <a:gd name="connsiteY3" fmla="*/ 885073 h 2362200"/>
                    <a:gd name="connsiteX4" fmla="*/ 210383 w 399995"/>
                    <a:gd name="connsiteY4" fmla="*/ 2362200 h 2362200"/>
                    <a:gd name="connsiteX5" fmla="*/ 210383 w 399995"/>
                    <a:gd name="connsiteY5" fmla="*/ 2362200 h 2362200"/>
                    <a:gd name="connsiteX6" fmla="*/ 1711 w 399995"/>
                    <a:gd name="connsiteY6" fmla="*/ 887203 h 2362200"/>
                    <a:gd name="connsiteX0" fmla="*/ 1711 w 406782"/>
                    <a:gd name="connsiteY0" fmla="*/ 887203 h 2362200"/>
                    <a:gd name="connsiteX1" fmla="*/ 210383 w 406782"/>
                    <a:gd name="connsiteY1" fmla="*/ 0 h 2362200"/>
                    <a:gd name="connsiteX2" fmla="*/ 210383 w 406782"/>
                    <a:gd name="connsiteY2" fmla="*/ 0 h 2362200"/>
                    <a:gd name="connsiteX3" fmla="*/ 402136 w 406782"/>
                    <a:gd name="connsiteY3" fmla="*/ 887454 h 2362200"/>
                    <a:gd name="connsiteX4" fmla="*/ 210383 w 406782"/>
                    <a:gd name="connsiteY4" fmla="*/ 2362200 h 2362200"/>
                    <a:gd name="connsiteX5" fmla="*/ 210383 w 406782"/>
                    <a:gd name="connsiteY5" fmla="*/ 2362200 h 2362200"/>
                    <a:gd name="connsiteX6" fmla="*/ 1711 w 406782"/>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2779" h="2362200">
                      <a:moveTo>
                        <a:pt x="1711" y="887203"/>
                      </a:moveTo>
                      <a:cubicBezTo>
                        <a:pt x="-12578" y="432729"/>
                        <a:pt x="63089" y="0"/>
                        <a:pt x="210383" y="0"/>
                      </a:cubicBezTo>
                      <a:lnTo>
                        <a:pt x="210383" y="0"/>
                      </a:lnTo>
                      <a:cubicBezTo>
                        <a:pt x="357677" y="0"/>
                        <a:pt x="409279" y="435360"/>
                        <a:pt x="402136" y="887454"/>
                      </a:cubicBezTo>
                      <a:cubicBezTo>
                        <a:pt x="386318" y="1376496"/>
                        <a:pt x="288588" y="1741237"/>
                        <a:pt x="210383" y="2362200"/>
                      </a:cubicBezTo>
                      <a:lnTo>
                        <a:pt x="210383" y="2362200"/>
                      </a:lnTo>
                      <a:cubicBezTo>
                        <a:pt x="165933" y="2012950"/>
                        <a:pt x="29810" y="1324242"/>
                        <a:pt x="1711" y="88720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ounded Rectangle 2"/>
                <p:cNvSpPr/>
                <p:nvPr/>
              </p:nvSpPr>
              <p:spPr>
                <a:xfrm flipV="1">
                  <a:off x="16691" y="1024735"/>
                  <a:ext cx="402779" cy="2362200"/>
                </a:xfrm>
                <a:custGeom>
                  <a:avLst/>
                  <a:gdLst>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095500 h 2362200"/>
                    <a:gd name="connsiteX8" fmla="*/ 0 w 533400"/>
                    <a:gd name="connsiteY8"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266700 w 533400"/>
                    <a:gd name="connsiteY4" fmla="*/ 2362200 h 2362200"/>
                    <a:gd name="connsiteX5" fmla="*/ 266700 w 533400"/>
                    <a:gd name="connsiteY5" fmla="*/ 2362200 h 2362200"/>
                    <a:gd name="connsiteX6" fmla="*/ 0 w 533400"/>
                    <a:gd name="connsiteY6" fmla="*/ 266700 h 2362200"/>
                    <a:gd name="connsiteX0" fmla="*/ 0 w 501316"/>
                    <a:gd name="connsiteY0" fmla="*/ 266700 h 2362200"/>
                    <a:gd name="connsiteX1" fmla="*/ 266700 w 501316"/>
                    <a:gd name="connsiteY1" fmla="*/ 0 h 2362200"/>
                    <a:gd name="connsiteX2" fmla="*/ 266700 w 501316"/>
                    <a:gd name="connsiteY2" fmla="*/ 0 h 2362200"/>
                    <a:gd name="connsiteX3" fmla="*/ 501316 w 501316"/>
                    <a:gd name="connsiteY3" fmla="*/ 499310 h 2362200"/>
                    <a:gd name="connsiteX4" fmla="*/ 266700 w 501316"/>
                    <a:gd name="connsiteY4" fmla="*/ 2362200 h 2362200"/>
                    <a:gd name="connsiteX5" fmla="*/ 266700 w 501316"/>
                    <a:gd name="connsiteY5" fmla="*/ 2362200 h 2362200"/>
                    <a:gd name="connsiteX6" fmla="*/ 0 w 501316"/>
                    <a:gd name="connsiteY6" fmla="*/ 266700 h 2362200"/>
                    <a:gd name="connsiteX0" fmla="*/ 0 w 461211"/>
                    <a:gd name="connsiteY0" fmla="*/ 483268 h 2362200"/>
                    <a:gd name="connsiteX1" fmla="*/ 226595 w 461211"/>
                    <a:gd name="connsiteY1" fmla="*/ 0 h 2362200"/>
                    <a:gd name="connsiteX2" fmla="*/ 226595 w 461211"/>
                    <a:gd name="connsiteY2" fmla="*/ 0 h 2362200"/>
                    <a:gd name="connsiteX3" fmla="*/ 461211 w 461211"/>
                    <a:gd name="connsiteY3" fmla="*/ 499310 h 2362200"/>
                    <a:gd name="connsiteX4" fmla="*/ 226595 w 461211"/>
                    <a:gd name="connsiteY4" fmla="*/ 2362200 h 2362200"/>
                    <a:gd name="connsiteX5" fmla="*/ 226595 w 461211"/>
                    <a:gd name="connsiteY5" fmla="*/ 2362200 h 2362200"/>
                    <a:gd name="connsiteX6" fmla="*/ 0 w 461211"/>
                    <a:gd name="connsiteY6" fmla="*/ 483268 h 2362200"/>
                    <a:gd name="connsiteX0" fmla="*/ 0 w 477253"/>
                    <a:gd name="connsiteY0" fmla="*/ 507331 h 2362200"/>
                    <a:gd name="connsiteX1" fmla="*/ 242637 w 477253"/>
                    <a:gd name="connsiteY1" fmla="*/ 0 h 2362200"/>
                    <a:gd name="connsiteX2" fmla="*/ 242637 w 477253"/>
                    <a:gd name="connsiteY2" fmla="*/ 0 h 2362200"/>
                    <a:gd name="connsiteX3" fmla="*/ 477253 w 477253"/>
                    <a:gd name="connsiteY3" fmla="*/ 499310 h 2362200"/>
                    <a:gd name="connsiteX4" fmla="*/ 242637 w 477253"/>
                    <a:gd name="connsiteY4" fmla="*/ 2362200 h 2362200"/>
                    <a:gd name="connsiteX5" fmla="*/ 242637 w 477253"/>
                    <a:gd name="connsiteY5" fmla="*/ 2362200 h 2362200"/>
                    <a:gd name="connsiteX6" fmla="*/ 0 w 477253"/>
                    <a:gd name="connsiteY6" fmla="*/ 507331 h 2362200"/>
                    <a:gd name="connsiteX0" fmla="*/ 0 w 493295"/>
                    <a:gd name="connsiteY0" fmla="*/ 475247 h 2362200"/>
                    <a:gd name="connsiteX1" fmla="*/ 258679 w 493295"/>
                    <a:gd name="connsiteY1" fmla="*/ 0 h 2362200"/>
                    <a:gd name="connsiteX2" fmla="*/ 258679 w 493295"/>
                    <a:gd name="connsiteY2" fmla="*/ 0 h 2362200"/>
                    <a:gd name="connsiteX3" fmla="*/ 493295 w 493295"/>
                    <a:gd name="connsiteY3" fmla="*/ 499310 h 2362200"/>
                    <a:gd name="connsiteX4" fmla="*/ 258679 w 493295"/>
                    <a:gd name="connsiteY4" fmla="*/ 2362200 h 2362200"/>
                    <a:gd name="connsiteX5" fmla="*/ 258679 w 493295"/>
                    <a:gd name="connsiteY5" fmla="*/ 2362200 h 2362200"/>
                    <a:gd name="connsiteX6" fmla="*/ 0 w 493295"/>
                    <a:gd name="connsiteY6" fmla="*/ 475247 h 2362200"/>
                    <a:gd name="connsiteX0" fmla="*/ 0 w 493330"/>
                    <a:gd name="connsiteY0" fmla="*/ 475247 h 2362200"/>
                    <a:gd name="connsiteX1" fmla="*/ 258679 w 493330"/>
                    <a:gd name="connsiteY1" fmla="*/ 0 h 2362200"/>
                    <a:gd name="connsiteX2" fmla="*/ 258679 w 493330"/>
                    <a:gd name="connsiteY2" fmla="*/ 0 h 2362200"/>
                    <a:gd name="connsiteX3" fmla="*/ 493295 w 493330"/>
                    <a:gd name="connsiteY3" fmla="*/ 499310 h 2362200"/>
                    <a:gd name="connsiteX4" fmla="*/ 258679 w 493330"/>
                    <a:gd name="connsiteY4" fmla="*/ 2362200 h 2362200"/>
                    <a:gd name="connsiteX5" fmla="*/ 258679 w 493330"/>
                    <a:gd name="connsiteY5" fmla="*/ 2362200 h 2362200"/>
                    <a:gd name="connsiteX6" fmla="*/ 0 w 493330"/>
                    <a:gd name="connsiteY6" fmla="*/ 475247 h 2362200"/>
                    <a:gd name="connsiteX0" fmla="*/ 0 w 493939"/>
                    <a:gd name="connsiteY0" fmla="*/ 475247 h 2362200"/>
                    <a:gd name="connsiteX1" fmla="*/ 258679 w 493939"/>
                    <a:gd name="connsiteY1" fmla="*/ 0 h 2362200"/>
                    <a:gd name="connsiteX2" fmla="*/ 258679 w 493939"/>
                    <a:gd name="connsiteY2" fmla="*/ 0 h 2362200"/>
                    <a:gd name="connsiteX3" fmla="*/ 493295 w 493939"/>
                    <a:gd name="connsiteY3" fmla="*/ 499310 h 2362200"/>
                    <a:gd name="connsiteX4" fmla="*/ 258679 w 493939"/>
                    <a:gd name="connsiteY4" fmla="*/ 2362200 h 2362200"/>
                    <a:gd name="connsiteX5" fmla="*/ 258679 w 493939"/>
                    <a:gd name="connsiteY5" fmla="*/ 2362200 h 2362200"/>
                    <a:gd name="connsiteX6" fmla="*/ 0 w 493939"/>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526 w 494465"/>
                    <a:gd name="connsiteY0" fmla="*/ 475247 h 2362200"/>
                    <a:gd name="connsiteX1" fmla="*/ 259205 w 494465"/>
                    <a:gd name="connsiteY1" fmla="*/ 0 h 2362200"/>
                    <a:gd name="connsiteX2" fmla="*/ 259205 w 494465"/>
                    <a:gd name="connsiteY2" fmla="*/ 0 h 2362200"/>
                    <a:gd name="connsiteX3" fmla="*/ 493821 w 494465"/>
                    <a:gd name="connsiteY3" fmla="*/ 499310 h 2362200"/>
                    <a:gd name="connsiteX4" fmla="*/ 259205 w 494465"/>
                    <a:gd name="connsiteY4" fmla="*/ 2362200 h 2362200"/>
                    <a:gd name="connsiteX5" fmla="*/ 259205 w 494465"/>
                    <a:gd name="connsiteY5" fmla="*/ 2362200 h 2362200"/>
                    <a:gd name="connsiteX6" fmla="*/ 526 w 494465"/>
                    <a:gd name="connsiteY6" fmla="*/ 475247 h 2362200"/>
                    <a:gd name="connsiteX0" fmla="*/ 956 w 435363"/>
                    <a:gd name="connsiteY0" fmla="*/ 884822 h 2362200"/>
                    <a:gd name="connsiteX1" fmla="*/ 200103 w 435363"/>
                    <a:gd name="connsiteY1" fmla="*/ 0 h 2362200"/>
                    <a:gd name="connsiteX2" fmla="*/ 200103 w 435363"/>
                    <a:gd name="connsiteY2" fmla="*/ 0 h 2362200"/>
                    <a:gd name="connsiteX3" fmla="*/ 434719 w 435363"/>
                    <a:gd name="connsiteY3" fmla="*/ 499310 h 2362200"/>
                    <a:gd name="connsiteX4" fmla="*/ 200103 w 435363"/>
                    <a:gd name="connsiteY4" fmla="*/ 2362200 h 2362200"/>
                    <a:gd name="connsiteX5" fmla="*/ 200103 w 435363"/>
                    <a:gd name="connsiteY5" fmla="*/ 2362200 h 2362200"/>
                    <a:gd name="connsiteX6" fmla="*/ 956 w 435363"/>
                    <a:gd name="connsiteY6" fmla="*/ 884822 h 2362200"/>
                    <a:gd name="connsiteX0" fmla="*/ 956 w 385893"/>
                    <a:gd name="connsiteY0" fmla="*/ 884822 h 2362200"/>
                    <a:gd name="connsiteX1" fmla="*/ 200103 w 385893"/>
                    <a:gd name="connsiteY1" fmla="*/ 0 h 2362200"/>
                    <a:gd name="connsiteX2" fmla="*/ 200103 w 385893"/>
                    <a:gd name="connsiteY2" fmla="*/ 0 h 2362200"/>
                    <a:gd name="connsiteX3" fmla="*/ 384712 w 385893"/>
                    <a:gd name="connsiteY3" fmla="*/ 913648 h 2362200"/>
                    <a:gd name="connsiteX4" fmla="*/ 200103 w 385893"/>
                    <a:gd name="connsiteY4" fmla="*/ 2362200 h 2362200"/>
                    <a:gd name="connsiteX5" fmla="*/ 200103 w 385893"/>
                    <a:gd name="connsiteY5" fmla="*/ 2362200 h 2362200"/>
                    <a:gd name="connsiteX6" fmla="*/ 956 w 385893"/>
                    <a:gd name="connsiteY6" fmla="*/ 884822 h 2362200"/>
                    <a:gd name="connsiteX0" fmla="*/ 956 w 391240"/>
                    <a:gd name="connsiteY0" fmla="*/ 884822 h 2362200"/>
                    <a:gd name="connsiteX1" fmla="*/ 200103 w 391240"/>
                    <a:gd name="connsiteY1" fmla="*/ 0 h 2362200"/>
                    <a:gd name="connsiteX2" fmla="*/ 200103 w 391240"/>
                    <a:gd name="connsiteY2" fmla="*/ 0 h 2362200"/>
                    <a:gd name="connsiteX3" fmla="*/ 384712 w 391240"/>
                    <a:gd name="connsiteY3" fmla="*/ 913648 h 2362200"/>
                    <a:gd name="connsiteX4" fmla="*/ 200103 w 391240"/>
                    <a:gd name="connsiteY4" fmla="*/ 2362200 h 2362200"/>
                    <a:gd name="connsiteX5" fmla="*/ 200103 w 391240"/>
                    <a:gd name="connsiteY5" fmla="*/ 2362200 h 2362200"/>
                    <a:gd name="connsiteX6" fmla="*/ 956 w 391240"/>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913648 h 2362200"/>
                    <a:gd name="connsiteX4" fmla="*/ 204864 w 396001"/>
                    <a:gd name="connsiteY4" fmla="*/ 2362200 h 2362200"/>
                    <a:gd name="connsiteX5" fmla="*/ 204864 w 396001"/>
                    <a:gd name="connsiteY5" fmla="*/ 2362200 h 2362200"/>
                    <a:gd name="connsiteX6" fmla="*/ 5717 w 396001"/>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885073 h 2362200"/>
                    <a:gd name="connsiteX4" fmla="*/ 204864 w 396001"/>
                    <a:gd name="connsiteY4" fmla="*/ 2362200 h 2362200"/>
                    <a:gd name="connsiteX5" fmla="*/ 204864 w 396001"/>
                    <a:gd name="connsiteY5" fmla="*/ 2362200 h 2362200"/>
                    <a:gd name="connsiteX6" fmla="*/ 5717 w 396001"/>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711 w 399995"/>
                    <a:gd name="connsiteY0" fmla="*/ 887203 h 2362200"/>
                    <a:gd name="connsiteX1" fmla="*/ 210383 w 399995"/>
                    <a:gd name="connsiteY1" fmla="*/ 0 h 2362200"/>
                    <a:gd name="connsiteX2" fmla="*/ 210383 w 399995"/>
                    <a:gd name="connsiteY2" fmla="*/ 0 h 2362200"/>
                    <a:gd name="connsiteX3" fmla="*/ 394992 w 399995"/>
                    <a:gd name="connsiteY3" fmla="*/ 885073 h 2362200"/>
                    <a:gd name="connsiteX4" fmla="*/ 210383 w 399995"/>
                    <a:gd name="connsiteY4" fmla="*/ 2362200 h 2362200"/>
                    <a:gd name="connsiteX5" fmla="*/ 210383 w 399995"/>
                    <a:gd name="connsiteY5" fmla="*/ 2362200 h 2362200"/>
                    <a:gd name="connsiteX6" fmla="*/ 1711 w 399995"/>
                    <a:gd name="connsiteY6" fmla="*/ 887203 h 2362200"/>
                    <a:gd name="connsiteX0" fmla="*/ 1711 w 406782"/>
                    <a:gd name="connsiteY0" fmla="*/ 887203 h 2362200"/>
                    <a:gd name="connsiteX1" fmla="*/ 210383 w 406782"/>
                    <a:gd name="connsiteY1" fmla="*/ 0 h 2362200"/>
                    <a:gd name="connsiteX2" fmla="*/ 210383 w 406782"/>
                    <a:gd name="connsiteY2" fmla="*/ 0 h 2362200"/>
                    <a:gd name="connsiteX3" fmla="*/ 402136 w 406782"/>
                    <a:gd name="connsiteY3" fmla="*/ 887454 h 2362200"/>
                    <a:gd name="connsiteX4" fmla="*/ 210383 w 406782"/>
                    <a:gd name="connsiteY4" fmla="*/ 2362200 h 2362200"/>
                    <a:gd name="connsiteX5" fmla="*/ 210383 w 406782"/>
                    <a:gd name="connsiteY5" fmla="*/ 2362200 h 2362200"/>
                    <a:gd name="connsiteX6" fmla="*/ 1711 w 406782"/>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2779" h="2362200">
                      <a:moveTo>
                        <a:pt x="1711" y="887203"/>
                      </a:moveTo>
                      <a:cubicBezTo>
                        <a:pt x="-12578" y="432729"/>
                        <a:pt x="63089" y="0"/>
                        <a:pt x="210383" y="0"/>
                      </a:cubicBezTo>
                      <a:lnTo>
                        <a:pt x="210383" y="0"/>
                      </a:lnTo>
                      <a:cubicBezTo>
                        <a:pt x="357677" y="0"/>
                        <a:pt x="409279" y="435360"/>
                        <a:pt x="402136" y="887454"/>
                      </a:cubicBezTo>
                      <a:cubicBezTo>
                        <a:pt x="386318" y="1376496"/>
                        <a:pt x="288588" y="1741237"/>
                        <a:pt x="210383" y="2362200"/>
                      </a:cubicBezTo>
                      <a:lnTo>
                        <a:pt x="210383" y="2362200"/>
                      </a:lnTo>
                      <a:cubicBezTo>
                        <a:pt x="165933" y="2012950"/>
                        <a:pt x="29810" y="1324242"/>
                        <a:pt x="1711" y="88720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grpSp>
        <p:nvGrpSpPr>
          <p:cNvPr id="57" name="Group 56"/>
          <p:cNvGrpSpPr/>
          <p:nvPr/>
        </p:nvGrpSpPr>
        <p:grpSpPr>
          <a:xfrm>
            <a:off x="9514541" y="1520069"/>
            <a:ext cx="812016" cy="811325"/>
            <a:chOff x="-6251451" y="-608789"/>
            <a:chExt cx="6188562" cy="6183297"/>
          </a:xfrm>
          <a:solidFill>
            <a:srgbClr val="FFFFFF">
              <a:alpha val="45882"/>
            </a:srgbClr>
          </a:solidFill>
        </p:grpSpPr>
        <p:grpSp>
          <p:nvGrpSpPr>
            <p:cNvPr id="138" name="Group 137"/>
            <p:cNvGrpSpPr/>
            <p:nvPr/>
          </p:nvGrpSpPr>
          <p:grpSpPr>
            <a:xfrm>
              <a:off x="-5325749" y="256713"/>
              <a:ext cx="4342496" cy="4342495"/>
              <a:chOff x="-1991720" y="-1203168"/>
              <a:chExt cx="4549691" cy="4549690"/>
            </a:xfrm>
            <a:grpFill/>
          </p:grpSpPr>
          <p:grpSp>
            <p:nvGrpSpPr>
              <p:cNvPr id="139" name="Group 138"/>
              <p:cNvGrpSpPr/>
              <p:nvPr/>
            </p:nvGrpSpPr>
            <p:grpSpPr>
              <a:xfrm>
                <a:off x="81736" y="-1203168"/>
                <a:ext cx="402779" cy="4549690"/>
                <a:chOff x="16691" y="-1162755"/>
                <a:chExt cx="402779" cy="4549690"/>
              </a:xfrm>
              <a:grpFill/>
            </p:grpSpPr>
            <p:sp>
              <p:nvSpPr>
                <p:cNvPr id="157" name="Rounded Rectangle 2"/>
                <p:cNvSpPr/>
                <p:nvPr/>
              </p:nvSpPr>
              <p:spPr>
                <a:xfrm>
                  <a:off x="16691" y="-1162755"/>
                  <a:ext cx="402779" cy="2362200"/>
                </a:xfrm>
                <a:custGeom>
                  <a:avLst/>
                  <a:gdLst>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095500 h 2362200"/>
                    <a:gd name="connsiteX8" fmla="*/ 0 w 533400"/>
                    <a:gd name="connsiteY8"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266700 w 533400"/>
                    <a:gd name="connsiteY4" fmla="*/ 2362200 h 2362200"/>
                    <a:gd name="connsiteX5" fmla="*/ 266700 w 533400"/>
                    <a:gd name="connsiteY5" fmla="*/ 2362200 h 2362200"/>
                    <a:gd name="connsiteX6" fmla="*/ 0 w 533400"/>
                    <a:gd name="connsiteY6" fmla="*/ 266700 h 2362200"/>
                    <a:gd name="connsiteX0" fmla="*/ 0 w 501316"/>
                    <a:gd name="connsiteY0" fmla="*/ 266700 h 2362200"/>
                    <a:gd name="connsiteX1" fmla="*/ 266700 w 501316"/>
                    <a:gd name="connsiteY1" fmla="*/ 0 h 2362200"/>
                    <a:gd name="connsiteX2" fmla="*/ 266700 w 501316"/>
                    <a:gd name="connsiteY2" fmla="*/ 0 h 2362200"/>
                    <a:gd name="connsiteX3" fmla="*/ 501316 w 501316"/>
                    <a:gd name="connsiteY3" fmla="*/ 499310 h 2362200"/>
                    <a:gd name="connsiteX4" fmla="*/ 266700 w 501316"/>
                    <a:gd name="connsiteY4" fmla="*/ 2362200 h 2362200"/>
                    <a:gd name="connsiteX5" fmla="*/ 266700 w 501316"/>
                    <a:gd name="connsiteY5" fmla="*/ 2362200 h 2362200"/>
                    <a:gd name="connsiteX6" fmla="*/ 0 w 501316"/>
                    <a:gd name="connsiteY6" fmla="*/ 266700 h 2362200"/>
                    <a:gd name="connsiteX0" fmla="*/ 0 w 461211"/>
                    <a:gd name="connsiteY0" fmla="*/ 483268 h 2362200"/>
                    <a:gd name="connsiteX1" fmla="*/ 226595 w 461211"/>
                    <a:gd name="connsiteY1" fmla="*/ 0 h 2362200"/>
                    <a:gd name="connsiteX2" fmla="*/ 226595 w 461211"/>
                    <a:gd name="connsiteY2" fmla="*/ 0 h 2362200"/>
                    <a:gd name="connsiteX3" fmla="*/ 461211 w 461211"/>
                    <a:gd name="connsiteY3" fmla="*/ 499310 h 2362200"/>
                    <a:gd name="connsiteX4" fmla="*/ 226595 w 461211"/>
                    <a:gd name="connsiteY4" fmla="*/ 2362200 h 2362200"/>
                    <a:gd name="connsiteX5" fmla="*/ 226595 w 461211"/>
                    <a:gd name="connsiteY5" fmla="*/ 2362200 h 2362200"/>
                    <a:gd name="connsiteX6" fmla="*/ 0 w 461211"/>
                    <a:gd name="connsiteY6" fmla="*/ 483268 h 2362200"/>
                    <a:gd name="connsiteX0" fmla="*/ 0 w 477253"/>
                    <a:gd name="connsiteY0" fmla="*/ 507331 h 2362200"/>
                    <a:gd name="connsiteX1" fmla="*/ 242637 w 477253"/>
                    <a:gd name="connsiteY1" fmla="*/ 0 h 2362200"/>
                    <a:gd name="connsiteX2" fmla="*/ 242637 w 477253"/>
                    <a:gd name="connsiteY2" fmla="*/ 0 h 2362200"/>
                    <a:gd name="connsiteX3" fmla="*/ 477253 w 477253"/>
                    <a:gd name="connsiteY3" fmla="*/ 499310 h 2362200"/>
                    <a:gd name="connsiteX4" fmla="*/ 242637 w 477253"/>
                    <a:gd name="connsiteY4" fmla="*/ 2362200 h 2362200"/>
                    <a:gd name="connsiteX5" fmla="*/ 242637 w 477253"/>
                    <a:gd name="connsiteY5" fmla="*/ 2362200 h 2362200"/>
                    <a:gd name="connsiteX6" fmla="*/ 0 w 477253"/>
                    <a:gd name="connsiteY6" fmla="*/ 507331 h 2362200"/>
                    <a:gd name="connsiteX0" fmla="*/ 0 w 493295"/>
                    <a:gd name="connsiteY0" fmla="*/ 475247 h 2362200"/>
                    <a:gd name="connsiteX1" fmla="*/ 258679 w 493295"/>
                    <a:gd name="connsiteY1" fmla="*/ 0 h 2362200"/>
                    <a:gd name="connsiteX2" fmla="*/ 258679 w 493295"/>
                    <a:gd name="connsiteY2" fmla="*/ 0 h 2362200"/>
                    <a:gd name="connsiteX3" fmla="*/ 493295 w 493295"/>
                    <a:gd name="connsiteY3" fmla="*/ 499310 h 2362200"/>
                    <a:gd name="connsiteX4" fmla="*/ 258679 w 493295"/>
                    <a:gd name="connsiteY4" fmla="*/ 2362200 h 2362200"/>
                    <a:gd name="connsiteX5" fmla="*/ 258679 w 493295"/>
                    <a:gd name="connsiteY5" fmla="*/ 2362200 h 2362200"/>
                    <a:gd name="connsiteX6" fmla="*/ 0 w 493295"/>
                    <a:gd name="connsiteY6" fmla="*/ 475247 h 2362200"/>
                    <a:gd name="connsiteX0" fmla="*/ 0 w 493330"/>
                    <a:gd name="connsiteY0" fmla="*/ 475247 h 2362200"/>
                    <a:gd name="connsiteX1" fmla="*/ 258679 w 493330"/>
                    <a:gd name="connsiteY1" fmla="*/ 0 h 2362200"/>
                    <a:gd name="connsiteX2" fmla="*/ 258679 w 493330"/>
                    <a:gd name="connsiteY2" fmla="*/ 0 h 2362200"/>
                    <a:gd name="connsiteX3" fmla="*/ 493295 w 493330"/>
                    <a:gd name="connsiteY3" fmla="*/ 499310 h 2362200"/>
                    <a:gd name="connsiteX4" fmla="*/ 258679 w 493330"/>
                    <a:gd name="connsiteY4" fmla="*/ 2362200 h 2362200"/>
                    <a:gd name="connsiteX5" fmla="*/ 258679 w 493330"/>
                    <a:gd name="connsiteY5" fmla="*/ 2362200 h 2362200"/>
                    <a:gd name="connsiteX6" fmla="*/ 0 w 493330"/>
                    <a:gd name="connsiteY6" fmla="*/ 475247 h 2362200"/>
                    <a:gd name="connsiteX0" fmla="*/ 0 w 493939"/>
                    <a:gd name="connsiteY0" fmla="*/ 475247 h 2362200"/>
                    <a:gd name="connsiteX1" fmla="*/ 258679 w 493939"/>
                    <a:gd name="connsiteY1" fmla="*/ 0 h 2362200"/>
                    <a:gd name="connsiteX2" fmla="*/ 258679 w 493939"/>
                    <a:gd name="connsiteY2" fmla="*/ 0 h 2362200"/>
                    <a:gd name="connsiteX3" fmla="*/ 493295 w 493939"/>
                    <a:gd name="connsiteY3" fmla="*/ 499310 h 2362200"/>
                    <a:gd name="connsiteX4" fmla="*/ 258679 w 493939"/>
                    <a:gd name="connsiteY4" fmla="*/ 2362200 h 2362200"/>
                    <a:gd name="connsiteX5" fmla="*/ 258679 w 493939"/>
                    <a:gd name="connsiteY5" fmla="*/ 2362200 h 2362200"/>
                    <a:gd name="connsiteX6" fmla="*/ 0 w 493939"/>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526 w 494465"/>
                    <a:gd name="connsiteY0" fmla="*/ 475247 h 2362200"/>
                    <a:gd name="connsiteX1" fmla="*/ 259205 w 494465"/>
                    <a:gd name="connsiteY1" fmla="*/ 0 h 2362200"/>
                    <a:gd name="connsiteX2" fmla="*/ 259205 w 494465"/>
                    <a:gd name="connsiteY2" fmla="*/ 0 h 2362200"/>
                    <a:gd name="connsiteX3" fmla="*/ 493821 w 494465"/>
                    <a:gd name="connsiteY3" fmla="*/ 499310 h 2362200"/>
                    <a:gd name="connsiteX4" fmla="*/ 259205 w 494465"/>
                    <a:gd name="connsiteY4" fmla="*/ 2362200 h 2362200"/>
                    <a:gd name="connsiteX5" fmla="*/ 259205 w 494465"/>
                    <a:gd name="connsiteY5" fmla="*/ 2362200 h 2362200"/>
                    <a:gd name="connsiteX6" fmla="*/ 526 w 494465"/>
                    <a:gd name="connsiteY6" fmla="*/ 475247 h 2362200"/>
                    <a:gd name="connsiteX0" fmla="*/ 956 w 435363"/>
                    <a:gd name="connsiteY0" fmla="*/ 884822 h 2362200"/>
                    <a:gd name="connsiteX1" fmla="*/ 200103 w 435363"/>
                    <a:gd name="connsiteY1" fmla="*/ 0 h 2362200"/>
                    <a:gd name="connsiteX2" fmla="*/ 200103 w 435363"/>
                    <a:gd name="connsiteY2" fmla="*/ 0 h 2362200"/>
                    <a:gd name="connsiteX3" fmla="*/ 434719 w 435363"/>
                    <a:gd name="connsiteY3" fmla="*/ 499310 h 2362200"/>
                    <a:gd name="connsiteX4" fmla="*/ 200103 w 435363"/>
                    <a:gd name="connsiteY4" fmla="*/ 2362200 h 2362200"/>
                    <a:gd name="connsiteX5" fmla="*/ 200103 w 435363"/>
                    <a:gd name="connsiteY5" fmla="*/ 2362200 h 2362200"/>
                    <a:gd name="connsiteX6" fmla="*/ 956 w 435363"/>
                    <a:gd name="connsiteY6" fmla="*/ 884822 h 2362200"/>
                    <a:gd name="connsiteX0" fmla="*/ 956 w 385893"/>
                    <a:gd name="connsiteY0" fmla="*/ 884822 h 2362200"/>
                    <a:gd name="connsiteX1" fmla="*/ 200103 w 385893"/>
                    <a:gd name="connsiteY1" fmla="*/ 0 h 2362200"/>
                    <a:gd name="connsiteX2" fmla="*/ 200103 w 385893"/>
                    <a:gd name="connsiteY2" fmla="*/ 0 h 2362200"/>
                    <a:gd name="connsiteX3" fmla="*/ 384712 w 385893"/>
                    <a:gd name="connsiteY3" fmla="*/ 913648 h 2362200"/>
                    <a:gd name="connsiteX4" fmla="*/ 200103 w 385893"/>
                    <a:gd name="connsiteY4" fmla="*/ 2362200 h 2362200"/>
                    <a:gd name="connsiteX5" fmla="*/ 200103 w 385893"/>
                    <a:gd name="connsiteY5" fmla="*/ 2362200 h 2362200"/>
                    <a:gd name="connsiteX6" fmla="*/ 956 w 385893"/>
                    <a:gd name="connsiteY6" fmla="*/ 884822 h 2362200"/>
                    <a:gd name="connsiteX0" fmla="*/ 956 w 391240"/>
                    <a:gd name="connsiteY0" fmla="*/ 884822 h 2362200"/>
                    <a:gd name="connsiteX1" fmla="*/ 200103 w 391240"/>
                    <a:gd name="connsiteY1" fmla="*/ 0 h 2362200"/>
                    <a:gd name="connsiteX2" fmla="*/ 200103 w 391240"/>
                    <a:gd name="connsiteY2" fmla="*/ 0 h 2362200"/>
                    <a:gd name="connsiteX3" fmla="*/ 384712 w 391240"/>
                    <a:gd name="connsiteY3" fmla="*/ 913648 h 2362200"/>
                    <a:gd name="connsiteX4" fmla="*/ 200103 w 391240"/>
                    <a:gd name="connsiteY4" fmla="*/ 2362200 h 2362200"/>
                    <a:gd name="connsiteX5" fmla="*/ 200103 w 391240"/>
                    <a:gd name="connsiteY5" fmla="*/ 2362200 h 2362200"/>
                    <a:gd name="connsiteX6" fmla="*/ 956 w 391240"/>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913648 h 2362200"/>
                    <a:gd name="connsiteX4" fmla="*/ 204864 w 396001"/>
                    <a:gd name="connsiteY4" fmla="*/ 2362200 h 2362200"/>
                    <a:gd name="connsiteX5" fmla="*/ 204864 w 396001"/>
                    <a:gd name="connsiteY5" fmla="*/ 2362200 h 2362200"/>
                    <a:gd name="connsiteX6" fmla="*/ 5717 w 396001"/>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885073 h 2362200"/>
                    <a:gd name="connsiteX4" fmla="*/ 204864 w 396001"/>
                    <a:gd name="connsiteY4" fmla="*/ 2362200 h 2362200"/>
                    <a:gd name="connsiteX5" fmla="*/ 204864 w 396001"/>
                    <a:gd name="connsiteY5" fmla="*/ 2362200 h 2362200"/>
                    <a:gd name="connsiteX6" fmla="*/ 5717 w 396001"/>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711 w 399995"/>
                    <a:gd name="connsiteY0" fmla="*/ 887203 h 2362200"/>
                    <a:gd name="connsiteX1" fmla="*/ 210383 w 399995"/>
                    <a:gd name="connsiteY1" fmla="*/ 0 h 2362200"/>
                    <a:gd name="connsiteX2" fmla="*/ 210383 w 399995"/>
                    <a:gd name="connsiteY2" fmla="*/ 0 h 2362200"/>
                    <a:gd name="connsiteX3" fmla="*/ 394992 w 399995"/>
                    <a:gd name="connsiteY3" fmla="*/ 885073 h 2362200"/>
                    <a:gd name="connsiteX4" fmla="*/ 210383 w 399995"/>
                    <a:gd name="connsiteY4" fmla="*/ 2362200 h 2362200"/>
                    <a:gd name="connsiteX5" fmla="*/ 210383 w 399995"/>
                    <a:gd name="connsiteY5" fmla="*/ 2362200 h 2362200"/>
                    <a:gd name="connsiteX6" fmla="*/ 1711 w 399995"/>
                    <a:gd name="connsiteY6" fmla="*/ 887203 h 2362200"/>
                    <a:gd name="connsiteX0" fmla="*/ 1711 w 406782"/>
                    <a:gd name="connsiteY0" fmla="*/ 887203 h 2362200"/>
                    <a:gd name="connsiteX1" fmla="*/ 210383 w 406782"/>
                    <a:gd name="connsiteY1" fmla="*/ 0 h 2362200"/>
                    <a:gd name="connsiteX2" fmla="*/ 210383 w 406782"/>
                    <a:gd name="connsiteY2" fmla="*/ 0 h 2362200"/>
                    <a:gd name="connsiteX3" fmla="*/ 402136 w 406782"/>
                    <a:gd name="connsiteY3" fmla="*/ 887454 h 2362200"/>
                    <a:gd name="connsiteX4" fmla="*/ 210383 w 406782"/>
                    <a:gd name="connsiteY4" fmla="*/ 2362200 h 2362200"/>
                    <a:gd name="connsiteX5" fmla="*/ 210383 w 406782"/>
                    <a:gd name="connsiteY5" fmla="*/ 2362200 h 2362200"/>
                    <a:gd name="connsiteX6" fmla="*/ 1711 w 406782"/>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2779" h="2362200">
                      <a:moveTo>
                        <a:pt x="1711" y="887203"/>
                      </a:moveTo>
                      <a:cubicBezTo>
                        <a:pt x="-12578" y="432729"/>
                        <a:pt x="63089" y="0"/>
                        <a:pt x="210383" y="0"/>
                      </a:cubicBezTo>
                      <a:lnTo>
                        <a:pt x="210383" y="0"/>
                      </a:lnTo>
                      <a:cubicBezTo>
                        <a:pt x="357677" y="0"/>
                        <a:pt x="409279" y="435360"/>
                        <a:pt x="402136" y="887454"/>
                      </a:cubicBezTo>
                      <a:cubicBezTo>
                        <a:pt x="386318" y="1376496"/>
                        <a:pt x="288588" y="1741237"/>
                        <a:pt x="210383" y="2362200"/>
                      </a:cubicBezTo>
                      <a:lnTo>
                        <a:pt x="210383" y="2362200"/>
                      </a:lnTo>
                      <a:cubicBezTo>
                        <a:pt x="165933" y="2012950"/>
                        <a:pt x="29810" y="1324242"/>
                        <a:pt x="1711" y="88720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Rounded Rectangle 2"/>
                <p:cNvSpPr/>
                <p:nvPr/>
              </p:nvSpPr>
              <p:spPr>
                <a:xfrm flipV="1">
                  <a:off x="16691" y="1024735"/>
                  <a:ext cx="402779" cy="2362200"/>
                </a:xfrm>
                <a:custGeom>
                  <a:avLst/>
                  <a:gdLst>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095500 h 2362200"/>
                    <a:gd name="connsiteX8" fmla="*/ 0 w 533400"/>
                    <a:gd name="connsiteY8"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266700 w 533400"/>
                    <a:gd name="connsiteY4" fmla="*/ 2362200 h 2362200"/>
                    <a:gd name="connsiteX5" fmla="*/ 266700 w 533400"/>
                    <a:gd name="connsiteY5" fmla="*/ 2362200 h 2362200"/>
                    <a:gd name="connsiteX6" fmla="*/ 0 w 533400"/>
                    <a:gd name="connsiteY6" fmla="*/ 266700 h 2362200"/>
                    <a:gd name="connsiteX0" fmla="*/ 0 w 501316"/>
                    <a:gd name="connsiteY0" fmla="*/ 266700 h 2362200"/>
                    <a:gd name="connsiteX1" fmla="*/ 266700 w 501316"/>
                    <a:gd name="connsiteY1" fmla="*/ 0 h 2362200"/>
                    <a:gd name="connsiteX2" fmla="*/ 266700 w 501316"/>
                    <a:gd name="connsiteY2" fmla="*/ 0 h 2362200"/>
                    <a:gd name="connsiteX3" fmla="*/ 501316 w 501316"/>
                    <a:gd name="connsiteY3" fmla="*/ 499310 h 2362200"/>
                    <a:gd name="connsiteX4" fmla="*/ 266700 w 501316"/>
                    <a:gd name="connsiteY4" fmla="*/ 2362200 h 2362200"/>
                    <a:gd name="connsiteX5" fmla="*/ 266700 w 501316"/>
                    <a:gd name="connsiteY5" fmla="*/ 2362200 h 2362200"/>
                    <a:gd name="connsiteX6" fmla="*/ 0 w 501316"/>
                    <a:gd name="connsiteY6" fmla="*/ 266700 h 2362200"/>
                    <a:gd name="connsiteX0" fmla="*/ 0 w 461211"/>
                    <a:gd name="connsiteY0" fmla="*/ 483268 h 2362200"/>
                    <a:gd name="connsiteX1" fmla="*/ 226595 w 461211"/>
                    <a:gd name="connsiteY1" fmla="*/ 0 h 2362200"/>
                    <a:gd name="connsiteX2" fmla="*/ 226595 w 461211"/>
                    <a:gd name="connsiteY2" fmla="*/ 0 h 2362200"/>
                    <a:gd name="connsiteX3" fmla="*/ 461211 w 461211"/>
                    <a:gd name="connsiteY3" fmla="*/ 499310 h 2362200"/>
                    <a:gd name="connsiteX4" fmla="*/ 226595 w 461211"/>
                    <a:gd name="connsiteY4" fmla="*/ 2362200 h 2362200"/>
                    <a:gd name="connsiteX5" fmla="*/ 226595 w 461211"/>
                    <a:gd name="connsiteY5" fmla="*/ 2362200 h 2362200"/>
                    <a:gd name="connsiteX6" fmla="*/ 0 w 461211"/>
                    <a:gd name="connsiteY6" fmla="*/ 483268 h 2362200"/>
                    <a:gd name="connsiteX0" fmla="*/ 0 w 477253"/>
                    <a:gd name="connsiteY0" fmla="*/ 507331 h 2362200"/>
                    <a:gd name="connsiteX1" fmla="*/ 242637 w 477253"/>
                    <a:gd name="connsiteY1" fmla="*/ 0 h 2362200"/>
                    <a:gd name="connsiteX2" fmla="*/ 242637 w 477253"/>
                    <a:gd name="connsiteY2" fmla="*/ 0 h 2362200"/>
                    <a:gd name="connsiteX3" fmla="*/ 477253 w 477253"/>
                    <a:gd name="connsiteY3" fmla="*/ 499310 h 2362200"/>
                    <a:gd name="connsiteX4" fmla="*/ 242637 w 477253"/>
                    <a:gd name="connsiteY4" fmla="*/ 2362200 h 2362200"/>
                    <a:gd name="connsiteX5" fmla="*/ 242637 w 477253"/>
                    <a:gd name="connsiteY5" fmla="*/ 2362200 h 2362200"/>
                    <a:gd name="connsiteX6" fmla="*/ 0 w 477253"/>
                    <a:gd name="connsiteY6" fmla="*/ 507331 h 2362200"/>
                    <a:gd name="connsiteX0" fmla="*/ 0 w 493295"/>
                    <a:gd name="connsiteY0" fmla="*/ 475247 h 2362200"/>
                    <a:gd name="connsiteX1" fmla="*/ 258679 w 493295"/>
                    <a:gd name="connsiteY1" fmla="*/ 0 h 2362200"/>
                    <a:gd name="connsiteX2" fmla="*/ 258679 w 493295"/>
                    <a:gd name="connsiteY2" fmla="*/ 0 h 2362200"/>
                    <a:gd name="connsiteX3" fmla="*/ 493295 w 493295"/>
                    <a:gd name="connsiteY3" fmla="*/ 499310 h 2362200"/>
                    <a:gd name="connsiteX4" fmla="*/ 258679 w 493295"/>
                    <a:gd name="connsiteY4" fmla="*/ 2362200 h 2362200"/>
                    <a:gd name="connsiteX5" fmla="*/ 258679 w 493295"/>
                    <a:gd name="connsiteY5" fmla="*/ 2362200 h 2362200"/>
                    <a:gd name="connsiteX6" fmla="*/ 0 w 493295"/>
                    <a:gd name="connsiteY6" fmla="*/ 475247 h 2362200"/>
                    <a:gd name="connsiteX0" fmla="*/ 0 w 493330"/>
                    <a:gd name="connsiteY0" fmla="*/ 475247 h 2362200"/>
                    <a:gd name="connsiteX1" fmla="*/ 258679 w 493330"/>
                    <a:gd name="connsiteY1" fmla="*/ 0 h 2362200"/>
                    <a:gd name="connsiteX2" fmla="*/ 258679 w 493330"/>
                    <a:gd name="connsiteY2" fmla="*/ 0 h 2362200"/>
                    <a:gd name="connsiteX3" fmla="*/ 493295 w 493330"/>
                    <a:gd name="connsiteY3" fmla="*/ 499310 h 2362200"/>
                    <a:gd name="connsiteX4" fmla="*/ 258679 w 493330"/>
                    <a:gd name="connsiteY4" fmla="*/ 2362200 h 2362200"/>
                    <a:gd name="connsiteX5" fmla="*/ 258679 w 493330"/>
                    <a:gd name="connsiteY5" fmla="*/ 2362200 h 2362200"/>
                    <a:gd name="connsiteX6" fmla="*/ 0 w 493330"/>
                    <a:gd name="connsiteY6" fmla="*/ 475247 h 2362200"/>
                    <a:gd name="connsiteX0" fmla="*/ 0 w 493939"/>
                    <a:gd name="connsiteY0" fmla="*/ 475247 h 2362200"/>
                    <a:gd name="connsiteX1" fmla="*/ 258679 w 493939"/>
                    <a:gd name="connsiteY1" fmla="*/ 0 h 2362200"/>
                    <a:gd name="connsiteX2" fmla="*/ 258679 w 493939"/>
                    <a:gd name="connsiteY2" fmla="*/ 0 h 2362200"/>
                    <a:gd name="connsiteX3" fmla="*/ 493295 w 493939"/>
                    <a:gd name="connsiteY3" fmla="*/ 499310 h 2362200"/>
                    <a:gd name="connsiteX4" fmla="*/ 258679 w 493939"/>
                    <a:gd name="connsiteY4" fmla="*/ 2362200 h 2362200"/>
                    <a:gd name="connsiteX5" fmla="*/ 258679 w 493939"/>
                    <a:gd name="connsiteY5" fmla="*/ 2362200 h 2362200"/>
                    <a:gd name="connsiteX6" fmla="*/ 0 w 493939"/>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526 w 494465"/>
                    <a:gd name="connsiteY0" fmla="*/ 475247 h 2362200"/>
                    <a:gd name="connsiteX1" fmla="*/ 259205 w 494465"/>
                    <a:gd name="connsiteY1" fmla="*/ 0 h 2362200"/>
                    <a:gd name="connsiteX2" fmla="*/ 259205 w 494465"/>
                    <a:gd name="connsiteY2" fmla="*/ 0 h 2362200"/>
                    <a:gd name="connsiteX3" fmla="*/ 493821 w 494465"/>
                    <a:gd name="connsiteY3" fmla="*/ 499310 h 2362200"/>
                    <a:gd name="connsiteX4" fmla="*/ 259205 w 494465"/>
                    <a:gd name="connsiteY4" fmla="*/ 2362200 h 2362200"/>
                    <a:gd name="connsiteX5" fmla="*/ 259205 w 494465"/>
                    <a:gd name="connsiteY5" fmla="*/ 2362200 h 2362200"/>
                    <a:gd name="connsiteX6" fmla="*/ 526 w 494465"/>
                    <a:gd name="connsiteY6" fmla="*/ 475247 h 2362200"/>
                    <a:gd name="connsiteX0" fmla="*/ 956 w 435363"/>
                    <a:gd name="connsiteY0" fmla="*/ 884822 h 2362200"/>
                    <a:gd name="connsiteX1" fmla="*/ 200103 w 435363"/>
                    <a:gd name="connsiteY1" fmla="*/ 0 h 2362200"/>
                    <a:gd name="connsiteX2" fmla="*/ 200103 w 435363"/>
                    <a:gd name="connsiteY2" fmla="*/ 0 h 2362200"/>
                    <a:gd name="connsiteX3" fmla="*/ 434719 w 435363"/>
                    <a:gd name="connsiteY3" fmla="*/ 499310 h 2362200"/>
                    <a:gd name="connsiteX4" fmla="*/ 200103 w 435363"/>
                    <a:gd name="connsiteY4" fmla="*/ 2362200 h 2362200"/>
                    <a:gd name="connsiteX5" fmla="*/ 200103 w 435363"/>
                    <a:gd name="connsiteY5" fmla="*/ 2362200 h 2362200"/>
                    <a:gd name="connsiteX6" fmla="*/ 956 w 435363"/>
                    <a:gd name="connsiteY6" fmla="*/ 884822 h 2362200"/>
                    <a:gd name="connsiteX0" fmla="*/ 956 w 385893"/>
                    <a:gd name="connsiteY0" fmla="*/ 884822 h 2362200"/>
                    <a:gd name="connsiteX1" fmla="*/ 200103 w 385893"/>
                    <a:gd name="connsiteY1" fmla="*/ 0 h 2362200"/>
                    <a:gd name="connsiteX2" fmla="*/ 200103 w 385893"/>
                    <a:gd name="connsiteY2" fmla="*/ 0 h 2362200"/>
                    <a:gd name="connsiteX3" fmla="*/ 384712 w 385893"/>
                    <a:gd name="connsiteY3" fmla="*/ 913648 h 2362200"/>
                    <a:gd name="connsiteX4" fmla="*/ 200103 w 385893"/>
                    <a:gd name="connsiteY4" fmla="*/ 2362200 h 2362200"/>
                    <a:gd name="connsiteX5" fmla="*/ 200103 w 385893"/>
                    <a:gd name="connsiteY5" fmla="*/ 2362200 h 2362200"/>
                    <a:gd name="connsiteX6" fmla="*/ 956 w 385893"/>
                    <a:gd name="connsiteY6" fmla="*/ 884822 h 2362200"/>
                    <a:gd name="connsiteX0" fmla="*/ 956 w 391240"/>
                    <a:gd name="connsiteY0" fmla="*/ 884822 h 2362200"/>
                    <a:gd name="connsiteX1" fmla="*/ 200103 w 391240"/>
                    <a:gd name="connsiteY1" fmla="*/ 0 h 2362200"/>
                    <a:gd name="connsiteX2" fmla="*/ 200103 w 391240"/>
                    <a:gd name="connsiteY2" fmla="*/ 0 h 2362200"/>
                    <a:gd name="connsiteX3" fmla="*/ 384712 w 391240"/>
                    <a:gd name="connsiteY3" fmla="*/ 913648 h 2362200"/>
                    <a:gd name="connsiteX4" fmla="*/ 200103 w 391240"/>
                    <a:gd name="connsiteY4" fmla="*/ 2362200 h 2362200"/>
                    <a:gd name="connsiteX5" fmla="*/ 200103 w 391240"/>
                    <a:gd name="connsiteY5" fmla="*/ 2362200 h 2362200"/>
                    <a:gd name="connsiteX6" fmla="*/ 956 w 391240"/>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913648 h 2362200"/>
                    <a:gd name="connsiteX4" fmla="*/ 204864 w 396001"/>
                    <a:gd name="connsiteY4" fmla="*/ 2362200 h 2362200"/>
                    <a:gd name="connsiteX5" fmla="*/ 204864 w 396001"/>
                    <a:gd name="connsiteY5" fmla="*/ 2362200 h 2362200"/>
                    <a:gd name="connsiteX6" fmla="*/ 5717 w 396001"/>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885073 h 2362200"/>
                    <a:gd name="connsiteX4" fmla="*/ 204864 w 396001"/>
                    <a:gd name="connsiteY4" fmla="*/ 2362200 h 2362200"/>
                    <a:gd name="connsiteX5" fmla="*/ 204864 w 396001"/>
                    <a:gd name="connsiteY5" fmla="*/ 2362200 h 2362200"/>
                    <a:gd name="connsiteX6" fmla="*/ 5717 w 396001"/>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711 w 399995"/>
                    <a:gd name="connsiteY0" fmla="*/ 887203 h 2362200"/>
                    <a:gd name="connsiteX1" fmla="*/ 210383 w 399995"/>
                    <a:gd name="connsiteY1" fmla="*/ 0 h 2362200"/>
                    <a:gd name="connsiteX2" fmla="*/ 210383 w 399995"/>
                    <a:gd name="connsiteY2" fmla="*/ 0 h 2362200"/>
                    <a:gd name="connsiteX3" fmla="*/ 394992 w 399995"/>
                    <a:gd name="connsiteY3" fmla="*/ 885073 h 2362200"/>
                    <a:gd name="connsiteX4" fmla="*/ 210383 w 399995"/>
                    <a:gd name="connsiteY4" fmla="*/ 2362200 h 2362200"/>
                    <a:gd name="connsiteX5" fmla="*/ 210383 w 399995"/>
                    <a:gd name="connsiteY5" fmla="*/ 2362200 h 2362200"/>
                    <a:gd name="connsiteX6" fmla="*/ 1711 w 399995"/>
                    <a:gd name="connsiteY6" fmla="*/ 887203 h 2362200"/>
                    <a:gd name="connsiteX0" fmla="*/ 1711 w 406782"/>
                    <a:gd name="connsiteY0" fmla="*/ 887203 h 2362200"/>
                    <a:gd name="connsiteX1" fmla="*/ 210383 w 406782"/>
                    <a:gd name="connsiteY1" fmla="*/ 0 h 2362200"/>
                    <a:gd name="connsiteX2" fmla="*/ 210383 w 406782"/>
                    <a:gd name="connsiteY2" fmla="*/ 0 h 2362200"/>
                    <a:gd name="connsiteX3" fmla="*/ 402136 w 406782"/>
                    <a:gd name="connsiteY3" fmla="*/ 887454 h 2362200"/>
                    <a:gd name="connsiteX4" fmla="*/ 210383 w 406782"/>
                    <a:gd name="connsiteY4" fmla="*/ 2362200 h 2362200"/>
                    <a:gd name="connsiteX5" fmla="*/ 210383 w 406782"/>
                    <a:gd name="connsiteY5" fmla="*/ 2362200 h 2362200"/>
                    <a:gd name="connsiteX6" fmla="*/ 1711 w 406782"/>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2779" h="2362200">
                      <a:moveTo>
                        <a:pt x="1711" y="887203"/>
                      </a:moveTo>
                      <a:cubicBezTo>
                        <a:pt x="-12578" y="432729"/>
                        <a:pt x="63089" y="0"/>
                        <a:pt x="210383" y="0"/>
                      </a:cubicBezTo>
                      <a:lnTo>
                        <a:pt x="210383" y="0"/>
                      </a:lnTo>
                      <a:cubicBezTo>
                        <a:pt x="357677" y="0"/>
                        <a:pt x="409279" y="435360"/>
                        <a:pt x="402136" y="887454"/>
                      </a:cubicBezTo>
                      <a:cubicBezTo>
                        <a:pt x="386318" y="1376496"/>
                        <a:pt x="288588" y="1741237"/>
                        <a:pt x="210383" y="2362200"/>
                      </a:cubicBezTo>
                      <a:lnTo>
                        <a:pt x="210383" y="2362200"/>
                      </a:lnTo>
                      <a:cubicBezTo>
                        <a:pt x="165933" y="2012950"/>
                        <a:pt x="29810" y="1324242"/>
                        <a:pt x="1711" y="88720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0" name="Group 139"/>
              <p:cNvGrpSpPr/>
              <p:nvPr/>
            </p:nvGrpSpPr>
            <p:grpSpPr>
              <a:xfrm rot="5400000">
                <a:off x="81736" y="-1203168"/>
                <a:ext cx="402779" cy="4549690"/>
                <a:chOff x="16691" y="-1162755"/>
                <a:chExt cx="402779" cy="4549690"/>
              </a:xfrm>
              <a:grpFill/>
            </p:grpSpPr>
            <p:sp>
              <p:nvSpPr>
                <p:cNvPr id="155" name="Rounded Rectangle 2"/>
                <p:cNvSpPr/>
                <p:nvPr/>
              </p:nvSpPr>
              <p:spPr>
                <a:xfrm>
                  <a:off x="16691" y="-1162755"/>
                  <a:ext cx="402779" cy="2362200"/>
                </a:xfrm>
                <a:custGeom>
                  <a:avLst/>
                  <a:gdLst>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095500 h 2362200"/>
                    <a:gd name="connsiteX8" fmla="*/ 0 w 533400"/>
                    <a:gd name="connsiteY8"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266700 w 533400"/>
                    <a:gd name="connsiteY4" fmla="*/ 2362200 h 2362200"/>
                    <a:gd name="connsiteX5" fmla="*/ 266700 w 533400"/>
                    <a:gd name="connsiteY5" fmla="*/ 2362200 h 2362200"/>
                    <a:gd name="connsiteX6" fmla="*/ 0 w 533400"/>
                    <a:gd name="connsiteY6" fmla="*/ 266700 h 2362200"/>
                    <a:gd name="connsiteX0" fmla="*/ 0 w 501316"/>
                    <a:gd name="connsiteY0" fmla="*/ 266700 h 2362200"/>
                    <a:gd name="connsiteX1" fmla="*/ 266700 w 501316"/>
                    <a:gd name="connsiteY1" fmla="*/ 0 h 2362200"/>
                    <a:gd name="connsiteX2" fmla="*/ 266700 w 501316"/>
                    <a:gd name="connsiteY2" fmla="*/ 0 h 2362200"/>
                    <a:gd name="connsiteX3" fmla="*/ 501316 w 501316"/>
                    <a:gd name="connsiteY3" fmla="*/ 499310 h 2362200"/>
                    <a:gd name="connsiteX4" fmla="*/ 266700 w 501316"/>
                    <a:gd name="connsiteY4" fmla="*/ 2362200 h 2362200"/>
                    <a:gd name="connsiteX5" fmla="*/ 266700 w 501316"/>
                    <a:gd name="connsiteY5" fmla="*/ 2362200 h 2362200"/>
                    <a:gd name="connsiteX6" fmla="*/ 0 w 501316"/>
                    <a:gd name="connsiteY6" fmla="*/ 266700 h 2362200"/>
                    <a:gd name="connsiteX0" fmla="*/ 0 w 461211"/>
                    <a:gd name="connsiteY0" fmla="*/ 483268 h 2362200"/>
                    <a:gd name="connsiteX1" fmla="*/ 226595 w 461211"/>
                    <a:gd name="connsiteY1" fmla="*/ 0 h 2362200"/>
                    <a:gd name="connsiteX2" fmla="*/ 226595 w 461211"/>
                    <a:gd name="connsiteY2" fmla="*/ 0 h 2362200"/>
                    <a:gd name="connsiteX3" fmla="*/ 461211 w 461211"/>
                    <a:gd name="connsiteY3" fmla="*/ 499310 h 2362200"/>
                    <a:gd name="connsiteX4" fmla="*/ 226595 w 461211"/>
                    <a:gd name="connsiteY4" fmla="*/ 2362200 h 2362200"/>
                    <a:gd name="connsiteX5" fmla="*/ 226595 w 461211"/>
                    <a:gd name="connsiteY5" fmla="*/ 2362200 h 2362200"/>
                    <a:gd name="connsiteX6" fmla="*/ 0 w 461211"/>
                    <a:gd name="connsiteY6" fmla="*/ 483268 h 2362200"/>
                    <a:gd name="connsiteX0" fmla="*/ 0 w 477253"/>
                    <a:gd name="connsiteY0" fmla="*/ 507331 h 2362200"/>
                    <a:gd name="connsiteX1" fmla="*/ 242637 w 477253"/>
                    <a:gd name="connsiteY1" fmla="*/ 0 h 2362200"/>
                    <a:gd name="connsiteX2" fmla="*/ 242637 w 477253"/>
                    <a:gd name="connsiteY2" fmla="*/ 0 h 2362200"/>
                    <a:gd name="connsiteX3" fmla="*/ 477253 w 477253"/>
                    <a:gd name="connsiteY3" fmla="*/ 499310 h 2362200"/>
                    <a:gd name="connsiteX4" fmla="*/ 242637 w 477253"/>
                    <a:gd name="connsiteY4" fmla="*/ 2362200 h 2362200"/>
                    <a:gd name="connsiteX5" fmla="*/ 242637 w 477253"/>
                    <a:gd name="connsiteY5" fmla="*/ 2362200 h 2362200"/>
                    <a:gd name="connsiteX6" fmla="*/ 0 w 477253"/>
                    <a:gd name="connsiteY6" fmla="*/ 507331 h 2362200"/>
                    <a:gd name="connsiteX0" fmla="*/ 0 w 493295"/>
                    <a:gd name="connsiteY0" fmla="*/ 475247 h 2362200"/>
                    <a:gd name="connsiteX1" fmla="*/ 258679 w 493295"/>
                    <a:gd name="connsiteY1" fmla="*/ 0 h 2362200"/>
                    <a:gd name="connsiteX2" fmla="*/ 258679 w 493295"/>
                    <a:gd name="connsiteY2" fmla="*/ 0 h 2362200"/>
                    <a:gd name="connsiteX3" fmla="*/ 493295 w 493295"/>
                    <a:gd name="connsiteY3" fmla="*/ 499310 h 2362200"/>
                    <a:gd name="connsiteX4" fmla="*/ 258679 w 493295"/>
                    <a:gd name="connsiteY4" fmla="*/ 2362200 h 2362200"/>
                    <a:gd name="connsiteX5" fmla="*/ 258679 w 493295"/>
                    <a:gd name="connsiteY5" fmla="*/ 2362200 h 2362200"/>
                    <a:gd name="connsiteX6" fmla="*/ 0 w 493295"/>
                    <a:gd name="connsiteY6" fmla="*/ 475247 h 2362200"/>
                    <a:gd name="connsiteX0" fmla="*/ 0 w 493330"/>
                    <a:gd name="connsiteY0" fmla="*/ 475247 h 2362200"/>
                    <a:gd name="connsiteX1" fmla="*/ 258679 w 493330"/>
                    <a:gd name="connsiteY1" fmla="*/ 0 h 2362200"/>
                    <a:gd name="connsiteX2" fmla="*/ 258679 w 493330"/>
                    <a:gd name="connsiteY2" fmla="*/ 0 h 2362200"/>
                    <a:gd name="connsiteX3" fmla="*/ 493295 w 493330"/>
                    <a:gd name="connsiteY3" fmla="*/ 499310 h 2362200"/>
                    <a:gd name="connsiteX4" fmla="*/ 258679 w 493330"/>
                    <a:gd name="connsiteY4" fmla="*/ 2362200 h 2362200"/>
                    <a:gd name="connsiteX5" fmla="*/ 258679 w 493330"/>
                    <a:gd name="connsiteY5" fmla="*/ 2362200 h 2362200"/>
                    <a:gd name="connsiteX6" fmla="*/ 0 w 493330"/>
                    <a:gd name="connsiteY6" fmla="*/ 475247 h 2362200"/>
                    <a:gd name="connsiteX0" fmla="*/ 0 w 493939"/>
                    <a:gd name="connsiteY0" fmla="*/ 475247 h 2362200"/>
                    <a:gd name="connsiteX1" fmla="*/ 258679 w 493939"/>
                    <a:gd name="connsiteY1" fmla="*/ 0 h 2362200"/>
                    <a:gd name="connsiteX2" fmla="*/ 258679 w 493939"/>
                    <a:gd name="connsiteY2" fmla="*/ 0 h 2362200"/>
                    <a:gd name="connsiteX3" fmla="*/ 493295 w 493939"/>
                    <a:gd name="connsiteY3" fmla="*/ 499310 h 2362200"/>
                    <a:gd name="connsiteX4" fmla="*/ 258679 w 493939"/>
                    <a:gd name="connsiteY4" fmla="*/ 2362200 h 2362200"/>
                    <a:gd name="connsiteX5" fmla="*/ 258679 w 493939"/>
                    <a:gd name="connsiteY5" fmla="*/ 2362200 h 2362200"/>
                    <a:gd name="connsiteX6" fmla="*/ 0 w 493939"/>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526 w 494465"/>
                    <a:gd name="connsiteY0" fmla="*/ 475247 h 2362200"/>
                    <a:gd name="connsiteX1" fmla="*/ 259205 w 494465"/>
                    <a:gd name="connsiteY1" fmla="*/ 0 h 2362200"/>
                    <a:gd name="connsiteX2" fmla="*/ 259205 w 494465"/>
                    <a:gd name="connsiteY2" fmla="*/ 0 h 2362200"/>
                    <a:gd name="connsiteX3" fmla="*/ 493821 w 494465"/>
                    <a:gd name="connsiteY3" fmla="*/ 499310 h 2362200"/>
                    <a:gd name="connsiteX4" fmla="*/ 259205 w 494465"/>
                    <a:gd name="connsiteY4" fmla="*/ 2362200 h 2362200"/>
                    <a:gd name="connsiteX5" fmla="*/ 259205 w 494465"/>
                    <a:gd name="connsiteY5" fmla="*/ 2362200 h 2362200"/>
                    <a:gd name="connsiteX6" fmla="*/ 526 w 494465"/>
                    <a:gd name="connsiteY6" fmla="*/ 475247 h 2362200"/>
                    <a:gd name="connsiteX0" fmla="*/ 956 w 435363"/>
                    <a:gd name="connsiteY0" fmla="*/ 884822 h 2362200"/>
                    <a:gd name="connsiteX1" fmla="*/ 200103 w 435363"/>
                    <a:gd name="connsiteY1" fmla="*/ 0 h 2362200"/>
                    <a:gd name="connsiteX2" fmla="*/ 200103 w 435363"/>
                    <a:gd name="connsiteY2" fmla="*/ 0 h 2362200"/>
                    <a:gd name="connsiteX3" fmla="*/ 434719 w 435363"/>
                    <a:gd name="connsiteY3" fmla="*/ 499310 h 2362200"/>
                    <a:gd name="connsiteX4" fmla="*/ 200103 w 435363"/>
                    <a:gd name="connsiteY4" fmla="*/ 2362200 h 2362200"/>
                    <a:gd name="connsiteX5" fmla="*/ 200103 w 435363"/>
                    <a:gd name="connsiteY5" fmla="*/ 2362200 h 2362200"/>
                    <a:gd name="connsiteX6" fmla="*/ 956 w 435363"/>
                    <a:gd name="connsiteY6" fmla="*/ 884822 h 2362200"/>
                    <a:gd name="connsiteX0" fmla="*/ 956 w 385893"/>
                    <a:gd name="connsiteY0" fmla="*/ 884822 h 2362200"/>
                    <a:gd name="connsiteX1" fmla="*/ 200103 w 385893"/>
                    <a:gd name="connsiteY1" fmla="*/ 0 h 2362200"/>
                    <a:gd name="connsiteX2" fmla="*/ 200103 w 385893"/>
                    <a:gd name="connsiteY2" fmla="*/ 0 h 2362200"/>
                    <a:gd name="connsiteX3" fmla="*/ 384712 w 385893"/>
                    <a:gd name="connsiteY3" fmla="*/ 913648 h 2362200"/>
                    <a:gd name="connsiteX4" fmla="*/ 200103 w 385893"/>
                    <a:gd name="connsiteY4" fmla="*/ 2362200 h 2362200"/>
                    <a:gd name="connsiteX5" fmla="*/ 200103 w 385893"/>
                    <a:gd name="connsiteY5" fmla="*/ 2362200 h 2362200"/>
                    <a:gd name="connsiteX6" fmla="*/ 956 w 385893"/>
                    <a:gd name="connsiteY6" fmla="*/ 884822 h 2362200"/>
                    <a:gd name="connsiteX0" fmla="*/ 956 w 391240"/>
                    <a:gd name="connsiteY0" fmla="*/ 884822 h 2362200"/>
                    <a:gd name="connsiteX1" fmla="*/ 200103 w 391240"/>
                    <a:gd name="connsiteY1" fmla="*/ 0 h 2362200"/>
                    <a:gd name="connsiteX2" fmla="*/ 200103 w 391240"/>
                    <a:gd name="connsiteY2" fmla="*/ 0 h 2362200"/>
                    <a:gd name="connsiteX3" fmla="*/ 384712 w 391240"/>
                    <a:gd name="connsiteY3" fmla="*/ 913648 h 2362200"/>
                    <a:gd name="connsiteX4" fmla="*/ 200103 w 391240"/>
                    <a:gd name="connsiteY4" fmla="*/ 2362200 h 2362200"/>
                    <a:gd name="connsiteX5" fmla="*/ 200103 w 391240"/>
                    <a:gd name="connsiteY5" fmla="*/ 2362200 h 2362200"/>
                    <a:gd name="connsiteX6" fmla="*/ 956 w 391240"/>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913648 h 2362200"/>
                    <a:gd name="connsiteX4" fmla="*/ 204864 w 396001"/>
                    <a:gd name="connsiteY4" fmla="*/ 2362200 h 2362200"/>
                    <a:gd name="connsiteX5" fmla="*/ 204864 w 396001"/>
                    <a:gd name="connsiteY5" fmla="*/ 2362200 h 2362200"/>
                    <a:gd name="connsiteX6" fmla="*/ 5717 w 396001"/>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885073 h 2362200"/>
                    <a:gd name="connsiteX4" fmla="*/ 204864 w 396001"/>
                    <a:gd name="connsiteY4" fmla="*/ 2362200 h 2362200"/>
                    <a:gd name="connsiteX5" fmla="*/ 204864 w 396001"/>
                    <a:gd name="connsiteY5" fmla="*/ 2362200 h 2362200"/>
                    <a:gd name="connsiteX6" fmla="*/ 5717 w 396001"/>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711 w 399995"/>
                    <a:gd name="connsiteY0" fmla="*/ 887203 h 2362200"/>
                    <a:gd name="connsiteX1" fmla="*/ 210383 w 399995"/>
                    <a:gd name="connsiteY1" fmla="*/ 0 h 2362200"/>
                    <a:gd name="connsiteX2" fmla="*/ 210383 w 399995"/>
                    <a:gd name="connsiteY2" fmla="*/ 0 h 2362200"/>
                    <a:gd name="connsiteX3" fmla="*/ 394992 w 399995"/>
                    <a:gd name="connsiteY3" fmla="*/ 885073 h 2362200"/>
                    <a:gd name="connsiteX4" fmla="*/ 210383 w 399995"/>
                    <a:gd name="connsiteY4" fmla="*/ 2362200 h 2362200"/>
                    <a:gd name="connsiteX5" fmla="*/ 210383 w 399995"/>
                    <a:gd name="connsiteY5" fmla="*/ 2362200 h 2362200"/>
                    <a:gd name="connsiteX6" fmla="*/ 1711 w 399995"/>
                    <a:gd name="connsiteY6" fmla="*/ 887203 h 2362200"/>
                    <a:gd name="connsiteX0" fmla="*/ 1711 w 406782"/>
                    <a:gd name="connsiteY0" fmla="*/ 887203 h 2362200"/>
                    <a:gd name="connsiteX1" fmla="*/ 210383 w 406782"/>
                    <a:gd name="connsiteY1" fmla="*/ 0 h 2362200"/>
                    <a:gd name="connsiteX2" fmla="*/ 210383 w 406782"/>
                    <a:gd name="connsiteY2" fmla="*/ 0 h 2362200"/>
                    <a:gd name="connsiteX3" fmla="*/ 402136 w 406782"/>
                    <a:gd name="connsiteY3" fmla="*/ 887454 h 2362200"/>
                    <a:gd name="connsiteX4" fmla="*/ 210383 w 406782"/>
                    <a:gd name="connsiteY4" fmla="*/ 2362200 h 2362200"/>
                    <a:gd name="connsiteX5" fmla="*/ 210383 w 406782"/>
                    <a:gd name="connsiteY5" fmla="*/ 2362200 h 2362200"/>
                    <a:gd name="connsiteX6" fmla="*/ 1711 w 406782"/>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2779" h="2362200">
                      <a:moveTo>
                        <a:pt x="1711" y="887203"/>
                      </a:moveTo>
                      <a:cubicBezTo>
                        <a:pt x="-12578" y="432729"/>
                        <a:pt x="63089" y="0"/>
                        <a:pt x="210383" y="0"/>
                      </a:cubicBezTo>
                      <a:lnTo>
                        <a:pt x="210383" y="0"/>
                      </a:lnTo>
                      <a:cubicBezTo>
                        <a:pt x="357677" y="0"/>
                        <a:pt x="409279" y="435360"/>
                        <a:pt x="402136" y="887454"/>
                      </a:cubicBezTo>
                      <a:cubicBezTo>
                        <a:pt x="386318" y="1376496"/>
                        <a:pt x="288588" y="1741237"/>
                        <a:pt x="210383" y="2362200"/>
                      </a:cubicBezTo>
                      <a:lnTo>
                        <a:pt x="210383" y="2362200"/>
                      </a:lnTo>
                      <a:cubicBezTo>
                        <a:pt x="165933" y="2012950"/>
                        <a:pt x="29810" y="1324242"/>
                        <a:pt x="1711" y="88720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Rounded Rectangle 2"/>
                <p:cNvSpPr/>
                <p:nvPr/>
              </p:nvSpPr>
              <p:spPr>
                <a:xfrm flipV="1">
                  <a:off x="16691" y="1024735"/>
                  <a:ext cx="402779" cy="2362200"/>
                </a:xfrm>
                <a:custGeom>
                  <a:avLst/>
                  <a:gdLst>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095500 h 2362200"/>
                    <a:gd name="connsiteX8" fmla="*/ 0 w 533400"/>
                    <a:gd name="connsiteY8"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266700 w 533400"/>
                    <a:gd name="connsiteY4" fmla="*/ 2362200 h 2362200"/>
                    <a:gd name="connsiteX5" fmla="*/ 266700 w 533400"/>
                    <a:gd name="connsiteY5" fmla="*/ 2362200 h 2362200"/>
                    <a:gd name="connsiteX6" fmla="*/ 0 w 533400"/>
                    <a:gd name="connsiteY6" fmla="*/ 266700 h 2362200"/>
                    <a:gd name="connsiteX0" fmla="*/ 0 w 501316"/>
                    <a:gd name="connsiteY0" fmla="*/ 266700 h 2362200"/>
                    <a:gd name="connsiteX1" fmla="*/ 266700 w 501316"/>
                    <a:gd name="connsiteY1" fmla="*/ 0 h 2362200"/>
                    <a:gd name="connsiteX2" fmla="*/ 266700 w 501316"/>
                    <a:gd name="connsiteY2" fmla="*/ 0 h 2362200"/>
                    <a:gd name="connsiteX3" fmla="*/ 501316 w 501316"/>
                    <a:gd name="connsiteY3" fmla="*/ 499310 h 2362200"/>
                    <a:gd name="connsiteX4" fmla="*/ 266700 w 501316"/>
                    <a:gd name="connsiteY4" fmla="*/ 2362200 h 2362200"/>
                    <a:gd name="connsiteX5" fmla="*/ 266700 w 501316"/>
                    <a:gd name="connsiteY5" fmla="*/ 2362200 h 2362200"/>
                    <a:gd name="connsiteX6" fmla="*/ 0 w 501316"/>
                    <a:gd name="connsiteY6" fmla="*/ 266700 h 2362200"/>
                    <a:gd name="connsiteX0" fmla="*/ 0 w 461211"/>
                    <a:gd name="connsiteY0" fmla="*/ 483268 h 2362200"/>
                    <a:gd name="connsiteX1" fmla="*/ 226595 w 461211"/>
                    <a:gd name="connsiteY1" fmla="*/ 0 h 2362200"/>
                    <a:gd name="connsiteX2" fmla="*/ 226595 w 461211"/>
                    <a:gd name="connsiteY2" fmla="*/ 0 h 2362200"/>
                    <a:gd name="connsiteX3" fmla="*/ 461211 w 461211"/>
                    <a:gd name="connsiteY3" fmla="*/ 499310 h 2362200"/>
                    <a:gd name="connsiteX4" fmla="*/ 226595 w 461211"/>
                    <a:gd name="connsiteY4" fmla="*/ 2362200 h 2362200"/>
                    <a:gd name="connsiteX5" fmla="*/ 226595 w 461211"/>
                    <a:gd name="connsiteY5" fmla="*/ 2362200 h 2362200"/>
                    <a:gd name="connsiteX6" fmla="*/ 0 w 461211"/>
                    <a:gd name="connsiteY6" fmla="*/ 483268 h 2362200"/>
                    <a:gd name="connsiteX0" fmla="*/ 0 w 477253"/>
                    <a:gd name="connsiteY0" fmla="*/ 507331 h 2362200"/>
                    <a:gd name="connsiteX1" fmla="*/ 242637 w 477253"/>
                    <a:gd name="connsiteY1" fmla="*/ 0 h 2362200"/>
                    <a:gd name="connsiteX2" fmla="*/ 242637 w 477253"/>
                    <a:gd name="connsiteY2" fmla="*/ 0 h 2362200"/>
                    <a:gd name="connsiteX3" fmla="*/ 477253 w 477253"/>
                    <a:gd name="connsiteY3" fmla="*/ 499310 h 2362200"/>
                    <a:gd name="connsiteX4" fmla="*/ 242637 w 477253"/>
                    <a:gd name="connsiteY4" fmla="*/ 2362200 h 2362200"/>
                    <a:gd name="connsiteX5" fmla="*/ 242637 w 477253"/>
                    <a:gd name="connsiteY5" fmla="*/ 2362200 h 2362200"/>
                    <a:gd name="connsiteX6" fmla="*/ 0 w 477253"/>
                    <a:gd name="connsiteY6" fmla="*/ 507331 h 2362200"/>
                    <a:gd name="connsiteX0" fmla="*/ 0 w 493295"/>
                    <a:gd name="connsiteY0" fmla="*/ 475247 h 2362200"/>
                    <a:gd name="connsiteX1" fmla="*/ 258679 w 493295"/>
                    <a:gd name="connsiteY1" fmla="*/ 0 h 2362200"/>
                    <a:gd name="connsiteX2" fmla="*/ 258679 w 493295"/>
                    <a:gd name="connsiteY2" fmla="*/ 0 h 2362200"/>
                    <a:gd name="connsiteX3" fmla="*/ 493295 w 493295"/>
                    <a:gd name="connsiteY3" fmla="*/ 499310 h 2362200"/>
                    <a:gd name="connsiteX4" fmla="*/ 258679 w 493295"/>
                    <a:gd name="connsiteY4" fmla="*/ 2362200 h 2362200"/>
                    <a:gd name="connsiteX5" fmla="*/ 258679 w 493295"/>
                    <a:gd name="connsiteY5" fmla="*/ 2362200 h 2362200"/>
                    <a:gd name="connsiteX6" fmla="*/ 0 w 493295"/>
                    <a:gd name="connsiteY6" fmla="*/ 475247 h 2362200"/>
                    <a:gd name="connsiteX0" fmla="*/ 0 w 493330"/>
                    <a:gd name="connsiteY0" fmla="*/ 475247 h 2362200"/>
                    <a:gd name="connsiteX1" fmla="*/ 258679 w 493330"/>
                    <a:gd name="connsiteY1" fmla="*/ 0 h 2362200"/>
                    <a:gd name="connsiteX2" fmla="*/ 258679 w 493330"/>
                    <a:gd name="connsiteY2" fmla="*/ 0 h 2362200"/>
                    <a:gd name="connsiteX3" fmla="*/ 493295 w 493330"/>
                    <a:gd name="connsiteY3" fmla="*/ 499310 h 2362200"/>
                    <a:gd name="connsiteX4" fmla="*/ 258679 w 493330"/>
                    <a:gd name="connsiteY4" fmla="*/ 2362200 h 2362200"/>
                    <a:gd name="connsiteX5" fmla="*/ 258679 w 493330"/>
                    <a:gd name="connsiteY5" fmla="*/ 2362200 h 2362200"/>
                    <a:gd name="connsiteX6" fmla="*/ 0 w 493330"/>
                    <a:gd name="connsiteY6" fmla="*/ 475247 h 2362200"/>
                    <a:gd name="connsiteX0" fmla="*/ 0 w 493939"/>
                    <a:gd name="connsiteY0" fmla="*/ 475247 h 2362200"/>
                    <a:gd name="connsiteX1" fmla="*/ 258679 w 493939"/>
                    <a:gd name="connsiteY1" fmla="*/ 0 h 2362200"/>
                    <a:gd name="connsiteX2" fmla="*/ 258679 w 493939"/>
                    <a:gd name="connsiteY2" fmla="*/ 0 h 2362200"/>
                    <a:gd name="connsiteX3" fmla="*/ 493295 w 493939"/>
                    <a:gd name="connsiteY3" fmla="*/ 499310 h 2362200"/>
                    <a:gd name="connsiteX4" fmla="*/ 258679 w 493939"/>
                    <a:gd name="connsiteY4" fmla="*/ 2362200 h 2362200"/>
                    <a:gd name="connsiteX5" fmla="*/ 258679 w 493939"/>
                    <a:gd name="connsiteY5" fmla="*/ 2362200 h 2362200"/>
                    <a:gd name="connsiteX6" fmla="*/ 0 w 493939"/>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526 w 494465"/>
                    <a:gd name="connsiteY0" fmla="*/ 475247 h 2362200"/>
                    <a:gd name="connsiteX1" fmla="*/ 259205 w 494465"/>
                    <a:gd name="connsiteY1" fmla="*/ 0 h 2362200"/>
                    <a:gd name="connsiteX2" fmla="*/ 259205 w 494465"/>
                    <a:gd name="connsiteY2" fmla="*/ 0 h 2362200"/>
                    <a:gd name="connsiteX3" fmla="*/ 493821 w 494465"/>
                    <a:gd name="connsiteY3" fmla="*/ 499310 h 2362200"/>
                    <a:gd name="connsiteX4" fmla="*/ 259205 w 494465"/>
                    <a:gd name="connsiteY4" fmla="*/ 2362200 h 2362200"/>
                    <a:gd name="connsiteX5" fmla="*/ 259205 w 494465"/>
                    <a:gd name="connsiteY5" fmla="*/ 2362200 h 2362200"/>
                    <a:gd name="connsiteX6" fmla="*/ 526 w 494465"/>
                    <a:gd name="connsiteY6" fmla="*/ 475247 h 2362200"/>
                    <a:gd name="connsiteX0" fmla="*/ 956 w 435363"/>
                    <a:gd name="connsiteY0" fmla="*/ 884822 h 2362200"/>
                    <a:gd name="connsiteX1" fmla="*/ 200103 w 435363"/>
                    <a:gd name="connsiteY1" fmla="*/ 0 h 2362200"/>
                    <a:gd name="connsiteX2" fmla="*/ 200103 w 435363"/>
                    <a:gd name="connsiteY2" fmla="*/ 0 h 2362200"/>
                    <a:gd name="connsiteX3" fmla="*/ 434719 w 435363"/>
                    <a:gd name="connsiteY3" fmla="*/ 499310 h 2362200"/>
                    <a:gd name="connsiteX4" fmla="*/ 200103 w 435363"/>
                    <a:gd name="connsiteY4" fmla="*/ 2362200 h 2362200"/>
                    <a:gd name="connsiteX5" fmla="*/ 200103 w 435363"/>
                    <a:gd name="connsiteY5" fmla="*/ 2362200 h 2362200"/>
                    <a:gd name="connsiteX6" fmla="*/ 956 w 435363"/>
                    <a:gd name="connsiteY6" fmla="*/ 884822 h 2362200"/>
                    <a:gd name="connsiteX0" fmla="*/ 956 w 385893"/>
                    <a:gd name="connsiteY0" fmla="*/ 884822 h 2362200"/>
                    <a:gd name="connsiteX1" fmla="*/ 200103 w 385893"/>
                    <a:gd name="connsiteY1" fmla="*/ 0 h 2362200"/>
                    <a:gd name="connsiteX2" fmla="*/ 200103 w 385893"/>
                    <a:gd name="connsiteY2" fmla="*/ 0 h 2362200"/>
                    <a:gd name="connsiteX3" fmla="*/ 384712 w 385893"/>
                    <a:gd name="connsiteY3" fmla="*/ 913648 h 2362200"/>
                    <a:gd name="connsiteX4" fmla="*/ 200103 w 385893"/>
                    <a:gd name="connsiteY4" fmla="*/ 2362200 h 2362200"/>
                    <a:gd name="connsiteX5" fmla="*/ 200103 w 385893"/>
                    <a:gd name="connsiteY5" fmla="*/ 2362200 h 2362200"/>
                    <a:gd name="connsiteX6" fmla="*/ 956 w 385893"/>
                    <a:gd name="connsiteY6" fmla="*/ 884822 h 2362200"/>
                    <a:gd name="connsiteX0" fmla="*/ 956 w 391240"/>
                    <a:gd name="connsiteY0" fmla="*/ 884822 h 2362200"/>
                    <a:gd name="connsiteX1" fmla="*/ 200103 w 391240"/>
                    <a:gd name="connsiteY1" fmla="*/ 0 h 2362200"/>
                    <a:gd name="connsiteX2" fmla="*/ 200103 w 391240"/>
                    <a:gd name="connsiteY2" fmla="*/ 0 h 2362200"/>
                    <a:gd name="connsiteX3" fmla="*/ 384712 w 391240"/>
                    <a:gd name="connsiteY3" fmla="*/ 913648 h 2362200"/>
                    <a:gd name="connsiteX4" fmla="*/ 200103 w 391240"/>
                    <a:gd name="connsiteY4" fmla="*/ 2362200 h 2362200"/>
                    <a:gd name="connsiteX5" fmla="*/ 200103 w 391240"/>
                    <a:gd name="connsiteY5" fmla="*/ 2362200 h 2362200"/>
                    <a:gd name="connsiteX6" fmla="*/ 956 w 391240"/>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913648 h 2362200"/>
                    <a:gd name="connsiteX4" fmla="*/ 204864 w 396001"/>
                    <a:gd name="connsiteY4" fmla="*/ 2362200 h 2362200"/>
                    <a:gd name="connsiteX5" fmla="*/ 204864 w 396001"/>
                    <a:gd name="connsiteY5" fmla="*/ 2362200 h 2362200"/>
                    <a:gd name="connsiteX6" fmla="*/ 5717 w 396001"/>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885073 h 2362200"/>
                    <a:gd name="connsiteX4" fmla="*/ 204864 w 396001"/>
                    <a:gd name="connsiteY4" fmla="*/ 2362200 h 2362200"/>
                    <a:gd name="connsiteX5" fmla="*/ 204864 w 396001"/>
                    <a:gd name="connsiteY5" fmla="*/ 2362200 h 2362200"/>
                    <a:gd name="connsiteX6" fmla="*/ 5717 w 396001"/>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711 w 399995"/>
                    <a:gd name="connsiteY0" fmla="*/ 887203 h 2362200"/>
                    <a:gd name="connsiteX1" fmla="*/ 210383 w 399995"/>
                    <a:gd name="connsiteY1" fmla="*/ 0 h 2362200"/>
                    <a:gd name="connsiteX2" fmla="*/ 210383 w 399995"/>
                    <a:gd name="connsiteY2" fmla="*/ 0 h 2362200"/>
                    <a:gd name="connsiteX3" fmla="*/ 394992 w 399995"/>
                    <a:gd name="connsiteY3" fmla="*/ 885073 h 2362200"/>
                    <a:gd name="connsiteX4" fmla="*/ 210383 w 399995"/>
                    <a:gd name="connsiteY4" fmla="*/ 2362200 h 2362200"/>
                    <a:gd name="connsiteX5" fmla="*/ 210383 w 399995"/>
                    <a:gd name="connsiteY5" fmla="*/ 2362200 h 2362200"/>
                    <a:gd name="connsiteX6" fmla="*/ 1711 w 399995"/>
                    <a:gd name="connsiteY6" fmla="*/ 887203 h 2362200"/>
                    <a:gd name="connsiteX0" fmla="*/ 1711 w 406782"/>
                    <a:gd name="connsiteY0" fmla="*/ 887203 h 2362200"/>
                    <a:gd name="connsiteX1" fmla="*/ 210383 w 406782"/>
                    <a:gd name="connsiteY1" fmla="*/ 0 h 2362200"/>
                    <a:gd name="connsiteX2" fmla="*/ 210383 w 406782"/>
                    <a:gd name="connsiteY2" fmla="*/ 0 h 2362200"/>
                    <a:gd name="connsiteX3" fmla="*/ 402136 w 406782"/>
                    <a:gd name="connsiteY3" fmla="*/ 887454 h 2362200"/>
                    <a:gd name="connsiteX4" fmla="*/ 210383 w 406782"/>
                    <a:gd name="connsiteY4" fmla="*/ 2362200 h 2362200"/>
                    <a:gd name="connsiteX5" fmla="*/ 210383 w 406782"/>
                    <a:gd name="connsiteY5" fmla="*/ 2362200 h 2362200"/>
                    <a:gd name="connsiteX6" fmla="*/ 1711 w 406782"/>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2779" h="2362200">
                      <a:moveTo>
                        <a:pt x="1711" y="887203"/>
                      </a:moveTo>
                      <a:cubicBezTo>
                        <a:pt x="-12578" y="432729"/>
                        <a:pt x="63089" y="0"/>
                        <a:pt x="210383" y="0"/>
                      </a:cubicBezTo>
                      <a:lnTo>
                        <a:pt x="210383" y="0"/>
                      </a:lnTo>
                      <a:cubicBezTo>
                        <a:pt x="357677" y="0"/>
                        <a:pt x="409279" y="435360"/>
                        <a:pt x="402136" y="887454"/>
                      </a:cubicBezTo>
                      <a:cubicBezTo>
                        <a:pt x="386318" y="1376496"/>
                        <a:pt x="288588" y="1741237"/>
                        <a:pt x="210383" y="2362200"/>
                      </a:cubicBezTo>
                      <a:lnTo>
                        <a:pt x="210383" y="2362200"/>
                      </a:lnTo>
                      <a:cubicBezTo>
                        <a:pt x="165933" y="2012950"/>
                        <a:pt x="29810" y="1324242"/>
                        <a:pt x="1711" y="88720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1" name="Group 140"/>
              <p:cNvGrpSpPr/>
              <p:nvPr/>
            </p:nvGrpSpPr>
            <p:grpSpPr>
              <a:xfrm rot="12611098">
                <a:off x="-1991720" y="-1203168"/>
                <a:ext cx="4549690" cy="4549690"/>
                <a:chOff x="-1991719" y="-1162755"/>
                <a:chExt cx="4549690" cy="4549690"/>
              </a:xfrm>
              <a:grpFill/>
            </p:grpSpPr>
            <p:grpSp>
              <p:nvGrpSpPr>
                <p:cNvPr id="149" name="Group 148"/>
                <p:cNvGrpSpPr/>
                <p:nvPr/>
              </p:nvGrpSpPr>
              <p:grpSpPr>
                <a:xfrm>
                  <a:off x="81736" y="-1162755"/>
                  <a:ext cx="402779" cy="4549690"/>
                  <a:chOff x="16691" y="-1162755"/>
                  <a:chExt cx="402779" cy="4549690"/>
                </a:xfrm>
                <a:grpFill/>
              </p:grpSpPr>
              <p:sp>
                <p:nvSpPr>
                  <p:cNvPr id="153" name="Rounded Rectangle 2"/>
                  <p:cNvSpPr/>
                  <p:nvPr/>
                </p:nvSpPr>
                <p:spPr>
                  <a:xfrm>
                    <a:off x="16691" y="-1162755"/>
                    <a:ext cx="402779" cy="2362200"/>
                  </a:xfrm>
                  <a:custGeom>
                    <a:avLst/>
                    <a:gdLst>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095500 h 2362200"/>
                      <a:gd name="connsiteX8" fmla="*/ 0 w 533400"/>
                      <a:gd name="connsiteY8"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266700 w 533400"/>
                      <a:gd name="connsiteY4" fmla="*/ 2362200 h 2362200"/>
                      <a:gd name="connsiteX5" fmla="*/ 266700 w 533400"/>
                      <a:gd name="connsiteY5" fmla="*/ 2362200 h 2362200"/>
                      <a:gd name="connsiteX6" fmla="*/ 0 w 533400"/>
                      <a:gd name="connsiteY6" fmla="*/ 266700 h 2362200"/>
                      <a:gd name="connsiteX0" fmla="*/ 0 w 501316"/>
                      <a:gd name="connsiteY0" fmla="*/ 266700 h 2362200"/>
                      <a:gd name="connsiteX1" fmla="*/ 266700 w 501316"/>
                      <a:gd name="connsiteY1" fmla="*/ 0 h 2362200"/>
                      <a:gd name="connsiteX2" fmla="*/ 266700 w 501316"/>
                      <a:gd name="connsiteY2" fmla="*/ 0 h 2362200"/>
                      <a:gd name="connsiteX3" fmla="*/ 501316 w 501316"/>
                      <a:gd name="connsiteY3" fmla="*/ 499310 h 2362200"/>
                      <a:gd name="connsiteX4" fmla="*/ 266700 w 501316"/>
                      <a:gd name="connsiteY4" fmla="*/ 2362200 h 2362200"/>
                      <a:gd name="connsiteX5" fmla="*/ 266700 w 501316"/>
                      <a:gd name="connsiteY5" fmla="*/ 2362200 h 2362200"/>
                      <a:gd name="connsiteX6" fmla="*/ 0 w 501316"/>
                      <a:gd name="connsiteY6" fmla="*/ 266700 h 2362200"/>
                      <a:gd name="connsiteX0" fmla="*/ 0 w 461211"/>
                      <a:gd name="connsiteY0" fmla="*/ 483268 h 2362200"/>
                      <a:gd name="connsiteX1" fmla="*/ 226595 w 461211"/>
                      <a:gd name="connsiteY1" fmla="*/ 0 h 2362200"/>
                      <a:gd name="connsiteX2" fmla="*/ 226595 w 461211"/>
                      <a:gd name="connsiteY2" fmla="*/ 0 h 2362200"/>
                      <a:gd name="connsiteX3" fmla="*/ 461211 w 461211"/>
                      <a:gd name="connsiteY3" fmla="*/ 499310 h 2362200"/>
                      <a:gd name="connsiteX4" fmla="*/ 226595 w 461211"/>
                      <a:gd name="connsiteY4" fmla="*/ 2362200 h 2362200"/>
                      <a:gd name="connsiteX5" fmla="*/ 226595 w 461211"/>
                      <a:gd name="connsiteY5" fmla="*/ 2362200 h 2362200"/>
                      <a:gd name="connsiteX6" fmla="*/ 0 w 461211"/>
                      <a:gd name="connsiteY6" fmla="*/ 483268 h 2362200"/>
                      <a:gd name="connsiteX0" fmla="*/ 0 w 477253"/>
                      <a:gd name="connsiteY0" fmla="*/ 507331 h 2362200"/>
                      <a:gd name="connsiteX1" fmla="*/ 242637 w 477253"/>
                      <a:gd name="connsiteY1" fmla="*/ 0 h 2362200"/>
                      <a:gd name="connsiteX2" fmla="*/ 242637 w 477253"/>
                      <a:gd name="connsiteY2" fmla="*/ 0 h 2362200"/>
                      <a:gd name="connsiteX3" fmla="*/ 477253 w 477253"/>
                      <a:gd name="connsiteY3" fmla="*/ 499310 h 2362200"/>
                      <a:gd name="connsiteX4" fmla="*/ 242637 w 477253"/>
                      <a:gd name="connsiteY4" fmla="*/ 2362200 h 2362200"/>
                      <a:gd name="connsiteX5" fmla="*/ 242637 w 477253"/>
                      <a:gd name="connsiteY5" fmla="*/ 2362200 h 2362200"/>
                      <a:gd name="connsiteX6" fmla="*/ 0 w 477253"/>
                      <a:gd name="connsiteY6" fmla="*/ 507331 h 2362200"/>
                      <a:gd name="connsiteX0" fmla="*/ 0 w 493295"/>
                      <a:gd name="connsiteY0" fmla="*/ 475247 h 2362200"/>
                      <a:gd name="connsiteX1" fmla="*/ 258679 w 493295"/>
                      <a:gd name="connsiteY1" fmla="*/ 0 h 2362200"/>
                      <a:gd name="connsiteX2" fmla="*/ 258679 w 493295"/>
                      <a:gd name="connsiteY2" fmla="*/ 0 h 2362200"/>
                      <a:gd name="connsiteX3" fmla="*/ 493295 w 493295"/>
                      <a:gd name="connsiteY3" fmla="*/ 499310 h 2362200"/>
                      <a:gd name="connsiteX4" fmla="*/ 258679 w 493295"/>
                      <a:gd name="connsiteY4" fmla="*/ 2362200 h 2362200"/>
                      <a:gd name="connsiteX5" fmla="*/ 258679 w 493295"/>
                      <a:gd name="connsiteY5" fmla="*/ 2362200 h 2362200"/>
                      <a:gd name="connsiteX6" fmla="*/ 0 w 493295"/>
                      <a:gd name="connsiteY6" fmla="*/ 475247 h 2362200"/>
                      <a:gd name="connsiteX0" fmla="*/ 0 w 493330"/>
                      <a:gd name="connsiteY0" fmla="*/ 475247 h 2362200"/>
                      <a:gd name="connsiteX1" fmla="*/ 258679 w 493330"/>
                      <a:gd name="connsiteY1" fmla="*/ 0 h 2362200"/>
                      <a:gd name="connsiteX2" fmla="*/ 258679 w 493330"/>
                      <a:gd name="connsiteY2" fmla="*/ 0 h 2362200"/>
                      <a:gd name="connsiteX3" fmla="*/ 493295 w 493330"/>
                      <a:gd name="connsiteY3" fmla="*/ 499310 h 2362200"/>
                      <a:gd name="connsiteX4" fmla="*/ 258679 w 493330"/>
                      <a:gd name="connsiteY4" fmla="*/ 2362200 h 2362200"/>
                      <a:gd name="connsiteX5" fmla="*/ 258679 w 493330"/>
                      <a:gd name="connsiteY5" fmla="*/ 2362200 h 2362200"/>
                      <a:gd name="connsiteX6" fmla="*/ 0 w 493330"/>
                      <a:gd name="connsiteY6" fmla="*/ 475247 h 2362200"/>
                      <a:gd name="connsiteX0" fmla="*/ 0 w 493939"/>
                      <a:gd name="connsiteY0" fmla="*/ 475247 h 2362200"/>
                      <a:gd name="connsiteX1" fmla="*/ 258679 w 493939"/>
                      <a:gd name="connsiteY1" fmla="*/ 0 h 2362200"/>
                      <a:gd name="connsiteX2" fmla="*/ 258679 w 493939"/>
                      <a:gd name="connsiteY2" fmla="*/ 0 h 2362200"/>
                      <a:gd name="connsiteX3" fmla="*/ 493295 w 493939"/>
                      <a:gd name="connsiteY3" fmla="*/ 499310 h 2362200"/>
                      <a:gd name="connsiteX4" fmla="*/ 258679 w 493939"/>
                      <a:gd name="connsiteY4" fmla="*/ 2362200 h 2362200"/>
                      <a:gd name="connsiteX5" fmla="*/ 258679 w 493939"/>
                      <a:gd name="connsiteY5" fmla="*/ 2362200 h 2362200"/>
                      <a:gd name="connsiteX6" fmla="*/ 0 w 493939"/>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526 w 494465"/>
                      <a:gd name="connsiteY0" fmla="*/ 475247 h 2362200"/>
                      <a:gd name="connsiteX1" fmla="*/ 259205 w 494465"/>
                      <a:gd name="connsiteY1" fmla="*/ 0 h 2362200"/>
                      <a:gd name="connsiteX2" fmla="*/ 259205 w 494465"/>
                      <a:gd name="connsiteY2" fmla="*/ 0 h 2362200"/>
                      <a:gd name="connsiteX3" fmla="*/ 493821 w 494465"/>
                      <a:gd name="connsiteY3" fmla="*/ 499310 h 2362200"/>
                      <a:gd name="connsiteX4" fmla="*/ 259205 w 494465"/>
                      <a:gd name="connsiteY4" fmla="*/ 2362200 h 2362200"/>
                      <a:gd name="connsiteX5" fmla="*/ 259205 w 494465"/>
                      <a:gd name="connsiteY5" fmla="*/ 2362200 h 2362200"/>
                      <a:gd name="connsiteX6" fmla="*/ 526 w 494465"/>
                      <a:gd name="connsiteY6" fmla="*/ 475247 h 2362200"/>
                      <a:gd name="connsiteX0" fmla="*/ 956 w 435363"/>
                      <a:gd name="connsiteY0" fmla="*/ 884822 h 2362200"/>
                      <a:gd name="connsiteX1" fmla="*/ 200103 w 435363"/>
                      <a:gd name="connsiteY1" fmla="*/ 0 h 2362200"/>
                      <a:gd name="connsiteX2" fmla="*/ 200103 w 435363"/>
                      <a:gd name="connsiteY2" fmla="*/ 0 h 2362200"/>
                      <a:gd name="connsiteX3" fmla="*/ 434719 w 435363"/>
                      <a:gd name="connsiteY3" fmla="*/ 499310 h 2362200"/>
                      <a:gd name="connsiteX4" fmla="*/ 200103 w 435363"/>
                      <a:gd name="connsiteY4" fmla="*/ 2362200 h 2362200"/>
                      <a:gd name="connsiteX5" fmla="*/ 200103 w 435363"/>
                      <a:gd name="connsiteY5" fmla="*/ 2362200 h 2362200"/>
                      <a:gd name="connsiteX6" fmla="*/ 956 w 435363"/>
                      <a:gd name="connsiteY6" fmla="*/ 884822 h 2362200"/>
                      <a:gd name="connsiteX0" fmla="*/ 956 w 385893"/>
                      <a:gd name="connsiteY0" fmla="*/ 884822 h 2362200"/>
                      <a:gd name="connsiteX1" fmla="*/ 200103 w 385893"/>
                      <a:gd name="connsiteY1" fmla="*/ 0 h 2362200"/>
                      <a:gd name="connsiteX2" fmla="*/ 200103 w 385893"/>
                      <a:gd name="connsiteY2" fmla="*/ 0 h 2362200"/>
                      <a:gd name="connsiteX3" fmla="*/ 384712 w 385893"/>
                      <a:gd name="connsiteY3" fmla="*/ 913648 h 2362200"/>
                      <a:gd name="connsiteX4" fmla="*/ 200103 w 385893"/>
                      <a:gd name="connsiteY4" fmla="*/ 2362200 h 2362200"/>
                      <a:gd name="connsiteX5" fmla="*/ 200103 w 385893"/>
                      <a:gd name="connsiteY5" fmla="*/ 2362200 h 2362200"/>
                      <a:gd name="connsiteX6" fmla="*/ 956 w 385893"/>
                      <a:gd name="connsiteY6" fmla="*/ 884822 h 2362200"/>
                      <a:gd name="connsiteX0" fmla="*/ 956 w 391240"/>
                      <a:gd name="connsiteY0" fmla="*/ 884822 h 2362200"/>
                      <a:gd name="connsiteX1" fmla="*/ 200103 w 391240"/>
                      <a:gd name="connsiteY1" fmla="*/ 0 h 2362200"/>
                      <a:gd name="connsiteX2" fmla="*/ 200103 w 391240"/>
                      <a:gd name="connsiteY2" fmla="*/ 0 h 2362200"/>
                      <a:gd name="connsiteX3" fmla="*/ 384712 w 391240"/>
                      <a:gd name="connsiteY3" fmla="*/ 913648 h 2362200"/>
                      <a:gd name="connsiteX4" fmla="*/ 200103 w 391240"/>
                      <a:gd name="connsiteY4" fmla="*/ 2362200 h 2362200"/>
                      <a:gd name="connsiteX5" fmla="*/ 200103 w 391240"/>
                      <a:gd name="connsiteY5" fmla="*/ 2362200 h 2362200"/>
                      <a:gd name="connsiteX6" fmla="*/ 956 w 391240"/>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913648 h 2362200"/>
                      <a:gd name="connsiteX4" fmla="*/ 204864 w 396001"/>
                      <a:gd name="connsiteY4" fmla="*/ 2362200 h 2362200"/>
                      <a:gd name="connsiteX5" fmla="*/ 204864 w 396001"/>
                      <a:gd name="connsiteY5" fmla="*/ 2362200 h 2362200"/>
                      <a:gd name="connsiteX6" fmla="*/ 5717 w 396001"/>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885073 h 2362200"/>
                      <a:gd name="connsiteX4" fmla="*/ 204864 w 396001"/>
                      <a:gd name="connsiteY4" fmla="*/ 2362200 h 2362200"/>
                      <a:gd name="connsiteX5" fmla="*/ 204864 w 396001"/>
                      <a:gd name="connsiteY5" fmla="*/ 2362200 h 2362200"/>
                      <a:gd name="connsiteX6" fmla="*/ 5717 w 396001"/>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711 w 399995"/>
                      <a:gd name="connsiteY0" fmla="*/ 887203 h 2362200"/>
                      <a:gd name="connsiteX1" fmla="*/ 210383 w 399995"/>
                      <a:gd name="connsiteY1" fmla="*/ 0 h 2362200"/>
                      <a:gd name="connsiteX2" fmla="*/ 210383 w 399995"/>
                      <a:gd name="connsiteY2" fmla="*/ 0 h 2362200"/>
                      <a:gd name="connsiteX3" fmla="*/ 394992 w 399995"/>
                      <a:gd name="connsiteY3" fmla="*/ 885073 h 2362200"/>
                      <a:gd name="connsiteX4" fmla="*/ 210383 w 399995"/>
                      <a:gd name="connsiteY4" fmla="*/ 2362200 h 2362200"/>
                      <a:gd name="connsiteX5" fmla="*/ 210383 w 399995"/>
                      <a:gd name="connsiteY5" fmla="*/ 2362200 h 2362200"/>
                      <a:gd name="connsiteX6" fmla="*/ 1711 w 399995"/>
                      <a:gd name="connsiteY6" fmla="*/ 887203 h 2362200"/>
                      <a:gd name="connsiteX0" fmla="*/ 1711 w 406782"/>
                      <a:gd name="connsiteY0" fmla="*/ 887203 h 2362200"/>
                      <a:gd name="connsiteX1" fmla="*/ 210383 w 406782"/>
                      <a:gd name="connsiteY1" fmla="*/ 0 h 2362200"/>
                      <a:gd name="connsiteX2" fmla="*/ 210383 w 406782"/>
                      <a:gd name="connsiteY2" fmla="*/ 0 h 2362200"/>
                      <a:gd name="connsiteX3" fmla="*/ 402136 w 406782"/>
                      <a:gd name="connsiteY3" fmla="*/ 887454 h 2362200"/>
                      <a:gd name="connsiteX4" fmla="*/ 210383 w 406782"/>
                      <a:gd name="connsiteY4" fmla="*/ 2362200 h 2362200"/>
                      <a:gd name="connsiteX5" fmla="*/ 210383 w 406782"/>
                      <a:gd name="connsiteY5" fmla="*/ 2362200 h 2362200"/>
                      <a:gd name="connsiteX6" fmla="*/ 1711 w 406782"/>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2779" h="2362200">
                        <a:moveTo>
                          <a:pt x="1711" y="887203"/>
                        </a:moveTo>
                        <a:cubicBezTo>
                          <a:pt x="-12578" y="432729"/>
                          <a:pt x="63089" y="0"/>
                          <a:pt x="210383" y="0"/>
                        </a:cubicBezTo>
                        <a:lnTo>
                          <a:pt x="210383" y="0"/>
                        </a:lnTo>
                        <a:cubicBezTo>
                          <a:pt x="357677" y="0"/>
                          <a:pt x="409279" y="435360"/>
                          <a:pt x="402136" y="887454"/>
                        </a:cubicBezTo>
                        <a:cubicBezTo>
                          <a:pt x="386318" y="1376496"/>
                          <a:pt x="288588" y="1741237"/>
                          <a:pt x="210383" y="2362200"/>
                        </a:cubicBezTo>
                        <a:lnTo>
                          <a:pt x="210383" y="2362200"/>
                        </a:lnTo>
                        <a:cubicBezTo>
                          <a:pt x="165933" y="2012950"/>
                          <a:pt x="29810" y="1324242"/>
                          <a:pt x="1711" y="88720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Rounded Rectangle 2"/>
                  <p:cNvSpPr/>
                  <p:nvPr/>
                </p:nvSpPr>
                <p:spPr>
                  <a:xfrm flipV="1">
                    <a:off x="16691" y="1024735"/>
                    <a:ext cx="402779" cy="2362200"/>
                  </a:xfrm>
                  <a:custGeom>
                    <a:avLst/>
                    <a:gdLst>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095500 h 2362200"/>
                      <a:gd name="connsiteX8" fmla="*/ 0 w 533400"/>
                      <a:gd name="connsiteY8"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266700 w 533400"/>
                      <a:gd name="connsiteY4" fmla="*/ 2362200 h 2362200"/>
                      <a:gd name="connsiteX5" fmla="*/ 266700 w 533400"/>
                      <a:gd name="connsiteY5" fmla="*/ 2362200 h 2362200"/>
                      <a:gd name="connsiteX6" fmla="*/ 0 w 533400"/>
                      <a:gd name="connsiteY6" fmla="*/ 266700 h 2362200"/>
                      <a:gd name="connsiteX0" fmla="*/ 0 w 501316"/>
                      <a:gd name="connsiteY0" fmla="*/ 266700 h 2362200"/>
                      <a:gd name="connsiteX1" fmla="*/ 266700 w 501316"/>
                      <a:gd name="connsiteY1" fmla="*/ 0 h 2362200"/>
                      <a:gd name="connsiteX2" fmla="*/ 266700 w 501316"/>
                      <a:gd name="connsiteY2" fmla="*/ 0 h 2362200"/>
                      <a:gd name="connsiteX3" fmla="*/ 501316 w 501316"/>
                      <a:gd name="connsiteY3" fmla="*/ 499310 h 2362200"/>
                      <a:gd name="connsiteX4" fmla="*/ 266700 w 501316"/>
                      <a:gd name="connsiteY4" fmla="*/ 2362200 h 2362200"/>
                      <a:gd name="connsiteX5" fmla="*/ 266700 w 501316"/>
                      <a:gd name="connsiteY5" fmla="*/ 2362200 h 2362200"/>
                      <a:gd name="connsiteX6" fmla="*/ 0 w 501316"/>
                      <a:gd name="connsiteY6" fmla="*/ 266700 h 2362200"/>
                      <a:gd name="connsiteX0" fmla="*/ 0 w 461211"/>
                      <a:gd name="connsiteY0" fmla="*/ 483268 h 2362200"/>
                      <a:gd name="connsiteX1" fmla="*/ 226595 w 461211"/>
                      <a:gd name="connsiteY1" fmla="*/ 0 h 2362200"/>
                      <a:gd name="connsiteX2" fmla="*/ 226595 w 461211"/>
                      <a:gd name="connsiteY2" fmla="*/ 0 h 2362200"/>
                      <a:gd name="connsiteX3" fmla="*/ 461211 w 461211"/>
                      <a:gd name="connsiteY3" fmla="*/ 499310 h 2362200"/>
                      <a:gd name="connsiteX4" fmla="*/ 226595 w 461211"/>
                      <a:gd name="connsiteY4" fmla="*/ 2362200 h 2362200"/>
                      <a:gd name="connsiteX5" fmla="*/ 226595 w 461211"/>
                      <a:gd name="connsiteY5" fmla="*/ 2362200 h 2362200"/>
                      <a:gd name="connsiteX6" fmla="*/ 0 w 461211"/>
                      <a:gd name="connsiteY6" fmla="*/ 483268 h 2362200"/>
                      <a:gd name="connsiteX0" fmla="*/ 0 w 477253"/>
                      <a:gd name="connsiteY0" fmla="*/ 507331 h 2362200"/>
                      <a:gd name="connsiteX1" fmla="*/ 242637 w 477253"/>
                      <a:gd name="connsiteY1" fmla="*/ 0 h 2362200"/>
                      <a:gd name="connsiteX2" fmla="*/ 242637 w 477253"/>
                      <a:gd name="connsiteY2" fmla="*/ 0 h 2362200"/>
                      <a:gd name="connsiteX3" fmla="*/ 477253 w 477253"/>
                      <a:gd name="connsiteY3" fmla="*/ 499310 h 2362200"/>
                      <a:gd name="connsiteX4" fmla="*/ 242637 w 477253"/>
                      <a:gd name="connsiteY4" fmla="*/ 2362200 h 2362200"/>
                      <a:gd name="connsiteX5" fmla="*/ 242637 w 477253"/>
                      <a:gd name="connsiteY5" fmla="*/ 2362200 h 2362200"/>
                      <a:gd name="connsiteX6" fmla="*/ 0 w 477253"/>
                      <a:gd name="connsiteY6" fmla="*/ 507331 h 2362200"/>
                      <a:gd name="connsiteX0" fmla="*/ 0 w 493295"/>
                      <a:gd name="connsiteY0" fmla="*/ 475247 h 2362200"/>
                      <a:gd name="connsiteX1" fmla="*/ 258679 w 493295"/>
                      <a:gd name="connsiteY1" fmla="*/ 0 h 2362200"/>
                      <a:gd name="connsiteX2" fmla="*/ 258679 w 493295"/>
                      <a:gd name="connsiteY2" fmla="*/ 0 h 2362200"/>
                      <a:gd name="connsiteX3" fmla="*/ 493295 w 493295"/>
                      <a:gd name="connsiteY3" fmla="*/ 499310 h 2362200"/>
                      <a:gd name="connsiteX4" fmla="*/ 258679 w 493295"/>
                      <a:gd name="connsiteY4" fmla="*/ 2362200 h 2362200"/>
                      <a:gd name="connsiteX5" fmla="*/ 258679 w 493295"/>
                      <a:gd name="connsiteY5" fmla="*/ 2362200 h 2362200"/>
                      <a:gd name="connsiteX6" fmla="*/ 0 w 493295"/>
                      <a:gd name="connsiteY6" fmla="*/ 475247 h 2362200"/>
                      <a:gd name="connsiteX0" fmla="*/ 0 w 493330"/>
                      <a:gd name="connsiteY0" fmla="*/ 475247 h 2362200"/>
                      <a:gd name="connsiteX1" fmla="*/ 258679 w 493330"/>
                      <a:gd name="connsiteY1" fmla="*/ 0 h 2362200"/>
                      <a:gd name="connsiteX2" fmla="*/ 258679 w 493330"/>
                      <a:gd name="connsiteY2" fmla="*/ 0 h 2362200"/>
                      <a:gd name="connsiteX3" fmla="*/ 493295 w 493330"/>
                      <a:gd name="connsiteY3" fmla="*/ 499310 h 2362200"/>
                      <a:gd name="connsiteX4" fmla="*/ 258679 w 493330"/>
                      <a:gd name="connsiteY4" fmla="*/ 2362200 h 2362200"/>
                      <a:gd name="connsiteX5" fmla="*/ 258679 w 493330"/>
                      <a:gd name="connsiteY5" fmla="*/ 2362200 h 2362200"/>
                      <a:gd name="connsiteX6" fmla="*/ 0 w 493330"/>
                      <a:gd name="connsiteY6" fmla="*/ 475247 h 2362200"/>
                      <a:gd name="connsiteX0" fmla="*/ 0 w 493939"/>
                      <a:gd name="connsiteY0" fmla="*/ 475247 h 2362200"/>
                      <a:gd name="connsiteX1" fmla="*/ 258679 w 493939"/>
                      <a:gd name="connsiteY1" fmla="*/ 0 h 2362200"/>
                      <a:gd name="connsiteX2" fmla="*/ 258679 w 493939"/>
                      <a:gd name="connsiteY2" fmla="*/ 0 h 2362200"/>
                      <a:gd name="connsiteX3" fmla="*/ 493295 w 493939"/>
                      <a:gd name="connsiteY3" fmla="*/ 499310 h 2362200"/>
                      <a:gd name="connsiteX4" fmla="*/ 258679 w 493939"/>
                      <a:gd name="connsiteY4" fmla="*/ 2362200 h 2362200"/>
                      <a:gd name="connsiteX5" fmla="*/ 258679 w 493939"/>
                      <a:gd name="connsiteY5" fmla="*/ 2362200 h 2362200"/>
                      <a:gd name="connsiteX6" fmla="*/ 0 w 493939"/>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526 w 494465"/>
                      <a:gd name="connsiteY0" fmla="*/ 475247 h 2362200"/>
                      <a:gd name="connsiteX1" fmla="*/ 259205 w 494465"/>
                      <a:gd name="connsiteY1" fmla="*/ 0 h 2362200"/>
                      <a:gd name="connsiteX2" fmla="*/ 259205 w 494465"/>
                      <a:gd name="connsiteY2" fmla="*/ 0 h 2362200"/>
                      <a:gd name="connsiteX3" fmla="*/ 493821 w 494465"/>
                      <a:gd name="connsiteY3" fmla="*/ 499310 h 2362200"/>
                      <a:gd name="connsiteX4" fmla="*/ 259205 w 494465"/>
                      <a:gd name="connsiteY4" fmla="*/ 2362200 h 2362200"/>
                      <a:gd name="connsiteX5" fmla="*/ 259205 w 494465"/>
                      <a:gd name="connsiteY5" fmla="*/ 2362200 h 2362200"/>
                      <a:gd name="connsiteX6" fmla="*/ 526 w 494465"/>
                      <a:gd name="connsiteY6" fmla="*/ 475247 h 2362200"/>
                      <a:gd name="connsiteX0" fmla="*/ 956 w 435363"/>
                      <a:gd name="connsiteY0" fmla="*/ 884822 h 2362200"/>
                      <a:gd name="connsiteX1" fmla="*/ 200103 w 435363"/>
                      <a:gd name="connsiteY1" fmla="*/ 0 h 2362200"/>
                      <a:gd name="connsiteX2" fmla="*/ 200103 w 435363"/>
                      <a:gd name="connsiteY2" fmla="*/ 0 h 2362200"/>
                      <a:gd name="connsiteX3" fmla="*/ 434719 w 435363"/>
                      <a:gd name="connsiteY3" fmla="*/ 499310 h 2362200"/>
                      <a:gd name="connsiteX4" fmla="*/ 200103 w 435363"/>
                      <a:gd name="connsiteY4" fmla="*/ 2362200 h 2362200"/>
                      <a:gd name="connsiteX5" fmla="*/ 200103 w 435363"/>
                      <a:gd name="connsiteY5" fmla="*/ 2362200 h 2362200"/>
                      <a:gd name="connsiteX6" fmla="*/ 956 w 435363"/>
                      <a:gd name="connsiteY6" fmla="*/ 884822 h 2362200"/>
                      <a:gd name="connsiteX0" fmla="*/ 956 w 385893"/>
                      <a:gd name="connsiteY0" fmla="*/ 884822 h 2362200"/>
                      <a:gd name="connsiteX1" fmla="*/ 200103 w 385893"/>
                      <a:gd name="connsiteY1" fmla="*/ 0 h 2362200"/>
                      <a:gd name="connsiteX2" fmla="*/ 200103 w 385893"/>
                      <a:gd name="connsiteY2" fmla="*/ 0 h 2362200"/>
                      <a:gd name="connsiteX3" fmla="*/ 384712 w 385893"/>
                      <a:gd name="connsiteY3" fmla="*/ 913648 h 2362200"/>
                      <a:gd name="connsiteX4" fmla="*/ 200103 w 385893"/>
                      <a:gd name="connsiteY4" fmla="*/ 2362200 h 2362200"/>
                      <a:gd name="connsiteX5" fmla="*/ 200103 w 385893"/>
                      <a:gd name="connsiteY5" fmla="*/ 2362200 h 2362200"/>
                      <a:gd name="connsiteX6" fmla="*/ 956 w 385893"/>
                      <a:gd name="connsiteY6" fmla="*/ 884822 h 2362200"/>
                      <a:gd name="connsiteX0" fmla="*/ 956 w 391240"/>
                      <a:gd name="connsiteY0" fmla="*/ 884822 h 2362200"/>
                      <a:gd name="connsiteX1" fmla="*/ 200103 w 391240"/>
                      <a:gd name="connsiteY1" fmla="*/ 0 h 2362200"/>
                      <a:gd name="connsiteX2" fmla="*/ 200103 w 391240"/>
                      <a:gd name="connsiteY2" fmla="*/ 0 h 2362200"/>
                      <a:gd name="connsiteX3" fmla="*/ 384712 w 391240"/>
                      <a:gd name="connsiteY3" fmla="*/ 913648 h 2362200"/>
                      <a:gd name="connsiteX4" fmla="*/ 200103 w 391240"/>
                      <a:gd name="connsiteY4" fmla="*/ 2362200 h 2362200"/>
                      <a:gd name="connsiteX5" fmla="*/ 200103 w 391240"/>
                      <a:gd name="connsiteY5" fmla="*/ 2362200 h 2362200"/>
                      <a:gd name="connsiteX6" fmla="*/ 956 w 391240"/>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913648 h 2362200"/>
                      <a:gd name="connsiteX4" fmla="*/ 204864 w 396001"/>
                      <a:gd name="connsiteY4" fmla="*/ 2362200 h 2362200"/>
                      <a:gd name="connsiteX5" fmla="*/ 204864 w 396001"/>
                      <a:gd name="connsiteY5" fmla="*/ 2362200 h 2362200"/>
                      <a:gd name="connsiteX6" fmla="*/ 5717 w 396001"/>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885073 h 2362200"/>
                      <a:gd name="connsiteX4" fmla="*/ 204864 w 396001"/>
                      <a:gd name="connsiteY4" fmla="*/ 2362200 h 2362200"/>
                      <a:gd name="connsiteX5" fmla="*/ 204864 w 396001"/>
                      <a:gd name="connsiteY5" fmla="*/ 2362200 h 2362200"/>
                      <a:gd name="connsiteX6" fmla="*/ 5717 w 396001"/>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711 w 399995"/>
                      <a:gd name="connsiteY0" fmla="*/ 887203 h 2362200"/>
                      <a:gd name="connsiteX1" fmla="*/ 210383 w 399995"/>
                      <a:gd name="connsiteY1" fmla="*/ 0 h 2362200"/>
                      <a:gd name="connsiteX2" fmla="*/ 210383 w 399995"/>
                      <a:gd name="connsiteY2" fmla="*/ 0 h 2362200"/>
                      <a:gd name="connsiteX3" fmla="*/ 394992 w 399995"/>
                      <a:gd name="connsiteY3" fmla="*/ 885073 h 2362200"/>
                      <a:gd name="connsiteX4" fmla="*/ 210383 w 399995"/>
                      <a:gd name="connsiteY4" fmla="*/ 2362200 h 2362200"/>
                      <a:gd name="connsiteX5" fmla="*/ 210383 w 399995"/>
                      <a:gd name="connsiteY5" fmla="*/ 2362200 h 2362200"/>
                      <a:gd name="connsiteX6" fmla="*/ 1711 w 399995"/>
                      <a:gd name="connsiteY6" fmla="*/ 887203 h 2362200"/>
                      <a:gd name="connsiteX0" fmla="*/ 1711 w 406782"/>
                      <a:gd name="connsiteY0" fmla="*/ 887203 h 2362200"/>
                      <a:gd name="connsiteX1" fmla="*/ 210383 w 406782"/>
                      <a:gd name="connsiteY1" fmla="*/ 0 h 2362200"/>
                      <a:gd name="connsiteX2" fmla="*/ 210383 w 406782"/>
                      <a:gd name="connsiteY2" fmla="*/ 0 h 2362200"/>
                      <a:gd name="connsiteX3" fmla="*/ 402136 w 406782"/>
                      <a:gd name="connsiteY3" fmla="*/ 887454 h 2362200"/>
                      <a:gd name="connsiteX4" fmla="*/ 210383 w 406782"/>
                      <a:gd name="connsiteY4" fmla="*/ 2362200 h 2362200"/>
                      <a:gd name="connsiteX5" fmla="*/ 210383 w 406782"/>
                      <a:gd name="connsiteY5" fmla="*/ 2362200 h 2362200"/>
                      <a:gd name="connsiteX6" fmla="*/ 1711 w 406782"/>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2779" h="2362200">
                        <a:moveTo>
                          <a:pt x="1711" y="887203"/>
                        </a:moveTo>
                        <a:cubicBezTo>
                          <a:pt x="-12578" y="432729"/>
                          <a:pt x="63089" y="0"/>
                          <a:pt x="210383" y="0"/>
                        </a:cubicBezTo>
                        <a:lnTo>
                          <a:pt x="210383" y="0"/>
                        </a:lnTo>
                        <a:cubicBezTo>
                          <a:pt x="357677" y="0"/>
                          <a:pt x="409279" y="435360"/>
                          <a:pt x="402136" y="887454"/>
                        </a:cubicBezTo>
                        <a:cubicBezTo>
                          <a:pt x="386318" y="1376496"/>
                          <a:pt x="288588" y="1741237"/>
                          <a:pt x="210383" y="2362200"/>
                        </a:cubicBezTo>
                        <a:lnTo>
                          <a:pt x="210383" y="2362200"/>
                        </a:lnTo>
                        <a:cubicBezTo>
                          <a:pt x="165933" y="2012950"/>
                          <a:pt x="29810" y="1324242"/>
                          <a:pt x="1711" y="88720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0" name="Group 149"/>
                <p:cNvGrpSpPr/>
                <p:nvPr/>
              </p:nvGrpSpPr>
              <p:grpSpPr>
                <a:xfrm rot="5400000">
                  <a:off x="81736" y="-1162755"/>
                  <a:ext cx="402779" cy="4549690"/>
                  <a:chOff x="16691" y="-1162755"/>
                  <a:chExt cx="402779" cy="4549690"/>
                </a:xfrm>
                <a:grpFill/>
              </p:grpSpPr>
              <p:sp>
                <p:nvSpPr>
                  <p:cNvPr id="151" name="Rounded Rectangle 2"/>
                  <p:cNvSpPr/>
                  <p:nvPr/>
                </p:nvSpPr>
                <p:spPr>
                  <a:xfrm>
                    <a:off x="16691" y="-1162755"/>
                    <a:ext cx="402779" cy="2362200"/>
                  </a:xfrm>
                  <a:custGeom>
                    <a:avLst/>
                    <a:gdLst>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095500 h 2362200"/>
                      <a:gd name="connsiteX8" fmla="*/ 0 w 533400"/>
                      <a:gd name="connsiteY8"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266700 w 533400"/>
                      <a:gd name="connsiteY4" fmla="*/ 2362200 h 2362200"/>
                      <a:gd name="connsiteX5" fmla="*/ 266700 w 533400"/>
                      <a:gd name="connsiteY5" fmla="*/ 2362200 h 2362200"/>
                      <a:gd name="connsiteX6" fmla="*/ 0 w 533400"/>
                      <a:gd name="connsiteY6" fmla="*/ 266700 h 2362200"/>
                      <a:gd name="connsiteX0" fmla="*/ 0 w 501316"/>
                      <a:gd name="connsiteY0" fmla="*/ 266700 h 2362200"/>
                      <a:gd name="connsiteX1" fmla="*/ 266700 w 501316"/>
                      <a:gd name="connsiteY1" fmla="*/ 0 h 2362200"/>
                      <a:gd name="connsiteX2" fmla="*/ 266700 w 501316"/>
                      <a:gd name="connsiteY2" fmla="*/ 0 h 2362200"/>
                      <a:gd name="connsiteX3" fmla="*/ 501316 w 501316"/>
                      <a:gd name="connsiteY3" fmla="*/ 499310 h 2362200"/>
                      <a:gd name="connsiteX4" fmla="*/ 266700 w 501316"/>
                      <a:gd name="connsiteY4" fmla="*/ 2362200 h 2362200"/>
                      <a:gd name="connsiteX5" fmla="*/ 266700 w 501316"/>
                      <a:gd name="connsiteY5" fmla="*/ 2362200 h 2362200"/>
                      <a:gd name="connsiteX6" fmla="*/ 0 w 501316"/>
                      <a:gd name="connsiteY6" fmla="*/ 266700 h 2362200"/>
                      <a:gd name="connsiteX0" fmla="*/ 0 w 461211"/>
                      <a:gd name="connsiteY0" fmla="*/ 483268 h 2362200"/>
                      <a:gd name="connsiteX1" fmla="*/ 226595 w 461211"/>
                      <a:gd name="connsiteY1" fmla="*/ 0 h 2362200"/>
                      <a:gd name="connsiteX2" fmla="*/ 226595 w 461211"/>
                      <a:gd name="connsiteY2" fmla="*/ 0 h 2362200"/>
                      <a:gd name="connsiteX3" fmla="*/ 461211 w 461211"/>
                      <a:gd name="connsiteY3" fmla="*/ 499310 h 2362200"/>
                      <a:gd name="connsiteX4" fmla="*/ 226595 w 461211"/>
                      <a:gd name="connsiteY4" fmla="*/ 2362200 h 2362200"/>
                      <a:gd name="connsiteX5" fmla="*/ 226595 w 461211"/>
                      <a:gd name="connsiteY5" fmla="*/ 2362200 h 2362200"/>
                      <a:gd name="connsiteX6" fmla="*/ 0 w 461211"/>
                      <a:gd name="connsiteY6" fmla="*/ 483268 h 2362200"/>
                      <a:gd name="connsiteX0" fmla="*/ 0 w 477253"/>
                      <a:gd name="connsiteY0" fmla="*/ 507331 h 2362200"/>
                      <a:gd name="connsiteX1" fmla="*/ 242637 w 477253"/>
                      <a:gd name="connsiteY1" fmla="*/ 0 h 2362200"/>
                      <a:gd name="connsiteX2" fmla="*/ 242637 w 477253"/>
                      <a:gd name="connsiteY2" fmla="*/ 0 h 2362200"/>
                      <a:gd name="connsiteX3" fmla="*/ 477253 w 477253"/>
                      <a:gd name="connsiteY3" fmla="*/ 499310 h 2362200"/>
                      <a:gd name="connsiteX4" fmla="*/ 242637 w 477253"/>
                      <a:gd name="connsiteY4" fmla="*/ 2362200 h 2362200"/>
                      <a:gd name="connsiteX5" fmla="*/ 242637 w 477253"/>
                      <a:gd name="connsiteY5" fmla="*/ 2362200 h 2362200"/>
                      <a:gd name="connsiteX6" fmla="*/ 0 w 477253"/>
                      <a:gd name="connsiteY6" fmla="*/ 507331 h 2362200"/>
                      <a:gd name="connsiteX0" fmla="*/ 0 w 493295"/>
                      <a:gd name="connsiteY0" fmla="*/ 475247 h 2362200"/>
                      <a:gd name="connsiteX1" fmla="*/ 258679 w 493295"/>
                      <a:gd name="connsiteY1" fmla="*/ 0 h 2362200"/>
                      <a:gd name="connsiteX2" fmla="*/ 258679 w 493295"/>
                      <a:gd name="connsiteY2" fmla="*/ 0 h 2362200"/>
                      <a:gd name="connsiteX3" fmla="*/ 493295 w 493295"/>
                      <a:gd name="connsiteY3" fmla="*/ 499310 h 2362200"/>
                      <a:gd name="connsiteX4" fmla="*/ 258679 w 493295"/>
                      <a:gd name="connsiteY4" fmla="*/ 2362200 h 2362200"/>
                      <a:gd name="connsiteX5" fmla="*/ 258679 w 493295"/>
                      <a:gd name="connsiteY5" fmla="*/ 2362200 h 2362200"/>
                      <a:gd name="connsiteX6" fmla="*/ 0 w 493295"/>
                      <a:gd name="connsiteY6" fmla="*/ 475247 h 2362200"/>
                      <a:gd name="connsiteX0" fmla="*/ 0 w 493330"/>
                      <a:gd name="connsiteY0" fmla="*/ 475247 h 2362200"/>
                      <a:gd name="connsiteX1" fmla="*/ 258679 w 493330"/>
                      <a:gd name="connsiteY1" fmla="*/ 0 h 2362200"/>
                      <a:gd name="connsiteX2" fmla="*/ 258679 w 493330"/>
                      <a:gd name="connsiteY2" fmla="*/ 0 h 2362200"/>
                      <a:gd name="connsiteX3" fmla="*/ 493295 w 493330"/>
                      <a:gd name="connsiteY3" fmla="*/ 499310 h 2362200"/>
                      <a:gd name="connsiteX4" fmla="*/ 258679 w 493330"/>
                      <a:gd name="connsiteY4" fmla="*/ 2362200 h 2362200"/>
                      <a:gd name="connsiteX5" fmla="*/ 258679 w 493330"/>
                      <a:gd name="connsiteY5" fmla="*/ 2362200 h 2362200"/>
                      <a:gd name="connsiteX6" fmla="*/ 0 w 493330"/>
                      <a:gd name="connsiteY6" fmla="*/ 475247 h 2362200"/>
                      <a:gd name="connsiteX0" fmla="*/ 0 w 493939"/>
                      <a:gd name="connsiteY0" fmla="*/ 475247 h 2362200"/>
                      <a:gd name="connsiteX1" fmla="*/ 258679 w 493939"/>
                      <a:gd name="connsiteY1" fmla="*/ 0 h 2362200"/>
                      <a:gd name="connsiteX2" fmla="*/ 258679 w 493939"/>
                      <a:gd name="connsiteY2" fmla="*/ 0 h 2362200"/>
                      <a:gd name="connsiteX3" fmla="*/ 493295 w 493939"/>
                      <a:gd name="connsiteY3" fmla="*/ 499310 h 2362200"/>
                      <a:gd name="connsiteX4" fmla="*/ 258679 w 493939"/>
                      <a:gd name="connsiteY4" fmla="*/ 2362200 h 2362200"/>
                      <a:gd name="connsiteX5" fmla="*/ 258679 w 493939"/>
                      <a:gd name="connsiteY5" fmla="*/ 2362200 h 2362200"/>
                      <a:gd name="connsiteX6" fmla="*/ 0 w 493939"/>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526 w 494465"/>
                      <a:gd name="connsiteY0" fmla="*/ 475247 h 2362200"/>
                      <a:gd name="connsiteX1" fmla="*/ 259205 w 494465"/>
                      <a:gd name="connsiteY1" fmla="*/ 0 h 2362200"/>
                      <a:gd name="connsiteX2" fmla="*/ 259205 w 494465"/>
                      <a:gd name="connsiteY2" fmla="*/ 0 h 2362200"/>
                      <a:gd name="connsiteX3" fmla="*/ 493821 w 494465"/>
                      <a:gd name="connsiteY3" fmla="*/ 499310 h 2362200"/>
                      <a:gd name="connsiteX4" fmla="*/ 259205 w 494465"/>
                      <a:gd name="connsiteY4" fmla="*/ 2362200 h 2362200"/>
                      <a:gd name="connsiteX5" fmla="*/ 259205 w 494465"/>
                      <a:gd name="connsiteY5" fmla="*/ 2362200 h 2362200"/>
                      <a:gd name="connsiteX6" fmla="*/ 526 w 494465"/>
                      <a:gd name="connsiteY6" fmla="*/ 475247 h 2362200"/>
                      <a:gd name="connsiteX0" fmla="*/ 956 w 435363"/>
                      <a:gd name="connsiteY0" fmla="*/ 884822 h 2362200"/>
                      <a:gd name="connsiteX1" fmla="*/ 200103 w 435363"/>
                      <a:gd name="connsiteY1" fmla="*/ 0 h 2362200"/>
                      <a:gd name="connsiteX2" fmla="*/ 200103 w 435363"/>
                      <a:gd name="connsiteY2" fmla="*/ 0 h 2362200"/>
                      <a:gd name="connsiteX3" fmla="*/ 434719 w 435363"/>
                      <a:gd name="connsiteY3" fmla="*/ 499310 h 2362200"/>
                      <a:gd name="connsiteX4" fmla="*/ 200103 w 435363"/>
                      <a:gd name="connsiteY4" fmla="*/ 2362200 h 2362200"/>
                      <a:gd name="connsiteX5" fmla="*/ 200103 w 435363"/>
                      <a:gd name="connsiteY5" fmla="*/ 2362200 h 2362200"/>
                      <a:gd name="connsiteX6" fmla="*/ 956 w 435363"/>
                      <a:gd name="connsiteY6" fmla="*/ 884822 h 2362200"/>
                      <a:gd name="connsiteX0" fmla="*/ 956 w 385893"/>
                      <a:gd name="connsiteY0" fmla="*/ 884822 h 2362200"/>
                      <a:gd name="connsiteX1" fmla="*/ 200103 w 385893"/>
                      <a:gd name="connsiteY1" fmla="*/ 0 h 2362200"/>
                      <a:gd name="connsiteX2" fmla="*/ 200103 w 385893"/>
                      <a:gd name="connsiteY2" fmla="*/ 0 h 2362200"/>
                      <a:gd name="connsiteX3" fmla="*/ 384712 w 385893"/>
                      <a:gd name="connsiteY3" fmla="*/ 913648 h 2362200"/>
                      <a:gd name="connsiteX4" fmla="*/ 200103 w 385893"/>
                      <a:gd name="connsiteY4" fmla="*/ 2362200 h 2362200"/>
                      <a:gd name="connsiteX5" fmla="*/ 200103 w 385893"/>
                      <a:gd name="connsiteY5" fmla="*/ 2362200 h 2362200"/>
                      <a:gd name="connsiteX6" fmla="*/ 956 w 385893"/>
                      <a:gd name="connsiteY6" fmla="*/ 884822 h 2362200"/>
                      <a:gd name="connsiteX0" fmla="*/ 956 w 391240"/>
                      <a:gd name="connsiteY0" fmla="*/ 884822 h 2362200"/>
                      <a:gd name="connsiteX1" fmla="*/ 200103 w 391240"/>
                      <a:gd name="connsiteY1" fmla="*/ 0 h 2362200"/>
                      <a:gd name="connsiteX2" fmla="*/ 200103 w 391240"/>
                      <a:gd name="connsiteY2" fmla="*/ 0 h 2362200"/>
                      <a:gd name="connsiteX3" fmla="*/ 384712 w 391240"/>
                      <a:gd name="connsiteY3" fmla="*/ 913648 h 2362200"/>
                      <a:gd name="connsiteX4" fmla="*/ 200103 w 391240"/>
                      <a:gd name="connsiteY4" fmla="*/ 2362200 h 2362200"/>
                      <a:gd name="connsiteX5" fmla="*/ 200103 w 391240"/>
                      <a:gd name="connsiteY5" fmla="*/ 2362200 h 2362200"/>
                      <a:gd name="connsiteX6" fmla="*/ 956 w 391240"/>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913648 h 2362200"/>
                      <a:gd name="connsiteX4" fmla="*/ 204864 w 396001"/>
                      <a:gd name="connsiteY4" fmla="*/ 2362200 h 2362200"/>
                      <a:gd name="connsiteX5" fmla="*/ 204864 w 396001"/>
                      <a:gd name="connsiteY5" fmla="*/ 2362200 h 2362200"/>
                      <a:gd name="connsiteX6" fmla="*/ 5717 w 396001"/>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885073 h 2362200"/>
                      <a:gd name="connsiteX4" fmla="*/ 204864 w 396001"/>
                      <a:gd name="connsiteY4" fmla="*/ 2362200 h 2362200"/>
                      <a:gd name="connsiteX5" fmla="*/ 204864 w 396001"/>
                      <a:gd name="connsiteY5" fmla="*/ 2362200 h 2362200"/>
                      <a:gd name="connsiteX6" fmla="*/ 5717 w 396001"/>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711 w 399995"/>
                      <a:gd name="connsiteY0" fmla="*/ 887203 h 2362200"/>
                      <a:gd name="connsiteX1" fmla="*/ 210383 w 399995"/>
                      <a:gd name="connsiteY1" fmla="*/ 0 h 2362200"/>
                      <a:gd name="connsiteX2" fmla="*/ 210383 w 399995"/>
                      <a:gd name="connsiteY2" fmla="*/ 0 h 2362200"/>
                      <a:gd name="connsiteX3" fmla="*/ 394992 w 399995"/>
                      <a:gd name="connsiteY3" fmla="*/ 885073 h 2362200"/>
                      <a:gd name="connsiteX4" fmla="*/ 210383 w 399995"/>
                      <a:gd name="connsiteY4" fmla="*/ 2362200 h 2362200"/>
                      <a:gd name="connsiteX5" fmla="*/ 210383 w 399995"/>
                      <a:gd name="connsiteY5" fmla="*/ 2362200 h 2362200"/>
                      <a:gd name="connsiteX6" fmla="*/ 1711 w 399995"/>
                      <a:gd name="connsiteY6" fmla="*/ 887203 h 2362200"/>
                      <a:gd name="connsiteX0" fmla="*/ 1711 w 406782"/>
                      <a:gd name="connsiteY0" fmla="*/ 887203 h 2362200"/>
                      <a:gd name="connsiteX1" fmla="*/ 210383 w 406782"/>
                      <a:gd name="connsiteY1" fmla="*/ 0 h 2362200"/>
                      <a:gd name="connsiteX2" fmla="*/ 210383 w 406782"/>
                      <a:gd name="connsiteY2" fmla="*/ 0 h 2362200"/>
                      <a:gd name="connsiteX3" fmla="*/ 402136 w 406782"/>
                      <a:gd name="connsiteY3" fmla="*/ 887454 h 2362200"/>
                      <a:gd name="connsiteX4" fmla="*/ 210383 w 406782"/>
                      <a:gd name="connsiteY4" fmla="*/ 2362200 h 2362200"/>
                      <a:gd name="connsiteX5" fmla="*/ 210383 w 406782"/>
                      <a:gd name="connsiteY5" fmla="*/ 2362200 h 2362200"/>
                      <a:gd name="connsiteX6" fmla="*/ 1711 w 406782"/>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2779" h="2362200">
                        <a:moveTo>
                          <a:pt x="1711" y="887203"/>
                        </a:moveTo>
                        <a:cubicBezTo>
                          <a:pt x="-12578" y="432729"/>
                          <a:pt x="63089" y="0"/>
                          <a:pt x="210383" y="0"/>
                        </a:cubicBezTo>
                        <a:lnTo>
                          <a:pt x="210383" y="0"/>
                        </a:lnTo>
                        <a:cubicBezTo>
                          <a:pt x="357677" y="0"/>
                          <a:pt x="409279" y="435360"/>
                          <a:pt x="402136" y="887454"/>
                        </a:cubicBezTo>
                        <a:cubicBezTo>
                          <a:pt x="386318" y="1376496"/>
                          <a:pt x="288588" y="1741237"/>
                          <a:pt x="210383" y="2362200"/>
                        </a:cubicBezTo>
                        <a:lnTo>
                          <a:pt x="210383" y="2362200"/>
                        </a:lnTo>
                        <a:cubicBezTo>
                          <a:pt x="165933" y="2012950"/>
                          <a:pt x="29810" y="1324242"/>
                          <a:pt x="1711" y="88720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Rounded Rectangle 2"/>
                  <p:cNvSpPr/>
                  <p:nvPr/>
                </p:nvSpPr>
                <p:spPr>
                  <a:xfrm flipV="1">
                    <a:off x="16691" y="1024735"/>
                    <a:ext cx="402779" cy="2362200"/>
                  </a:xfrm>
                  <a:custGeom>
                    <a:avLst/>
                    <a:gdLst>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095500 h 2362200"/>
                      <a:gd name="connsiteX8" fmla="*/ 0 w 533400"/>
                      <a:gd name="connsiteY8"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266700 w 533400"/>
                      <a:gd name="connsiteY4" fmla="*/ 2362200 h 2362200"/>
                      <a:gd name="connsiteX5" fmla="*/ 266700 w 533400"/>
                      <a:gd name="connsiteY5" fmla="*/ 2362200 h 2362200"/>
                      <a:gd name="connsiteX6" fmla="*/ 0 w 533400"/>
                      <a:gd name="connsiteY6" fmla="*/ 266700 h 2362200"/>
                      <a:gd name="connsiteX0" fmla="*/ 0 w 501316"/>
                      <a:gd name="connsiteY0" fmla="*/ 266700 h 2362200"/>
                      <a:gd name="connsiteX1" fmla="*/ 266700 w 501316"/>
                      <a:gd name="connsiteY1" fmla="*/ 0 h 2362200"/>
                      <a:gd name="connsiteX2" fmla="*/ 266700 w 501316"/>
                      <a:gd name="connsiteY2" fmla="*/ 0 h 2362200"/>
                      <a:gd name="connsiteX3" fmla="*/ 501316 w 501316"/>
                      <a:gd name="connsiteY3" fmla="*/ 499310 h 2362200"/>
                      <a:gd name="connsiteX4" fmla="*/ 266700 w 501316"/>
                      <a:gd name="connsiteY4" fmla="*/ 2362200 h 2362200"/>
                      <a:gd name="connsiteX5" fmla="*/ 266700 w 501316"/>
                      <a:gd name="connsiteY5" fmla="*/ 2362200 h 2362200"/>
                      <a:gd name="connsiteX6" fmla="*/ 0 w 501316"/>
                      <a:gd name="connsiteY6" fmla="*/ 266700 h 2362200"/>
                      <a:gd name="connsiteX0" fmla="*/ 0 w 461211"/>
                      <a:gd name="connsiteY0" fmla="*/ 483268 h 2362200"/>
                      <a:gd name="connsiteX1" fmla="*/ 226595 w 461211"/>
                      <a:gd name="connsiteY1" fmla="*/ 0 h 2362200"/>
                      <a:gd name="connsiteX2" fmla="*/ 226595 w 461211"/>
                      <a:gd name="connsiteY2" fmla="*/ 0 h 2362200"/>
                      <a:gd name="connsiteX3" fmla="*/ 461211 w 461211"/>
                      <a:gd name="connsiteY3" fmla="*/ 499310 h 2362200"/>
                      <a:gd name="connsiteX4" fmla="*/ 226595 w 461211"/>
                      <a:gd name="connsiteY4" fmla="*/ 2362200 h 2362200"/>
                      <a:gd name="connsiteX5" fmla="*/ 226595 w 461211"/>
                      <a:gd name="connsiteY5" fmla="*/ 2362200 h 2362200"/>
                      <a:gd name="connsiteX6" fmla="*/ 0 w 461211"/>
                      <a:gd name="connsiteY6" fmla="*/ 483268 h 2362200"/>
                      <a:gd name="connsiteX0" fmla="*/ 0 w 477253"/>
                      <a:gd name="connsiteY0" fmla="*/ 507331 h 2362200"/>
                      <a:gd name="connsiteX1" fmla="*/ 242637 w 477253"/>
                      <a:gd name="connsiteY1" fmla="*/ 0 h 2362200"/>
                      <a:gd name="connsiteX2" fmla="*/ 242637 w 477253"/>
                      <a:gd name="connsiteY2" fmla="*/ 0 h 2362200"/>
                      <a:gd name="connsiteX3" fmla="*/ 477253 w 477253"/>
                      <a:gd name="connsiteY3" fmla="*/ 499310 h 2362200"/>
                      <a:gd name="connsiteX4" fmla="*/ 242637 w 477253"/>
                      <a:gd name="connsiteY4" fmla="*/ 2362200 h 2362200"/>
                      <a:gd name="connsiteX5" fmla="*/ 242637 w 477253"/>
                      <a:gd name="connsiteY5" fmla="*/ 2362200 h 2362200"/>
                      <a:gd name="connsiteX6" fmla="*/ 0 w 477253"/>
                      <a:gd name="connsiteY6" fmla="*/ 507331 h 2362200"/>
                      <a:gd name="connsiteX0" fmla="*/ 0 w 493295"/>
                      <a:gd name="connsiteY0" fmla="*/ 475247 h 2362200"/>
                      <a:gd name="connsiteX1" fmla="*/ 258679 w 493295"/>
                      <a:gd name="connsiteY1" fmla="*/ 0 h 2362200"/>
                      <a:gd name="connsiteX2" fmla="*/ 258679 w 493295"/>
                      <a:gd name="connsiteY2" fmla="*/ 0 h 2362200"/>
                      <a:gd name="connsiteX3" fmla="*/ 493295 w 493295"/>
                      <a:gd name="connsiteY3" fmla="*/ 499310 h 2362200"/>
                      <a:gd name="connsiteX4" fmla="*/ 258679 w 493295"/>
                      <a:gd name="connsiteY4" fmla="*/ 2362200 h 2362200"/>
                      <a:gd name="connsiteX5" fmla="*/ 258679 w 493295"/>
                      <a:gd name="connsiteY5" fmla="*/ 2362200 h 2362200"/>
                      <a:gd name="connsiteX6" fmla="*/ 0 w 493295"/>
                      <a:gd name="connsiteY6" fmla="*/ 475247 h 2362200"/>
                      <a:gd name="connsiteX0" fmla="*/ 0 w 493330"/>
                      <a:gd name="connsiteY0" fmla="*/ 475247 h 2362200"/>
                      <a:gd name="connsiteX1" fmla="*/ 258679 w 493330"/>
                      <a:gd name="connsiteY1" fmla="*/ 0 h 2362200"/>
                      <a:gd name="connsiteX2" fmla="*/ 258679 w 493330"/>
                      <a:gd name="connsiteY2" fmla="*/ 0 h 2362200"/>
                      <a:gd name="connsiteX3" fmla="*/ 493295 w 493330"/>
                      <a:gd name="connsiteY3" fmla="*/ 499310 h 2362200"/>
                      <a:gd name="connsiteX4" fmla="*/ 258679 w 493330"/>
                      <a:gd name="connsiteY4" fmla="*/ 2362200 h 2362200"/>
                      <a:gd name="connsiteX5" fmla="*/ 258679 w 493330"/>
                      <a:gd name="connsiteY5" fmla="*/ 2362200 h 2362200"/>
                      <a:gd name="connsiteX6" fmla="*/ 0 w 493330"/>
                      <a:gd name="connsiteY6" fmla="*/ 475247 h 2362200"/>
                      <a:gd name="connsiteX0" fmla="*/ 0 w 493939"/>
                      <a:gd name="connsiteY0" fmla="*/ 475247 h 2362200"/>
                      <a:gd name="connsiteX1" fmla="*/ 258679 w 493939"/>
                      <a:gd name="connsiteY1" fmla="*/ 0 h 2362200"/>
                      <a:gd name="connsiteX2" fmla="*/ 258679 w 493939"/>
                      <a:gd name="connsiteY2" fmla="*/ 0 h 2362200"/>
                      <a:gd name="connsiteX3" fmla="*/ 493295 w 493939"/>
                      <a:gd name="connsiteY3" fmla="*/ 499310 h 2362200"/>
                      <a:gd name="connsiteX4" fmla="*/ 258679 w 493939"/>
                      <a:gd name="connsiteY4" fmla="*/ 2362200 h 2362200"/>
                      <a:gd name="connsiteX5" fmla="*/ 258679 w 493939"/>
                      <a:gd name="connsiteY5" fmla="*/ 2362200 h 2362200"/>
                      <a:gd name="connsiteX6" fmla="*/ 0 w 493939"/>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526 w 494465"/>
                      <a:gd name="connsiteY0" fmla="*/ 475247 h 2362200"/>
                      <a:gd name="connsiteX1" fmla="*/ 259205 w 494465"/>
                      <a:gd name="connsiteY1" fmla="*/ 0 h 2362200"/>
                      <a:gd name="connsiteX2" fmla="*/ 259205 w 494465"/>
                      <a:gd name="connsiteY2" fmla="*/ 0 h 2362200"/>
                      <a:gd name="connsiteX3" fmla="*/ 493821 w 494465"/>
                      <a:gd name="connsiteY3" fmla="*/ 499310 h 2362200"/>
                      <a:gd name="connsiteX4" fmla="*/ 259205 w 494465"/>
                      <a:gd name="connsiteY4" fmla="*/ 2362200 h 2362200"/>
                      <a:gd name="connsiteX5" fmla="*/ 259205 w 494465"/>
                      <a:gd name="connsiteY5" fmla="*/ 2362200 h 2362200"/>
                      <a:gd name="connsiteX6" fmla="*/ 526 w 494465"/>
                      <a:gd name="connsiteY6" fmla="*/ 475247 h 2362200"/>
                      <a:gd name="connsiteX0" fmla="*/ 956 w 435363"/>
                      <a:gd name="connsiteY0" fmla="*/ 884822 h 2362200"/>
                      <a:gd name="connsiteX1" fmla="*/ 200103 w 435363"/>
                      <a:gd name="connsiteY1" fmla="*/ 0 h 2362200"/>
                      <a:gd name="connsiteX2" fmla="*/ 200103 w 435363"/>
                      <a:gd name="connsiteY2" fmla="*/ 0 h 2362200"/>
                      <a:gd name="connsiteX3" fmla="*/ 434719 w 435363"/>
                      <a:gd name="connsiteY3" fmla="*/ 499310 h 2362200"/>
                      <a:gd name="connsiteX4" fmla="*/ 200103 w 435363"/>
                      <a:gd name="connsiteY4" fmla="*/ 2362200 h 2362200"/>
                      <a:gd name="connsiteX5" fmla="*/ 200103 w 435363"/>
                      <a:gd name="connsiteY5" fmla="*/ 2362200 h 2362200"/>
                      <a:gd name="connsiteX6" fmla="*/ 956 w 435363"/>
                      <a:gd name="connsiteY6" fmla="*/ 884822 h 2362200"/>
                      <a:gd name="connsiteX0" fmla="*/ 956 w 385893"/>
                      <a:gd name="connsiteY0" fmla="*/ 884822 h 2362200"/>
                      <a:gd name="connsiteX1" fmla="*/ 200103 w 385893"/>
                      <a:gd name="connsiteY1" fmla="*/ 0 h 2362200"/>
                      <a:gd name="connsiteX2" fmla="*/ 200103 w 385893"/>
                      <a:gd name="connsiteY2" fmla="*/ 0 h 2362200"/>
                      <a:gd name="connsiteX3" fmla="*/ 384712 w 385893"/>
                      <a:gd name="connsiteY3" fmla="*/ 913648 h 2362200"/>
                      <a:gd name="connsiteX4" fmla="*/ 200103 w 385893"/>
                      <a:gd name="connsiteY4" fmla="*/ 2362200 h 2362200"/>
                      <a:gd name="connsiteX5" fmla="*/ 200103 w 385893"/>
                      <a:gd name="connsiteY5" fmla="*/ 2362200 h 2362200"/>
                      <a:gd name="connsiteX6" fmla="*/ 956 w 385893"/>
                      <a:gd name="connsiteY6" fmla="*/ 884822 h 2362200"/>
                      <a:gd name="connsiteX0" fmla="*/ 956 w 391240"/>
                      <a:gd name="connsiteY0" fmla="*/ 884822 h 2362200"/>
                      <a:gd name="connsiteX1" fmla="*/ 200103 w 391240"/>
                      <a:gd name="connsiteY1" fmla="*/ 0 h 2362200"/>
                      <a:gd name="connsiteX2" fmla="*/ 200103 w 391240"/>
                      <a:gd name="connsiteY2" fmla="*/ 0 h 2362200"/>
                      <a:gd name="connsiteX3" fmla="*/ 384712 w 391240"/>
                      <a:gd name="connsiteY3" fmla="*/ 913648 h 2362200"/>
                      <a:gd name="connsiteX4" fmla="*/ 200103 w 391240"/>
                      <a:gd name="connsiteY4" fmla="*/ 2362200 h 2362200"/>
                      <a:gd name="connsiteX5" fmla="*/ 200103 w 391240"/>
                      <a:gd name="connsiteY5" fmla="*/ 2362200 h 2362200"/>
                      <a:gd name="connsiteX6" fmla="*/ 956 w 391240"/>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913648 h 2362200"/>
                      <a:gd name="connsiteX4" fmla="*/ 204864 w 396001"/>
                      <a:gd name="connsiteY4" fmla="*/ 2362200 h 2362200"/>
                      <a:gd name="connsiteX5" fmla="*/ 204864 w 396001"/>
                      <a:gd name="connsiteY5" fmla="*/ 2362200 h 2362200"/>
                      <a:gd name="connsiteX6" fmla="*/ 5717 w 396001"/>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885073 h 2362200"/>
                      <a:gd name="connsiteX4" fmla="*/ 204864 w 396001"/>
                      <a:gd name="connsiteY4" fmla="*/ 2362200 h 2362200"/>
                      <a:gd name="connsiteX5" fmla="*/ 204864 w 396001"/>
                      <a:gd name="connsiteY5" fmla="*/ 2362200 h 2362200"/>
                      <a:gd name="connsiteX6" fmla="*/ 5717 w 396001"/>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711 w 399995"/>
                      <a:gd name="connsiteY0" fmla="*/ 887203 h 2362200"/>
                      <a:gd name="connsiteX1" fmla="*/ 210383 w 399995"/>
                      <a:gd name="connsiteY1" fmla="*/ 0 h 2362200"/>
                      <a:gd name="connsiteX2" fmla="*/ 210383 w 399995"/>
                      <a:gd name="connsiteY2" fmla="*/ 0 h 2362200"/>
                      <a:gd name="connsiteX3" fmla="*/ 394992 w 399995"/>
                      <a:gd name="connsiteY3" fmla="*/ 885073 h 2362200"/>
                      <a:gd name="connsiteX4" fmla="*/ 210383 w 399995"/>
                      <a:gd name="connsiteY4" fmla="*/ 2362200 h 2362200"/>
                      <a:gd name="connsiteX5" fmla="*/ 210383 w 399995"/>
                      <a:gd name="connsiteY5" fmla="*/ 2362200 h 2362200"/>
                      <a:gd name="connsiteX6" fmla="*/ 1711 w 399995"/>
                      <a:gd name="connsiteY6" fmla="*/ 887203 h 2362200"/>
                      <a:gd name="connsiteX0" fmla="*/ 1711 w 406782"/>
                      <a:gd name="connsiteY0" fmla="*/ 887203 h 2362200"/>
                      <a:gd name="connsiteX1" fmla="*/ 210383 w 406782"/>
                      <a:gd name="connsiteY1" fmla="*/ 0 h 2362200"/>
                      <a:gd name="connsiteX2" fmla="*/ 210383 w 406782"/>
                      <a:gd name="connsiteY2" fmla="*/ 0 h 2362200"/>
                      <a:gd name="connsiteX3" fmla="*/ 402136 w 406782"/>
                      <a:gd name="connsiteY3" fmla="*/ 887454 h 2362200"/>
                      <a:gd name="connsiteX4" fmla="*/ 210383 w 406782"/>
                      <a:gd name="connsiteY4" fmla="*/ 2362200 h 2362200"/>
                      <a:gd name="connsiteX5" fmla="*/ 210383 w 406782"/>
                      <a:gd name="connsiteY5" fmla="*/ 2362200 h 2362200"/>
                      <a:gd name="connsiteX6" fmla="*/ 1711 w 406782"/>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2779" h="2362200">
                        <a:moveTo>
                          <a:pt x="1711" y="887203"/>
                        </a:moveTo>
                        <a:cubicBezTo>
                          <a:pt x="-12578" y="432729"/>
                          <a:pt x="63089" y="0"/>
                          <a:pt x="210383" y="0"/>
                        </a:cubicBezTo>
                        <a:lnTo>
                          <a:pt x="210383" y="0"/>
                        </a:lnTo>
                        <a:cubicBezTo>
                          <a:pt x="357677" y="0"/>
                          <a:pt x="409279" y="435360"/>
                          <a:pt x="402136" y="887454"/>
                        </a:cubicBezTo>
                        <a:cubicBezTo>
                          <a:pt x="386318" y="1376496"/>
                          <a:pt x="288588" y="1741237"/>
                          <a:pt x="210383" y="2362200"/>
                        </a:cubicBezTo>
                        <a:lnTo>
                          <a:pt x="210383" y="2362200"/>
                        </a:lnTo>
                        <a:cubicBezTo>
                          <a:pt x="165933" y="2012950"/>
                          <a:pt x="29810" y="1324242"/>
                          <a:pt x="1711" y="88720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42" name="Group 141"/>
              <p:cNvGrpSpPr/>
              <p:nvPr/>
            </p:nvGrpSpPr>
            <p:grpSpPr>
              <a:xfrm rot="14273976">
                <a:off x="-1991720" y="-1203168"/>
                <a:ext cx="4549690" cy="4549690"/>
                <a:chOff x="-1991719" y="-1162755"/>
                <a:chExt cx="4549690" cy="4549690"/>
              </a:xfrm>
              <a:grpFill/>
            </p:grpSpPr>
            <p:grpSp>
              <p:nvGrpSpPr>
                <p:cNvPr id="143" name="Group 142"/>
                <p:cNvGrpSpPr/>
                <p:nvPr/>
              </p:nvGrpSpPr>
              <p:grpSpPr>
                <a:xfrm>
                  <a:off x="81736" y="-1162755"/>
                  <a:ext cx="402779" cy="4549690"/>
                  <a:chOff x="16691" y="-1162755"/>
                  <a:chExt cx="402779" cy="4549690"/>
                </a:xfrm>
                <a:grpFill/>
              </p:grpSpPr>
              <p:sp>
                <p:nvSpPr>
                  <p:cNvPr id="147" name="Rounded Rectangle 2"/>
                  <p:cNvSpPr/>
                  <p:nvPr/>
                </p:nvSpPr>
                <p:spPr>
                  <a:xfrm>
                    <a:off x="16691" y="-1162755"/>
                    <a:ext cx="402779" cy="2362200"/>
                  </a:xfrm>
                  <a:custGeom>
                    <a:avLst/>
                    <a:gdLst>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095500 h 2362200"/>
                      <a:gd name="connsiteX8" fmla="*/ 0 w 533400"/>
                      <a:gd name="connsiteY8"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266700 w 533400"/>
                      <a:gd name="connsiteY4" fmla="*/ 2362200 h 2362200"/>
                      <a:gd name="connsiteX5" fmla="*/ 266700 w 533400"/>
                      <a:gd name="connsiteY5" fmla="*/ 2362200 h 2362200"/>
                      <a:gd name="connsiteX6" fmla="*/ 0 w 533400"/>
                      <a:gd name="connsiteY6" fmla="*/ 266700 h 2362200"/>
                      <a:gd name="connsiteX0" fmla="*/ 0 w 501316"/>
                      <a:gd name="connsiteY0" fmla="*/ 266700 h 2362200"/>
                      <a:gd name="connsiteX1" fmla="*/ 266700 w 501316"/>
                      <a:gd name="connsiteY1" fmla="*/ 0 h 2362200"/>
                      <a:gd name="connsiteX2" fmla="*/ 266700 w 501316"/>
                      <a:gd name="connsiteY2" fmla="*/ 0 h 2362200"/>
                      <a:gd name="connsiteX3" fmla="*/ 501316 w 501316"/>
                      <a:gd name="connsiteY3" fmla="*/ 499310 h 2362200"/>
                      <a:gd name="connsiteX4" fmla="*/ 266700 w 501316"/>
                      <a:gd name="connsiteY4" fmla="*/ 2362200 h 2362200"/>
                      <a:gd name="connsiteX5" fmla="*/ 266700 w 501316"/>
                      <a:gd name="connsiteY5" fmla="*/ 2362200 h 2362200"/>
                      <a:gd name="connsiteX6" fmla="*/ 0 w 501316"/>
                      <a:gd name="connsiteY6" fmla="*/ 266700 h 2362200"/>
                      <a:gd name="connsiteX0" fmla="*/ 0 w 461211"/>
                      <a:gd name="connsiteY0" fmla="*/ 483268 h 2362200"/>
                      <a:gd name="connsiteX1" fmla="*/ 226595 w 461211"/>
                      <a:gd name="connsiteY1" fmla="*/ 0 h 2362200"/>
                      <a:gd name="connsiteX2" fmla="*/ 226595 w 461211"/>
                      <a:gd name="connsiteY2" fmla="*/ 0 h 2362200"/>
                      <a:gd name="connsiteX3" fmla="*/ 461211 w 461211"/>
                      <a:gd name="connsiteY3" fmla="*/ 499310 h 2362200"/>
                      <a:gd name="connsiteX4" fmla="*/ 226595 w 461211"/>
                      <a:gd name="connsiteY4" fmla="*/ 2362200 h 2362200"/>
                      <a:gd name="connsiteX5" fmla="*/ 226595 w 461211"/>
                      <a:gd name="connsiteY5" fmla="*/ 2362200 h 2362200"/>
                      <a:gd name="connsiteX6" fmla="*/ 0 w 461211"/>
                      <a:gd name="connsiteY6" fmla="*/ 483268 h 2362200"/>
                      <a:gd name="connsiteX0" fmla="*/ 0 w 477253"/>
                      <a:gd name="connsiteY0" fmla="*/ 507331 h 2362200"/>
                      <a:gd name="connsiteX1" fmla="*/ 242637 w 477253"/>
                      <a:gd name="connsiteY1" fmla="*/ 0 h 2362200"/>
                      <a:gd name="connsiteX2" fmla="*/ 242637 w 477253"/>
                      <a:gd name="connsiteY2" fmla="*/ 0 h 2362200"/>
                      <a:gd name="connsiteX3" fmla="*/ 477253 w 477253"/>
                      <a:gd name="connsiteY3" fmla="*/ 499310 h 2362200"/>
                      <a:gd name="connsiteX4" fmla="*/ 242637 w 477253"/>
                      <a:gd name="connsiteY4" fmla="*/ 2362200 h 2362200"/>
                      <a:gd name="connsiteX5" fmla="*/ 242637 w 477253"/>
                      <a:gd name="connsiteY5" fmla="*/ 2362200 h 2362200"/>
                      <a:gd name="connsiteX6" fmla="*/ 0 w 477253"/>
                      <a:gd name="connsiteY6" fmla="*/ 507331 h 2362200"/>
                      <a:gd name="connsiteX0" fmla="*/ 0 w 493295"/>
                      <a:gd name="connsiteY0" fmla="*/ 475247 h 2362200"/>
                      <a:gd name="connsiteX1" fmla="*/ 258679 w 493295"/>
                      <a:gd name="connsiteY1" fmla="*/ 0 h 2362200"/>
                      <a:gd name="connsiteX2" fmla="*/ 258679 w 493295"/>
                      <a:gd name="connsiteY2" fmla="*/ 0 h 2362200"/>
                      <a:gd name="connsiteX3" fmla="*/ 493295 w 493295"/>
                      <a:gd name="connsiteY3" fmla="*/ 499310 h 2362200"/>
                      <a:gd name="connsiteX4" fmla="*/ 258679 w 493295"/>
                      <a:gd name="connsiteY4" fmla="*/ 2362200 h 2362200"/>
                      <a:gd name="connsiteX5" fmla="*/ 258679 w 493295"/>
                      <a:gd name="connsiteY5" fmla="*/ 2362200 h 2362200"/>
                      <a:gd name="connsiteX6" fmla="*/ 0 w 493295"/>
                      <a:gd name="connsiteY6" fmla="*/ 475247 h 2362200"/>
                      <a:gd name="connsiteX0" fmla="*/ 0 w 493330"/>
                      <a:gd name="connsiteY0" fmla="*/ 475247 h 2362200"/>
                      <a:gd name="connsiteX1" fmla="*/ 258679 w 493330"/>
                      <a:gd name="connsiteY1" fmla="*/ 0 h 2362200"/>
                      <a:gd name="connsiteX2" fmla="*/ 258679 w 493330"/>
                      <a:gd name="connsiteY2" fmla="*/ 0 h 2362200"/>
                      <a:gd name="connsiteX3" fmla="*/ 493295 w 493330"/>
                      <a:gd name="connsiteY3" fmla="*/ 499310 h 2362200"/>
                      <a:gd name="connsiteX4" fmla="*/ 258679 w 493330"/>
                      <a:gd name="connsiteY4" fmla="*/ 2362200 h 2362200"/>
                      <a:gd name="connsiteX5" fmla="*/ 258679 w 493330"/>
                      <a:gd name="connsiteY5" fmla="*/ 2362200 h 2362200"/>
                      <a:gd name="connsiteX6" fmla="*/ 0 w 493330"/>
                      <a:gd name="connsiteY6" fmla="*/ 475247 h 2362200"/>
                      <a:gd name="connsiteX0" fmla="*/ 0 w 493939"/>
                      <a:gd name="connsiteY0" fmla="*/ 475247 h 2362200"/>
                      <a:gd name="connsiteX1" fmla="*/ 258679 w 493939"/>
                      <a:gd name="connsiteY1" fmla="*/ 0 h 2362200"/>
                      <a:gd name="connsiteX2" fmla="*/ 258679 w 493939"/>
                      <a:gd name="connsiteY2" fmla="*/ 0 h 2362200"/>
                      <a:gd name="connsiteX3" fmla="*/ 493295 w 493939"/>
                      <a:gd name="connsiteY3" fmla="*/ 499310 h 2362200"/>
                      <a:gd name="connsiteX4" fmla="*/ 258679 w 493939"/>
                      <a:gd name="connsiteY4" fmla="*/ 2362200 h 2362200"/>
                      <a:gd name="connsiteX5" fmla="*/ 258679 w 493939"/>
                      <a:gd name="connsiteY5" fmla="*/ 2362200 h 2362200"/>
                      <a:gd name="connsiteX6" fmla="*/ 0 w 493939"/>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526 w 494465"/>
                      <a:gd name="connsiteY0" fmla="*/ 475247 h 2362200"/>
                      <a:gd name="connsiteX1" fmla="*/ 259205 w 494465"/>
                      <a:gd name="connsiteY1" fmla="*/ 0 h 2362200"/>
                      <a:gd name="connsiteX2" fmla="*/ 259205 w 494465"/>
                      <a:gd name="connsiteY2" fmla="*/ 0 h 2362200"/>
                      <a:gd name="connsiteX3" fmla="*/ 493821 w 494465"/>
                      <a:gd name="connsiteY3" fmla="*/ 499310 h 2362200"/>
                      <a:gd name="connsiteX4" fmla="*/ 259205 w 494465"/>
                      <a:gd name="connsiteY4" fmla="*/ 2362200 h 2362200"/>
                      <a:gd name="connsiteX5" fmla="*/ 259205 w 494465"/>
                      <a:gd name="connsiteY5" fmla="*/ 2362200 h 2362200"/>
                      <a:gd name="connsiteX6" fmla="*/ 526 w 494465"/>
                      <a:gd name="connsiteY6" fmla="*/ 475247 h 2362200"/>
                      <a:gd name="connsiteX0" fmla="*/ 956 w 435363"/>
                      <a:gd name="connsiteY0" fmla="*/ 884822 h 2362200"/>
                      <a:gd name="connsiteX1" fmla="*/ 200103 w 435363"/>
                      <a:gd name="connsiteY1" fmla="*/ 0 h 2362200"/>
                      <a:gd name="connsiteX2" fmla="*/ 200103 w 435363"/>
                      <a:gd name="connsiteY2" fmla="*/ 0 h 2362200"/>
                      <a:gd name="connsiteX3" fmla="*/ 434719 w 435363"/>
                      <a:gd name="connsiteY3" fmla="*/ 499310 h 2362200"/>
                      <a:gd name="connsiteX4" fmla="*/ 200103 w 435363"/>
                      <a:gd name="connsiteY4" fmla="*/ 2362200 h 2362200"/>
                      <a:gd name="connsiteX5" fmla="*/ 200103 w 435363"/>
                      <a:gd name="connsiteY5" fmla="*/ 2362200 h 2362200"/>
                      <a:gd name="connsiteX6" fmla="*/ 956 w 435363"/>
                      <a:gd name="connsiteY6" fmla="*/ 884822 h 2362200"/>
                      <a:gd name="connsiteX0" fmla="*/ 956 w 385893"/>
                      <a:gd name="connsiteY0" fmla="*/ 884822 h 2362200"/>
                      <a:gd name="connsiteX1" fmla="*/ 200103 w 385893"/>
                      <a:gd name="connsiteY1" fmla="*/ 0 h 2362200"/>
                      <a:gd name="connsiteX2" fmla="*/ 200103 w 385893"/>
                      <a:gd name="connsiteY2" fmla="*/ 0 h 2362200"/>
                      <a:gd name="connsiteX3" fmla="*/ 384712 w 385893"/>
                      <a:gd name="connsiteY3" fmla="*/ 913648 h 2362200"/>
                      <a:gd name="connsiteX4" fmla="*/ 200103 w 385893"/>
                      <a:gd name="connsiteY4" fmla="*/ 2362200 h 2362200"/>
                      <a:gd name="connsiteX5" fmla="*/ 200103 w 385893"/>
                      <a:gd name="connsiteY5" fmla="*/ 2362200 h 2362200"/>
                      <a:gd name="connsiteX6" fmla="*/ 956 w 385893"/>
                      <a:gd name="connsiteY6" fmla="*/ 884822 h 2362200"/>
                      <a:gd name="connsiteX0" fmla="*/ 956 w 391240"/>
                      <a:gd name="connsiteY0" fmla="*/ 884822 h 2362200"/>
                      <a:gd name="connsiteX1" fmla="*/ 200103 w 391240"/>
                      <a:gd name="connsiteY1" fmla="*/ 0 h 2362200"/>
                      <a:gd name="connsiteX2" fmla="*/ 200103 w 391240"/>
                      <a:gd name="connsiteY2" fmla="*/ 0 h 2362200"/>
                      <a:gd name="connsiteX3" fmla="*/ 384712 w 391240"/>
                      <a:gd name="connsiteY3" fmla="*/ 913648 h 2362200"/>
                      <a:gd name="connsiteX4" fmla="*/ 200103 w 391240"/>
                      <a:gd name="connsiteY4" fmla="*/ 2362200 h 2362200"/>
                      <a:gd name="connsiteX5" fmla="*/ 200103 w 391240"/>
                      <a:gd name="connsiteY5" fmla="*/ 2362200 h 2362200"/>
                      <a:gd name="connsiteX6" fmla="*/ 956 w 391240"/>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913648 h 2362200"/>
                      <a:gd name="connsiteX4" fmla="*/ 204864 w 396001"/>
                      <a:gd name="connsiteY4" fmla="*/ 2362200 h 2362200"/>
                      <a:gd name="connsiteX5" fmla="*/ 204864 w 396001"/>
                      <a:gd name="connsiteY5" fmla="*/ 2362200 h 2362200"/>
                      <a:gd name="connsiteX6" fmla="*/ 5717 w 396001"/>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885073 h 2362200"/>
                      <a:gd name="connsiteX4" fmla="*/ 204864 w 396001"/>
                      <a:gd name="connsiteY4" fmla="*/ 2362200 h 2362200"/>
                      <a:gd name="connsiteX5" fmla="*/ 204864 w 396001"/>
                      <a:gd name="connsiteY5" fmla="*/ 2362200 h 2362200"/>
                      <a:gd name="connsiteX6" fmla="*/ 5717 w 396001"/>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711 w 399995"/>
                      <a:gd name="connsiteY0" fmla="*/ 887203 h 2362200"/>
                      <a:gd name="connsiteX1" fmla="*/ 210383 w 399995"/>
                      <a:gd name="connsiteY1" fmla="*/ 0 h 2362200"/>
                      <a:gd name="connsiteX2" fmla="*/ 210383 w 399995"/>
                      <a:gd name="connsiteY2" fmla="*/ 0 h 2362200"/>
                      <a:gd name="connsiteX3" fmla="*/ 394992 w 399995"/>
                      <a:gd name="connsiteY3" fmla="*/ 885073 h 2362200"/>
                      <a:gd name="connsiteX4" fmla="*/ 210383 w 399995"/>
                      <a:gd name="connsiteY4" fmla="*/ 2362200 h 2362200"/>
                      <a:gd name="connsiteX5" fmla="*/ 210383 w 399995"/>
                      <a:gd name="connsiteY5" fmla="*/ 2362200 h 2362200"/>
                      <a:gd name="connsiteX6" fmla="*/ 1711 w 399995"/>
                      <a:gd name="connsiteY6" fmla="*/ 887203 h 2362200"/>
                      <a:gd name="connsiteX0" fmla="*/ 1711 w 406782"/>
                      <a:gd name="connsiteY0" fmla="*/ 887203 h 2362200"/>
                      <a:gd name="connsiteX1" fmla="*/ 210383 w 406782"/>
                      <a:gd name="connsiteY1" fmla="*/ 0 h 2362200"/>
                      <a:gd name="connsiteX2" fmla="*/ 210383 w 406782"/>
                      <a:gd name="connsiteY2" fmla="*/ 0 h 2362200"/>
                      <a:gd name="connsiteX3" fmla="*/ 402136 w 406782"/>
                      <a:gd name="connsiteY3" fmla="*/ 887454 h 2362200"/>
                      <a:gd name="connsiteX4" fmla="*/ 210383 w 406782"/>
                      <a:gd name="connsiteY4" fmla="*/ 2362200 h 2362200"/>
                      <a:gd name="connsiteX5" fmla="*/ 210383 w 406782"/>
                      <a:gd name="connsiteY5" fmla="*/ 2362200 h 2362200"/>
                      <a:gd name="connsiteX6" fmla="*/ 1711 w 406782"/>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2779" h="2362200">
                        <a:moveTo>
                          <a:pt x="1711" y="887203"/>
                        </a:moveTo>
                        <a:cubicBezTo>
                          <a:pt x="-12578" y="432729"/>
                          <a:pt x="63089" y="0"/>
                          <a:pt x="210383" y="0"/>
                        </a:cubicBezTo>
                        <a:lnTo>
                          <a:pt x="210383" y="0"/>
                        </a:lnTo>
                        <a:cubicBezTo>
                          <a:pt x="357677" y="0"/>
                          <a:pt x="409279" y="435360"/>
                          <a:pt x="402136" y="887454"/>
                        </a:cubicBezTo>
                        <a:cubicBezTo>
                          <a:pt x="386318" y="1376496"/>
                          <a:pt x="288588" y="1741237"/>
                          <a:pt x="210383" y="2362200"/>
                        </a:cubicBezTo>
                        <a:lnTo>
                          <a:pt x="210383" y="2362200"/>
                        </a:lnTo>
                        <a:cubicBezTo>
                          <a:pt x="165933" y="2012950"/>
                          <a:pt x="29810" y="1324242"/>
                          <a:pt x="1711" y="88720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Rounded Rectangle 2"/>
                  <p:cNvSpPr/>
                  <p:nvPr/>
                </p:nvSpPr>
                <p:spPr>
                  <a:xfrm flipV="1">
                    <a:off x="16691" y="1024735"/>
                    <a:ext cx="402779" cy="2362200"/>
                  </a:xfrm>
                  <a:custGeom>
                    <a:avLst/>
                    <a:gdLst>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095500 h 2362200"/>
                      <a:gd name="connsiteX8" fmla="*/ 0 w 533400"/>
                      <a:gd name="connsiteY8"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266700 w 533400"/>
                      <a:gd name="connsiteY4" fmla="*/ 2362200 h 2362200"/>
                      <a:gd name="connsiteX5" fmla="*/ 266700 w 533400"/>
                      <a:gd name="connsiteY5" fmla="*/ 2362200 h 2362200"/>
                      <a:gd name="connsiteX6" fmla="*/ 0 w 533400"/>
                      <a:gd name="connsiteY6" fmla="*/ 266700 h 2362200"/>
                      <a:gd name="connsiteX0" fmla="*/ 0 w 501316"/>
                      <a:gd name="connsiteY0" fmla="*/ 266700 h 2362200"/>
                      <a:gd name="connsiteX1" fmla="*/ 266700 w 501316"/>
                      <a:gd name="connsiteY1" fmla="*/ 0 h 2362200"/>
                      <a:gd name="connsiteX2" fmla="*/ 266700 w 501316"/>
                      <a:gd name="connsiteY2" fmla="*/ 0 h 2362200"/>
                      <a:gd name="connsiteX3" fmla="*/ 501316 w 501316"/>
                      <a:gd name="connsiteY3" fmla="*/ 499310 h 2362200"/>
                      <a:gd name="connsiteX4" fmla="*/ 266700 w 501316"/>
                      <a:gd name="connsiteY4" fmla="*/ 2362200 h 2362200"/>
                      <a:gd name="connsiteX5" fmla="*/ 266700 w 501316"/>
                      <a:gd name="connsiteY5" fmla="*/ 2362200 h 2362200"/>
                      <a:gd name="connsiteX6" fmla="*/ 0 w 501316"/>
                      <a:gd name="connsiteY6" fmla="*/ 266700 h 2362200"/>
                      <a:gd name="connsiteX0" fmla="*/ 0 w 461211"/>
                      <a:gd name="connsiteY0" fmla="*/ 483268 h 2362200"/>
                      <a:gd name="connsiteX1" fmla="*/ 226595 w 461211"/>
                      <a:gd name="connsiteY1" fmla="*/ 0 h 2362200"/>
                      <a:gd name="connsiteX2" fmla="*/ 226595 w 461211"/>
                      <a:gd name="connsiteY2" fmla="*/ 0 h 2362200"/>
                      <a:gd name="connsiteX3" fmla="*/ 461211 w 461211"/>
                      <a:gd name="connsiteY3" fmla="*/ 499310 h 2362200"/>
                      <a:gd name="connsiteX4" fmla="*/ 226595 w 461211"/>
                      <a:gd name="connsiteY4" fmla="*/ 2362200 h 2362200"/>
                      <a:gd name="connsiteX5" fmla="*/ 226595 w 461211"/>
                      <a:gd name="connsiteY5" fmla="*/ 2362200 h 2362200"/>
                      <a:gd name="connsiteX6" fmla="*/ 0 w 461211"/>
                      <a:gd name="connsiteY6" fmla="*/ 483268 h 2362200"/>
                      <a:gd name="connsiteX0" fmla="*/ 0 w 477253"/>
                      <a:gd name="connsiteY0" fmla="*/ 507331 h 2362200"/>
                      <a:gd name="connsiteX1" fmla="*/ 242637 w 477253"/>
                      <a:gd name="connsiteY1" fmla="*/ 0 h 2362200"/>
                      <a:gd name="connsiteX2" fmla="*/ 242637 w 477253"/>
                      <a:gd name="connsiteY2" fmla="*/ 0 h 2362200"/>
                      <a:gd name="connsiteX3" fmla="*/ 477253 w 477253"/>
                      <a:gd name="connsiteY3" fmla="*/ 499310 h 2362200"/>
                      <a:gd name="connsiteX4" fmla="*/ 242637 w 477253"/>
                      <a:gd name="connsiteY4" fmla="*/ 2362200 h 2362200"/>
                      <a:gd name="connsiteX5" fmla="*/ 242637 w 477253"/>
                      <a:gd name="connsiteY5" fmla="*/ 2362200 h 2362200"/>
                      <a:gd name="connsiteX6" fmla="*/ 0 w 477253"/>
                      <a:gd name="connsiteY6" fmla="*/ 507331 h 2362200"/>
                      <a:gd name="connsiteX0" fmla="*/ 0 w 493295"/>
                      <a:gd name="connsiteY0" fmla="*/ 475247 h 2362200"/>
                      <a:gd name="connsiteX1" fmla="*/ 258679 w 493295"/>
                      <a:gd name="connsiteY1" fmla="*/ 0 h 2362200"/>
                      <a:gd name="connsiteX2" fmla="*/ 258679 w 493295"/>
                      <a:gd name="connsiteY2" fmla="*/ 0 h 2362200"/>
                      <a:gd name="connsiteX3" fmla="*/ 493295 w 493295"/>
                      <a:gd name="connsiteY3" fmla="*/ 499310 h 2362200"/>
                      <a:gd name="connsiteX4" fmla="*/ 258679 w 493295"/>
                      <a:gd name="connsiteY4" fmla="*/ 2362200 h 2362200"/>
                      <a:gd name="connsiteX5" fmla="*/ 258679 w 493295"/>
                      <a:gd name="connsiteY5" fmla="*/ 2362200 h 2362200"/>
                      <a:gd name="connsiteX6" fmla="*/ 0 w 493295"/>
                      <a:gd name="connsiteY6" fmla="*/ 475247 h 2362200"/>
                      <a:gd name="connsiteX0" fmla="*/ 0 w 493330"/>
                      <a:gd name="connsiteY0" fmla="*/ 475247 h 2362200"/>
                      <a:gd name="connsiteX1" fmla="*/ 258679 w 493330"/>
                      <a:gd name="connsiteY1" fmla="*/ 0 h 2362200"/>
                      <a:gd name="connsiteX2" fmla="*/ 258679 w 493330"/>
                      <a:gd name="connsiteY2" fmla="*/ 0 h 2362200"/>
                      <a:gd name="connsiteX3" fmla="*/ 493295 w 493330"/>
                      <a:gd name="connsiteY3" fmla="*/ 499310 h 2362200"/>
                      <a:gd name="connsiteX4" fmla="*/ 258679 w 493330"/>
                      <a:gd name="connsiteY4" fmla="*/ 2362200 h 2362200"/>
                      <a:gd name="connsiteX5" fmla="*/ 258679 w 493330"/>
                      <a:gd name="connsiteY5" fmla="*/ 2362200 h 2362200"/>
                      <a:gd name="connsiteX6" fmla="*/ 0 w 493330"/>
                      <a:gd name="connsiteY6" fmla="*/ 475247 h 2362200"/>
                      <a:gd name="connsiteX0" fmla="*/ 0 w 493939"/>
                      <a:gd name="connsiteY0" fmla="*/ 475247 h 2362200"/>
                      <a:gd name="connsiteX1" fmla="*/ 258679 w 493939"/>
                      <a:gd name="connsiteY1" fmla="*/ 0 h 2362200"/>
                      <a:gd name="connsiteX2" fmla="*/ 258679 w 493939"/>
                      <a:gd name="connsiteY2" fmla="*/ 0 h 2362200"/>
                      <a:gd name="connsiteX3" fmla="*/ 493295 w 493939"/>
                      <a:gd name="connsiteY3" fmla="*/ 499310 h 2362200"/>
                      <a:gd name="connsiteX4" fmla="*/ 258679 w 493939"/>
                      <a:gd name="connsiteY4" fmla="*/ 2362200 h 2362200"/>
                      <a:gd name="connsiteX5" fmla="*/ 258679 w 493939"/>
                      <a:gd name="connsiteY5" fmla="*/ 2362200 h 2362200"/>
                      <a:gd name="connsiteX6" fmla="*/ 0 w 493939"/>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526 w 494465"/>
                      <a:gd name="connsiteY0" fmla="*/ 475247 h 2362200"/>
                      <a:gd name="connsiteX1" fmla="*/ 259205 w 494465"/>
                      <a:gd name="connsiteY1" fmla="*/ 0 h 2362200"/>
                      <a:gd name="connsiteX2" fmla="*/ 259205 w 494465"/>
                      <a:gd name="connsiteY2" fmla="*/ 0 h 2362200"/>
                      <a:gd name="connsiteX3" fmla="*/ 493821 w 494465"/>
                      <a:gd name="connsiteY3" fmla="*/ 499310 h 2362200"/>
                      <a:gd name="connsiteX4" fmla="*/ 259205 w 494465"/>
                      <a:gd name="connsiteY4" fmla="*/ 2362200 h 2362200"/>
                      <a:gd name="connsiteX5" fmla="*/ 259205 w 494465"/>
                      <a:gd name="connsiteY5" fmla="*/ 2362200 h 2362200"/>
                      <a:gd name="connsiteX6" fmla="*/ 526 w 494465"/>
                      <a:gd name="connsiteY6" fmla="*/ 475247 h 2362200"/>
                      <a:gd name="connsiteX0" fmla="*/ 956 w 435363"/>
                      <a:gd name="connsiteY0" fmla="*/ 884822 h 2362200"/>
                      <a:gd name="connsiteX1" fmla="*/ 200103 w 435363"/>
                      <a:gd name="connsiteY1" fmla="*/ 0 h 2362200"/>
                      <a:gd name="connsiteX2" fmla="*/ 200103 w 435363"/>
                      <a:gd name="connsiteY2" fmla="*/ 0 h 2362200"/>
                      <a:gd name="connsiteX3" fmla="*/ 434719 w 435363"/>
                      <a:gd name="connsiteY3" fmla="*/ 499310 h 2362200"/>
                      <a:gd name="connsiteX4" fmla="*/ 200103 w 435363"/>
                      <a:gd name="connsiteY4" fmla="*/ 2362200 h 2362200"/>
                      <a:gd name="connsiteX5" fmla="*/ 200103 w 435363"/>
                      <a:gd name="connsiteY5" fmla="*/ 2362200 h 2362200"/>
                      <a:gd name="connsiteX6" fmla="*/ 956 w 435363"/>
                      <a:gd name="connsiteY6" fmla="*/ 884822 h 2362200"/>
                      <a:gd name="connsiteX0" fmla="*/ 956 w 385893"/>
                      <a:gd name="connsiteY0" fmla="*/ 884822 h 2362200"/>
                      <a:gd name="connsiteX1" fmla="*/ 200103 w 385893"/>
                      <a:gd name="connsiteY1" fmla="*/ 0 h 2362200"/>
                      <a:gd name="connsiteX2" fmla="*/ 200103 w 385893"/>
                      <a:gd name="connsiteY2" fmla="*/ 0 h 2362200"/>
                      <a:gd name="connsiteX3" fmla="*/ 384712 w 385893"/>
                      <a:gd name="connsiteY3" fmla="*/ 913648 h 2362200"/>
                      <a:gd name="connsiteX4" fmla="*/ 200103 w 385893"/>
                      <a:gd name="connsiteY4" fmla="*/ 2362200 h 2362200"/>
                      <a:gd name="connsiteX5" fmla="*/ 200103 w 385893"/>
                      <a:gd name="connsiteY5" fmla="*/ 2362200 h 2362200"/>
                      <a:gd name="connsiteX6" fmla="*/ 956 w 385893"/>
                      <a:gd name="connsiteY6" fmla="*/ 884822 h 2362200"/>
                      <a:gd name="connsiteX0" fmla="*/ 956 w 391240"/>
                      <a:gd name="connsiteY0" fmla="*/ 884822 h 2362200"/>
                      <a:gd name="connsiteX1" fmla="*/ 200103 w 391240"/>
                      <a:gd name="connsiteY1" fmla="*/ 0 h 2362200"/>
                      <a:gd name="connsiteX2" fmla="*/ 200103 w 391240"/>
                      <a:gd name="connsiteY2" fmla="*/ 0 h 2362200"/>
                      <a:gd name="connsiteX3" fmla="*/ 384712 w 391240"/>
                      <a:gd name="connsiteY3" fmla="*/ 913648 h 2362200"/>
                      <a:gd name="connsiteX4" fmla="*/ 200103 w 391240"/>
                      <a:gd name="connsiteY4" fmla="*/ 2362200 h 2362200"/>
                      <a:gd name="connsiteX5" fmla="*/ 200103 w 391240"/>
                      <a:gd name="connsiteY5" fmla="*/ 2362200 h 2362200"/>
                      <a:gd name="connsiteX6" fmla="*/ 956 w 391240"/>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913648 h 2362200"/>
                      <a:gd name="connsiteX4" fmla="*/ 204864 w 396001"/>
                      <a:gd name="connsiteY4" fmla="*/ 2362200 h 2362200"/>
                      <a:gd name="connsiteX5" fmla="*/ 204864 w 396001"/>
                      <a:gd name="connsiteY5" fmla="*/ 2362200 h 2362200"/>
                      <a:gd name="connsiteX6" fmla="*/ 5717 w 396001"/>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885073 h 2362200"/>
                      <a:gd name="connsiteX4" fmla="*/ 204864 w 396001"/>
                      <a:gd name="connsiteY4" fmla="*/ 2362200 h 2362200"/>
                      <a:gd name="connsiteX5" fmla="*/ 204864 w 396001"/>
                      <a:gd name="connsiteY5" fmla="*/ 2362200 h 2362200"/>
                      <a:gd name="connsiteX6" fmla="*/ 5717 w 396001"/>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711 w 399995"/>
                      <a:gd name="connsiteY0" fmla="*/ 887203 h 2362200"/>
                      <a:gd name="connsiteX1" fmla="*/ 210383 w 399995"/>
                      <a:gd name="connsiteY1" fmla="*/ 0 h 2362200"/>
                      <a:gd name="connsiteX2" fmla="*/ 210383 w 399995"/>
                      <a:gd name="connsiteY2" fmla="*/ 0 h 2362200"/>
                      <a:gd name="connsiteX3" fmla="*/ 394992 w 399995"/>
                      <a:gd name="connsiteY3" fmla="*/ 885073 h 2362200"/>
                      <a:gd name="connsiteX4" fmla="*/ 210383 w 399995"/>
                      <a:gd name="connsiteY4" fmla="*/ 2362200 h 2362200"/>
                      <a:gd name="connsiteX5" fmla="*/ 210383 w 399995"/>
                      <a:gd name="connsiteY5" fmla="*/ 2362200 h 2362200"/>
                      <a:gd name="connsiteX6" fmla="*/ 1711 w 399995"/>
                      <a:gd name="connsiteY6" fmla="*/ 887203 h 2362200"/>
                      <a:gd name="connsiteX0" fmla="*/ 1711 w 406782"/>
                      <a:gd name="connsiteY0" fmla="*/ 887203 h 2362200"/>
                      <a:gd name="connsiteX1" fmla="*/ 210383 w 406782"/>
                      <a:gd name="connsiteY1" fmla="*/ 0 h 2362200"/>
                      <a:gd name="connsiteX2" fmla="*/ 210383 w 406782"/>
                      <a:gd name="connsiteY2" fmla="*/ 0 h 2362200"/>
                      <a:gd name="connsiteX3" fmla="*/ 402136 w 406782"/>
                      <a:gd name="connsiteY3" fmla="*/ 887454 h 2362200"/>
                      <a:gd name="connsiteX4" fmla="*/ 210383 w 406782"/>
                      <a:gd name="connsiteY4" fmla="*/ 2362200 h 2362200"/>
                      <a:gd name="connsiteX5" fmla="*/ 210383 w 406782"/>
                      <a:gd name="connsiteY5" fmla="*/ 2362200 h 2362200"/>
                      <a:gd name="connsiteX6" fmla="*/ 1711 w 406782"/>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2779" h="2362200">
                        <a:moveTo>
                          <a:pt x="1711" y="887203"/>
                        </a:moveTo>
                        <a:cubicBezTo>
                          <a:pt x="-12578" y="432729"/>
                          <a:pt x="63089" y="0"/>
                          <a:pt x="210383" y="0"/>
                        </a:cubicBezTo>
                        <a:lnTo>
                          <a:pt x="210383" y="0"/>
                        </a:lnTo>
                        <a:cubicBezTo>
                          <a:pt x="357677" y="0"/>
                          <a:pt x="409279" y="435360"/>
                          <a:pt x="402136" y="887454"/>
                        </a:cubicBezTo>
                        <a:cubicBezTo>
                          <a:pt x="386318" y="1376496"/>
                          <a:pt x="288588" y="1741237"/>
                          <a:pt x="210383" y="2362200"/>
                        </a:cubicBezTo>
                        <a:lnTo>
                          <a:pt x="210383" y="2362200"/>
                        </a:lnTo>
                        <a:cubicBezTo>
                          <a:pt x="165933" y="2012950"/>
                          <a:pt x="29810" y="1324242"/>
                          <a:pt x="1711" y="88720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4" name="Group 143"/>
                <p:cNvGrpSpPr/>
                <p:nvPr/>
              </p:nvGrpSpPr>
              <p:grpSpPr>
                <a:xfrm rot="5400000">
                  <a:off x="81736" y="-1162755"/>
                  <a:ext cx="402779" cy="4549690"/>
                  <a:chOff x="16691" y="-1162755"/>
                  <a:chExt cx="402779" cy="4549690"/>
                </a:xfrm>
                <a:grpFill/>
              </p:grpSpPr>
              <p:sp>
                <p:nvSpPr>
                  <p:cNvPr id="145" name="Rounded Rectangle 2"/>
                  <p:cNvSpPr/>
                  <p:nvPr/>
                </p:nvSpPr>
                <p:spPr>
                  <a:xfrm>
                    <a:off x="16691" y="-1162755"/>
                    <a:ext cx="402779" cy="2362200"/>
                  </a:xfrm>
                  <a:custGeom>
                    <a:avLst/>
                    <a:gdLst>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095500 h 2362200"/>
                      <a:gd name="connsiteX8" fmla="*/ 0 w 533400"/>
                      <a:gd name="connsiteY8"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266700 w 533400"/>
                      <a:gd name="connsiteY4" fmla="*/ 2362200 h 2362200"/>
                      <a:gd name="connsiteX5" fmla="*/ 266700 w 533400"/>
                      <a:gd name="connsiteY5" fmla="*/ 2362200 h 2362200"/>
                      <a:gd name="connsiteX6" fmla="*/ 0 w 533400"/>
                      <a:gd name="connsiteY6" fmla="*/ 266700 h 2362200"/>
                      <a:gd name="connsiteX0" fmla="*/ 0 w 501316"/>
                      <a:gd name="connsiteY0" fmla="*/ 266700 h 2362200"/>
                      <a:gd name="connsiteX1" fmla="*/ 266700 w 501316"/>
                      <a:gd name="connsiteY1" fmla="*/ 0 h 2362200"/>
                      <a:gd name="connsiteX2" fmla="*/ 266700 w 501316"/>
                      <a:gd name="connsiteY2" fmla="*/ 0 h 2362200"/>
                      <a:gd name="connsiteX3" fmla="*/ 501316 w 501316"/>
                      <a:gd name="connsiteY3" fmla="*/ 499310 h 2362200"/>
                      <a:gd name="connsiteX4" fmla="*/ 266700 w 501316"/>
                      <a:gd name="connsiteY4" fmla="*/ 2362200 h 2362200"/>
                      <a:gd name="connsiteX5" fmla="*/ 266700 w 501316"/>
                      <a:gd name="connsiteY5" fmla="*/ 2362200 h 2362200"/>
                      <a:gd name="connsiteX6" fmla="*/ 0 w 501316"/>
                      <a:gd name="connsiteY6" fmla="*/ 266700 h 2362200"/>
                      <a:gd name="connsiteX0" fmla="*/ 0 w 461211"/>
                      <a:gd name="connsiteY0" fmla="*/ 483268 h 2362200"/>
                      <a:gd name="connsiteX1" fmla="*/ 226595 w 461211"/>
                      <a:gd name="connsiteY1" fmla="*/ 0 h 2362200"/>
                      <a:gd name="connsiteX2" fmla="*/ 226595 w 461211"/>
                      <a:gd name="connsiteY2" fmla="*/ 0 h 2362200"/>
                      <a:gd name="connsiteX3" fmla="*/ 461211 w 461211"/>
                      <a:gd name="connsiteY3" fmla="*/ 499310 h 2362200"/>
                      <a:gd name="connsiteX4" fmla="*/ 226595 w 461211"/>
                      <a:gd name="connsiteY4" fmla="*/ 2362200 h 2362200"/>
                      <a:gd name="connsiteX5" fmla="*/ 226595 w 461211"/>
                      <a:gd name="connsiteY5" fmla="*/ 2362200 h 2362200"/>
                      <a:gd name="connsiteX6" fmla="*/ 0 w 461211"/>
                      <a:gd name="connsiteY6" fmla="*/ 483268 h 2362200"/>
                      <a:gd name="connsiteX0" fmla="*/ 0 w 477253"/>
                      <a:gd name="connsiteY0" fmla="*/ 507331 h 2362200"/>
                      <a:gd name="connsiteX1" fmla="*/ 242637 w 477253"/>
                      <a:gd name="connsiteY1" fmla="*/ 0 h 2362200"/>
                      <a:gd name="connsiteX2" fmla="*/ 242637 w 477253"/>
                      <a:gd name="connsiteY2" fmla="*/ 0 h 2362200"/>
                      <a:gd name="connsiteX3" fmla="*/ 477253 w 477253"/>
                      <a:gd name="connsiteY3" fmla="*/ 499310 h 2362200"/>
                      <a:gd name="connsiteX4" fmla="*/ 242637 w 477253"/>
                      <a:gd name="connsiteY4" fmla="*/ 2362200 h 2362200"/>
                      <a:gd name="connsiteX5" fmla="*/ 242637 w 477253"/>
                      <a:gd name="connsiteY5" fmla="*/ 2362200 h 2362200"/>
                      <a:gd name="connsiteX6" fmla="*/ 0 w 477253"/>
                      <a:gd name="connsiteY6" fmla="*/ 507331 h 2362200"/>
                      <a:gd name="connsiteX0" fmla="*/ 0 w 493295"/>
                      <a:gd name="connsiteY0" fmla="*/ 475247 h 2362200"/>
                      <a:gd name="connsiteX1" fmla="*/ 258679 w 493295"/>
                      <a:gd name="connsiteY1" fmla="*/ 0 h 2362200"/>
                      <a:gd name="connsiteX2" fmla="*/ 258679 w 493295"/>
                      <a:gd name="connsiteY2" fmla="*/ 0 h 2362200"/>
                      <a:gd name="connsiteX3" fmla="*/ 493295 w 493295"/>
                      <a:gd name="connsiteY3" fmla="*/ 499310 h 2362200"/>
                      <a:gd name="connsiteX4" fmla="*/ 258679 w 493295"/>
                      <a:gd name="connsiteY4" fmla="*/ 2362200 h 2362200"/>
                      <a:gd name="connsiteX5" fmla="*/ 258679 w 493295"/>
                      <a:gd name="connsiteY5" fmla="*/ 2362200 h 2362200"/>
                      <a:gd name="connsiteX6" fmla="*/ 0 w 493295"/>
                      <a:gd name="connsiteY6" fmla="*/ 475247 h 2362200"/>
                      <a:gd name="connsiteX0" fmla="*/ 0 w 493330"/>
                      <a:gd name="connsiteY0" fmla="*/ 475247 h 2362200"/>
                      <a:gd name="connsiteX1" fmla="*/ 258679 w 493330"/>
                      <a:gd name="connsiteY1" fmla="*/ 0 h 2362200"/>
                      <a:gd name="connsiteX2" fmla="*/ 258679 w 493330"/>
                      <a:gd name="connsiteY2" fmla="*/ 0 h 2362200"/>
                      <a:gd name="connsiteX3" fmla="*/ 493295 w 493330"/>
                      <a:gd name="connsiteY3" fmla="*/ 499310 h 2362200"/>
                      <a:gd name="connsiteX4" fmla="*/ 258679 w 493330"/>
                      <a:gd name="connsiteY4" fmla="*/ 2362200 h 2362200"/>
                      <a:gd name="connsiteX5" fmla="*/ 258679 w 493330"/>
                      <a:gd name="connsiteY5" fmla="*/ 2362200 h 2362200"/>
                      <a:gd name="connsiteX6" fmla="*/ 0 w 493330"/>
                      <a:gd name="connsiteY6" fmla="*/ 475247 h 2362200"/>
                      <a:gd name="connsiteX0" fmla="*/ 0 w 493939"/>
                      <a:gd name="connsiteY0" fmla="*/ 475247 h 2362200"/>
                      <a:gd name="connsiteX1" fmla="*/ 258679 w 493939"/>
                      <a:gd name="connsiteY1" fmla="*/ 0 h 2362200"/>
                      <a:gd name="connsiteX2" fmla="*/ 258679 w 493939"/>
                      <a:gd name="connsiteY2" fmla="*/ 0 h 2362200"/>
                      <a:gd name="connsiteX3" fmla="*/ 493295 w 493939"/>
                      <a:gd name="connsiteY3" fmla="*/ 499310 h 2362200"/>
                      <a:gd name="connsiteX4" fmla="*/ 258679 w 493939"/>
                      <a:gd name="connsiteY4" fmla="*/ 2362200 h 2362200"/>
                      <a:gd name="connsiteX5" fmla="*/ 258679 w 493939"/>
                      <a:gd name="connsiteY5" fmla="*/ 2362200 h 2362200"/>
                      <a:gd name="connsiteX6" fmla="*/ 0 w 493939"/>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526 w 494465"/>
                      <a:gd name="connsiteY0" fmla="*/ 475247 h 2362200"/>
                      <a:gd name="connsiteX1" fmla="*/ 259205 w 494465"/>
                      <a:gd name="connsiteY1" fmla="*/ 0 h 2362200"/>
                      <a:gd name="connsiteX2" fmla="*/ 259205 w 494465"/>
                      <a:gd name="connsiteY2" fmla="*/ 0 h 2362200"/>
                      <a:gd name="connsiteX3" fmla="*/ 493821 w 494465"/>
                      <a:gd name="connsiteY3" fmla="*/ 499310 h 2362200"/>
                      <a:gd name="connsiteX4" fmla="*/ 259205 w 494465"/>
                      <a:gd name="connsiteY4" fmla="*/ 2362200 h 2362200"/>
                      <a:gd name="connsiteX5" fmla="*/ 259205 w 494465"/>
                      <a:gd name="connsiteY5" fmla="*/ 2362200 h 2362200"/>
                      <a:gd name="connsiteX6" fmla="*/ 526 w 494465"/>
                      <a:gd name="connsiteY6" fmla="*/ 475247 h 2362200"/>
                      <a:gd name="connsiteX0" fmla="*/ 956 w 435363"/>
                      <a:gd name="connsiteY0" fmla="*/ 884822 h 2362200"/>
                      <a:gd name="connsiteX1" fmla="*/ 200103 w 435363"/>
                      <a:gd name="connsiteY1" fmla="*/ 0 h 2362200"/>
                      <a:gd name="connsiteX2" fmla="*/ 200103 w 435363"/>
                      <a:gd name="connsiteY2" fmla="*/ 0 h 2362200"/>
                      <a:gd name="connsiteX3" fmla="*/ 434719 w 435363"/>
                      <a:gd name="connsiteY3" fmla="*/ 499310 h 2362200"/>
                      <a:gd name="connsiteX4" fmla="*/ 200103 w 435363"/>
                      <a:gd name="connsiteY4" fmla="*/ 2362200 h 2362200"/>
                      <a:gd name="connsiteX5" fmla="*/ 200103 w 435363"/>
                      <a:gd name="connsiteY5" fmla="*/ 2362200 h 2362200"/>
                      <a:gd name="connsiteX6" fmla="*/ 956 w 435363"/>
                      <a:gd name="connsiteY6" fmla="*/ 884822 h 2362200"/>
                      <a:gd name="connsiteX0" fmla="*/ 956 w 385893"/>
                      <a:gd name="connsiteY0" fmla="*/ 884822 h 2362200"/>
                      <a:gd name="connsiteX1" fmla="*/ 200103 w 385893"/>
                      <a:gd name="connsiteY1" fmla="*/ 0 h 2362200"/>
                      <a:gd name="connsiteX2" fmla="*/ 200103 w 385893"/>
                      <a:gd name="connsiteY2" fmla="*/ 0 h 2362200"/>
                      <a:gd name="connsiteX3" fmla="*/ 384712 w 385893"/>
                      <a:gd name="connsiteY3" fmla="*/ 913648 h 2362200"/>
                      <a:gd name="connsiteX4" fmla="*/ 200103 w 385893"/>
                      <a:gd name="connsiteY4" fmla="*/ 2362200 h 2362200"/>
                      <a:gd name="connsiteX5" fmla="*/ 200103 w 385893"/>
                      <a:gd name="connsiteY5" fmla="*/ 2362200 h 2362200"/>
                      <a:gd name="connsiteX6" fmla="*/ 956 w 385893"/>
                      <a:gd name="connsiteY6" fmla="*/ 884822 h 2362200"/>
                      <a:gd name="connsiteX0" fmla="*/ 956 w 391240"/>
                      <a:gd name="connsiteY0" fmla="*/ 884822 h 2362200"/>
                      <a:gd name="connsiteX1" fmla="*/ 200103 w 391240"/>
                      <a:gd name="connsiteY1" fmla="*/ 0 h 2362200"/>
                      <a:gd name="connsiteX2" fmla="*/ 200103 w 391240"/>
                      <a:gd name="connsiteY2" fmla="*/ 0 h 2362200"/>
                      <a:gd name="connsiteX3" fmla="*/ 384712 w 391240"/>
                      <a:gd name="connsiteY3" fmla="*/ 913648 h 2362200"/>
                      <a:gd name="connsiteX4" fmla="*/ 200103 w 391240"/>
                      <a:gd name="connsiteY4" fmla="*/ 2362200 h 2362200"/>
                      <a:gd name="connsiteX5" fmla="*/ 200103 w 391240"/>
                      <a:gd name="connsiteY5" fmla="*/ 2362200 h 2362200"/>
                      <a:gd name="connsiteX6" fmla="*/ 956 w 391240"/>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913648 h 2362200"/>
                      <a:gd name="connsiteX4" fmla="*/ 204864 w 396001"/>
                      <a:gd name="connsiteY4" fmla="*/ 2362200 h 2362200"/>
                      <a:gd name="connsiteX5" fmla="*/ 204864 w 396001"/>
                      <a:gd name="connsiteY5" fmla="*/ 2362200 h 2362200"/>
                      <a:gd name="connsiteX6" fmla="*/ 5717 w 396001"/>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885073 h 2362200"/>
                      <a:gd name="connsiteX4" fmla="*/ 204864 w 396001"/>
                      <a:gd name="connsiteY4" fmla="*/ 2362200 h 2362200"/>
                      <a:gd name="connsiteX5" fmla="*/ 204864 w 396001"/>
                      <a:gd name="connsiteY5" fmla="*/ 2362200 h 2362200"/>
                      <a:gd name="connsiteX6" fmla="*/ 5717 w 396001"/>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711 w 399995"/>
                      <a:gd name="connsiteY0" fmla="*/ 887203 h 2362200"/>
                      <a:gd name="connsiteX1" fmla="*/ 210383 w 399995"/>
                      <a:gd name="connsiteY1" fmla="*/ 0 h 2362200"/>
                      <a:gd name="connsiteX2" fmla="*/ 210383 w 399995"/>
                      <a:gd name="connsiteY2" fmla="*/ 0 h 2362200"/>
                      <a:gd name="connsiteX3" fmla="*/ 394992 w 399995"/>
                      <a:gd name="connsiteY3" fmla="*/ 885073 h 2362200"/>
                      <a:gd name="connsiteX4" fmla="*/ 210383 w 399995"/>
                      <a:gd name="connsiteY4" fmla="*/ 2362200 h 2362200"/>
                      <a:gd name="connsiteX5" fmla="*/ 210383 w 399995"/>
                      <a:gd name="connsiteY5" fmla="*/ 2362200 h 2362200"/>
                      <a:gd name="connsiteX6" fmla="*/ 1711 w 399995"/>
                      <a:gd name="connsiteY6" fmla="*/ 887203 h 2362200"/>
                      <a:gd name="connsiteX0" fmla="*/ 1711 w 406782"/>
                      <a:gd name="connsiteY0" fmla="*/ 887203 h 2362200"/>
                      <a:gd name="connsiteX1" fmla="*/ 210383 w 406782"/>
                      <a:gd name="connsiteY1" fmla="*/ 0 h 2362200"/>
                      <a:gd name="connsiteX2" fmla="*/ 210383 w 406782"/>
                      <a:gd name="connsiteY2" fmla="*/ 0 h 2362200"/>
                      <a:gd name="connsiteX3" fmla="*/ 402136 w 406782"/>
                      <a:gd name="connsiteY3" fmla="*/ 887454 h 2362200"/>
                      <a:gd name="connsiteX4" fmla="*/ 210383 w 406782"/>
                      <a:gd name="connsiteY4" fmla="*/ 2362200 h 2362200"/>
                      <a:gd name="connsiteX5" fmla="*/ 210383 w 406782"/>
                      <a:gd name="connsiteY5" fmla="*/ 2362200 h 2362200"/>
                      <a:gd name="connsiteX6" fmla="*/ 1711 w 406782"/>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2779" h="2362200">
                        <a:moveTo>
                          <a:pt x="1711" y="887203"/>
                        </a:moveTo>
                        <a:cubicBezTo>
                          <a:pt x="-12578" y="432729"/>
                          <a:pt x="63089" y="0"/>
                          <a:pt x="210383" y="0"/>
                        </a:cubicBezTo>
                        <a:lnTo>
                          <a:pt x="210383" y="0"/>
                        </a:lnTo>
                        <a:cubicBezTo>
                          <a:pt x="357677" y="0"/>
                          <a:pt x="409279" y="435360"/>
                          <a:pt x="402136" y="887454"/>
                        </a:cubicBezTo>
                        <a:cubicBezTo>
                          <a:pt x="386318" y="1376496"/>
                          <a:pt x="288588" y="1741237"/>
                          <a:pt x="210383" y="2362200"/>
                        </a:cubicBezTo>
                        <a:lnTo>
                          <a:pt x="210383" y="2362200"/>
                        </a:lnTo>
                        <a:cubicBezTo>
                          <a:pt x="165933" y="2012950"/>
                          <a:pt x="29810" y="1324242"/>
                          <a:pt x="1711" y="88720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ounded Rectangle 2"/>
                  <p:cNvSpPr/>
                  <p:nvPr/>
                </p:nvSpPr>
                <p:spPr>
                  <a:xfrm flipV="1">
                    <a:off x="16691" y="1024735"/>
                    <a:ext cx="402779" cy="2362200"/>
                  </a:xfrm>
                  <a:custGeom>
                    <a:avLst/>
                    <a:gdLst>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095500 h 2362200"/>
                      <a:gd name="connsiteX8" fmla="*/ 0 w 533400"/>
                      <a:gd name="connsiteY8"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533400 w 533400"/>
                      <a:gd name="connsiteY4" fmla="*/ 2095500 h 2362200"/>
                      <a:gd name="connsiteX5" fmla="*/ 266700 w 533400"/>
                      <a:gd name="connsiteY5" fmla="*/ 2362200 h 2362200"/>
                      <a:gd name="connsiteX6" fmla="*/ 266700 w 533400"/>
                      <a:gd name="connsiteY6" fmla="*/ 2362200 h 2362200"/>
                      <a:gd name="connsiteX7" fmla="*/ 0 w 533400"/>
                      <a:gd name="connsiteY7" fmla="*/ 266700 h 2362200"/>
                      <a:gd name="connsiteX0" fmla="*/ 0 w 533400"/>
                      <a:gd name="connsiteY0" fmla="*/ 266700 h 2362200"/>
                      <a:gd name="connsiteX1" fmla="*/ 266700 w 533400"/>
                      <a:gd name="connsiteY1" fmla="*/ 0 h 2362200"/>
                      <a:gd name="connsiteX2" fmla="*/ 266700 w 533400"/>
                      <a:gd name="connsiteY2" fmla="*/ 0 h 2362200"/>
                      <a:gd name="connsiteX3" fmla="*/ 533400 w 533400"/>
                      <a:gd name="connsiteY3" fmla="*/ 266700 h 2362200"/>
                      <a:gd name="connsiteX4" fmla="*/ 266700 w 533400"/>
                      <a:gd name="connsiteY4" fmla="*/ 2362200 h 2362200"/>
                      <a:gd name="connsiteX5" fmla="*/ 266700 w 533400"/>
                      <a:gd name="connsiteY5" fmla="*/ 2362200 h 2362200"/>
                      <a:gd name="connsiteX6" fmla="*/ 0 w 533400"/>
                      <a:gd name="connsiteY6" fmla="*/ 266700 h 2362200"/>
                      <a:gd name="connsiteX0" fmla="*/ 0 w 501316"/>
                      <a:gd name="connsiteY0" fmla="*/ 266700 h 2362200"/>
                      <a:gd name="connsiteX1" fmla="*/ 266700 w 501316"/>
                      <a:gd name="connsiteY1" fmla="*/ 0 h 2362200"/>
                      <a:gd name="connsiteX2" fmla="*/ 266700 w 501316"/>
                      <a:gd name="connsiteY2" fmla="*/ 0 h 2362200"/>
                      <a:gd name="connsiteX3" fmla="*/ 501316 w 501316"/>
                      <a:gd name="connsiteY3" fmla="*/ 499310 h 2362200"/>
                      <a:gd name="connsiteX4" fmla="*/ 266700 w 501316"/>
                      <a:gd name="connsiteY4" fmla="*/ 2362200 h 2362200"/>
                      <a:gd name="connsiteX5" fmla="*/ 266700 w 501316"/>
                      <a:gd name="connsiteY5" fmla="*/ 2362200 h 2362200"/>
                      <a:gd name="connsiteX6" fmla="*/ 0 w 501316"/>
                      <a:gd name="connsiteY6" fmla="*/ 266700 h 2362200"/>
                      <a:gd name="connsiteX0" fmla="*/ 0 w 461211"/>
                      <a:gd name="connsiteY0" fmla="*/ 483268 h 2362200"/>
                      <a:gd name="connsiteX1" fmla="*/ 226595 w 461211"/>
                      <a:gd name="connsiteY1" fmla="*/ 0 h 2362200"/>
                      <a:gd name="connsiteX2" fmla="*/ 226595 w 461211"/>
                      <a:gd name="connsiteY2" fmla="*/ 0 h 2362200"/>
                      <a:gd name="connsiteX3" fmla="*/ 461211 w 461211"/>
                      <a:gd name="connsiteY3" fmla="*/ 499310 h 2362200"/>
                      <a:gd name="connsiteX4" fmla="*/ 226595 w 461211"/>
                      <a:gd name="connsiteY4" fmla="*/ 2362200 h 2362200"/>
                      <a:gd name="connsiteX5" fmla="*/ 226595 w 461211"/>
                      <a:gd name="connsiteY5" fmla="*/ 2362200 h 2362200"/>
                      <a:gd name="connsiteX6" fmla="*/ 0 w 461211"/>
                      <a:gd name="connsiteY6" fmla="*/ 483268 h 2362200"/>
                      <a:gd name="connsiteX0" fmla="*/ 0 w 477253"/>
                      <a:gd name="connsiteY0" fmla="*/ 507331 h 2362200"/>
                      <a:gd name="connsiteX1" fmla="*/ 242637 w 477253"/>
                      <a:gd name="connsiteY1" fmla="*/ 0 h 2362200"/>
                      <a:gd name="connsiteX2" fmla="*/ 242637 w 477253"/>
                      <a:gd name="connsiteY2" fmla="*/ 0 h 2362200"/>
                      <a:gd name="connsiteX3" fmla="*/ 477253 w 477253"/>
                      <a:gd name="connsiteY3" fmla="*/ 499310 h 2362200"/>
                      <a:gd name="connsiteX4" fmla="*/ 242637 w 477253"/>
                      <a:gd name="connsiteY4" fmla="*/ 2362200 h 2362200"/>
                      <a:gd name="connsiteX5" fmla="*/ 242637 w 477253"/>
                      <a:gd name="connsiteY5" fmla="*/ 2362200 h 2362200"/>
                      <a:gd name="connsiteX6" fmla="*/ 0 w 477253"/>
                      <a:gd name="connsiteY6" fmla="*/ 507331 h 2362200"/>
                      <a:gd name="connsiteX0" fmla="*/ 0 w 493295"/>
                      <a:gd name="connsiteY0" fmla="*/ 475247 h 2362200"/>
                      <a:gd name="connsiteX1" fmla="*/ 258679 w 493295"/>
                      <a:gd name="connsiteY1" fmla="*/ 0 h 2362200"/>
                      <a:gd name="connsiteX2" fmla="*/ 258679 w 493295"/>
                      <a:gd name="connsiteY2" fmla="*/ 0 h 2362200"/>
                      <a:gd name="connsiteX3" fmla="*/ 493295 w 493295"/>
                      <a:gd name="connsiteY3" fmla="*/ 499310 h 2362200"/>
                      <a:gd name="connsiteX4" fmla="*/ 258679 w 493295"/>
                      <a:gd name="connsiteY4" fmla="*/ 2362200 h 2362200"/>
                      <a:gd name="connsiteX5" fmla="*/ 258679 w 493295"/>
                      <a:gd name="connsiteY5" fmla="*/ 2362200 h 2362200"/>
                      <a:gd name="connsiteX6" fmla="*/ 0 w 493295"/>
                      <a:gd name="connsiteY6" fmla="*/ 475247 h 2362200"/>
                      <a:gd name="connsiteX0" fmla="*/ 0 w 493330"/>
                      <a:gd name="connsiteY0" fmla="*/ 475247 h 2362200"/>
                      <a:gd name="connsiteX1" fmla="*/ 258679 w 493330"/>
                      <a:gd name="connsiteY1" fmla="*/ 0 h 2362200"/>
                      <a:gd name="connsiteX2" fmla="*/ 258679 w 493330"/>
                      <a:gd name="connsiteY2" fmla="*/ 0 h 2362200"/>
                      <a:gd name="connsiteX3" fmla="*/ 493295 w 493330"/>
                      <a:gd name="connsiteY3" fmla="*/ 499310 h 2362200"/>
                      <a:gd name="connsiteX4" fmla="*/ 258679 w 493330"/>
                      <a:gd name="connsiteY4" fmla="*/ 2362200 h 2362200"/>
                      <a:gd name="connsiteX5" fmla="*/ 258679 w 493330"/>
                      <a:gd name="connsiteY5" fmla="*/ 2362200 h 2362200"/>
                      <a:gd name="connsiteX6" fmla="*/ 0 w 493330"/>
                      <a:gd name="connsiteY6" fmla="*/ 475247 h 2362200"/>
                      <a:gd name="connsiteX0" fmla="*/ 0 w 493939"/>
                      <a:gd name="connsiteY0" fmla="*/ 475247 h 2362200"/>
                      <a:gd name="connsiteX1" fmla="*/ 258679 w 493939"/>
                      <a:gd name="connsiteY1" fmla="*/ 0 h 2362200"/>
                      <a:gd name="connsiteX2" fmla="*/ 258679 w 493939"/>
                      <a:gd name="connsiteY2" fmla="*/ 0 h 2362200"/>
                      <a:gd name="connsiteX3" fmla="*/ 493295 w 493939"/>
                      <a:gd name="connsiteY3" fmla="*/ 499310 h 2362200"/>
                      <a:gd name="connsiteX4" fmla="*/ 258679 w 493939"/>
                      <a:gd name="connsiteY4" fmla="*/ 2362200 h 2362200"/>
                      <a:gd name="connsiteX5" fmla="*/ 258679 w 493939"/>
                      <a:gd name="connsiteY5" fmla="*/ 2362200 h 2362200"/>
                      <a:gd name="connsiteX6" fmla="*/ 0 w 493939"/>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76 w 494015"/>
                      <a:gd name="connsiteY0" fmla="*/ 475247 h 2362200"/>
                      <a:gd name="connsiteX1" fmla="*/ 258755 w 494015"/>
                      <a:gd name="connsiteY1" fmla="*/ 0 h 2362200"/>
                      <a:gd name="connsiteX2" fmla="*/ 258755 w 494015"/>
                      <a:gd name="connsiteY2" fmla="*/ 0 h 2362200"/>
                      <a:gd name="connsiteX3" fmla="*/ 493371 w 494015"/>
                      <a:gd name="connsiteY3" fmla="*/ 499310 h 2362200"/>
                      <a:gd name="connsiteX4" fmla="*/ 258755 w 494015"/>
                      <a:gd name="connsiteY4" fmla="*/ 2362200 h 2362200"/>
                      <a:gd name="connsiteX5" fmla="*/ 258755 w 494015"/>
                      <a:gd name="connsiteY5" fmla="*/ 2362200 h 2362200"/>
                      <a:gd name="connsiteX6" fmla="*/ 76 w 494015"/>
                      <a:gd name="connsiteY6" fmla="*/ 475247 h 2362200"/>
                      <a:gd name="connsiteX0" fmla="*/ 526 w 494465"/>
                      <a:gd name="connsiteY0" fmla="*/ 475247 h 2362200"/>
                      <a:gd name="connsiteX1" fmla="*/ 259205 w 494465"/>
                      <a:gd name="connsiteY1" fmla="*/ 0 h 2362200"/>
                      <a:gd name="connsiteX2" fmla="*/ 259205 w 494465"/>
                      <a:gd name="connsiteY2" fmla="*/ 0 h 2362200"/>
                      <a:gd name="connsiteX3" fmla="*/ 493821 w 494465"/>
                      <a:gd name="connsiteY3" fmla="*/ 499310 h 2362200"/>
                      <a:gd name="connsiteX4" fmla="*/ 259205 w 494465"/>
                      <a:gd name="connsiteY4" fmla="*/ 2362200 h 2362200"/>
                      <a:gd name="connsiteX5" fmla="*/ 259205 w 494465"/>
                      <a:gd name="connsiteY5" fmla="*/ 2362200 h 2362200"/>
                      <a:gd name="connsiteX6" fmla="*/ 526 w 494465"/>
                      <a:gd name="connsiteY6" fmla="*/ 475247 h 2362200"/>
                      <a:gd name="connsiteX0" fmla="*/ 956 w 435363"/>
                      <a:gd name="connsiteY0" fmla="*/ 884822 h 2362200"/>
                      <a:gd name="connsiteX1" fmla="*/ 200103 w 435363"/>
                      <a:gd name="connsiteY1" fmla="*/ 0 h 2362200"/>
                      <a:gd name="connsiteX2" fmla="*/ 200103 w 435363"/>
                      <a:gd name="connsiteY2" fmla="*/ 0 h 2362200"/>
                      <a:gd name="connsiteX3" fmla="*/ 434719 w 435363"/>
                      <a:gd name="connsiteY3" fmla="*/ 499310 h 2362200"/>
                      <a:gd name="connsiteX4" fmla="*/ 200103 w 435363"/>
                      <a:gd name="connsiteY4" fmla="*/ 2362200 h 2362200"/>
                      <a:gd name="connsiteX5" fmla="*/ 200103 w 435363"/>
                      <a:gd name="connsiteY5" fmla="*/ 2362200 h 2362200"/>
                      <a:gd name="connsiteX6" fmla="*/ 956 w 435363"/>
                      <a:gd name="connsiteY6" fmla="*/ 884822 h 2362200"/>
                      <a:gd name="connsiteX0" fmla="*/ 956 w 385893"/>
                      <a:gd name="connsiteY0" fmla="*/ 884822 h 2362200"/>
                      <a:gd name="connsiteX1" fmla="*/ 200103 w 385893"/>
                      <a:gd name="connsiteY1" fmla="*/ 0 h 2362200"/>
                      <a:gd name="connsiteX2" fmla="*/ 200103 w 385893"/>
                      <a:gd name="connsiteY2" fmla="*/ 0 h 2362200"/>
                      <a:gd name="connsiteX3" fmla="*/ 384712 w 385893"/>
                      <a:gd name="connsiteY3" fmla="*/ 913648 h 2362200"/>
                      <a:gd name="connsiteX4" fmla="*/ 200103 w 385893"/>
                      <a:gd name="connsiteY4" fmla="*/ 2362200 h 2362200"/>
                      <a:gd name="connsiteX5" fmla="*/ 200103 w 385893"/>
                      <a:gd name="connsiteY5" fmla="*/ 2362200 h 2362200"/>
                      <a:gd name="connsiteX6" fmla="*/ 956 w 385893"/>
                      <a:gd name="connsiteY6" fmla="*/ 884822 h 2362200"/>
                      <a:gd name="connsiteX0" fmla="*/ 956 w 391240"/>
                      <a:gd name="connsiteY0" fmla="*/ 884822 h 2362200"/>
                      <a:gd name="connsiteX1" fmla="*/ 200103 w 391240"/>
                      <a:gd name="connsiteY1" fmla="*/ 0 h 2362200"/>
                      <a:gd name="connsiteX2" fmla="*/ 200103 w 391240"/>
                      <a:gd name="connsiteY2" fmla="*/ 0 h 2362200"/>
                      <a:gd name="connsiteX3" fmla="*/ 384712 w 391240"/>
                      <a:gd name="connsiteY3" fmla="*/ 913648 h 2362200"/>
                      <a:gd name="connsiteX4" fmla="*/ 200103 w 391240"/>
                      <a:gd name="connsiteY4" fmla="*/ 2362200 h 2362200"/>
                      <a:gd name="connsiteX5" fmla="*/ 200103 w 391240"/>
                      <a:gd name="connsiteY5" fmla="*/ 2362200 h 2362200"/>
                      <a:gd name="connsiteX6" fmla="*/ 956 w 391240"/>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913648 h 2362200"/>
                      <a:gd name="connsiteX4" fmla="*/ 204864 w 396001"/>
                      <a:gd name="connsiteY4" fmla="*/ 2362200 h 2362200"/>
                      <a:gd name="connsiteX5" fmla="*/ 204864 w 396001"/>
                      <a:gd name="connsiteY5" fmla="*/ 2362200 h 2362200"/>
                      <a:gd name="connsiteX6" fmla="*/ 5717 w 396001"/>
                      <a:gd name="connsiteY6" fmla="*/ 884822 h 2362200"/>
                      <a:gd name="connsiteX0" fmla="*/ 5717 w 396001"/>
                      <a:gd name="connsiteY0" fmla="*/ 884822 h 2362200"/>
                      <a:gd name="connsiteX1" fmla="*/ 204864 w 396001"/>
                      <a:gd name="connsiteY1" fmla="*/ 0 h 2362200"/>
                      <a:gd name="connsiteX2" fmla="*/ 204864 w 396001"/>
                      <a:gd name="connsiteY2" fmla="*/ 0 h 2362200"/>
                      <a:gd name="connsiteX3" fmla="*/ 389473 w 396001"/>
                      <a:gd name="connsiteY3" fmla="*/ 885073 h 2362200"/>
                      <a:gd name="connsiteX4" fmla="*/ 204864 w 396001"/>
                      <a:gd name="connsiteY4" fmla="*/ 2362200 h 2362200"/>
                      <a:gd name="connsiteX5" fmla="*/ 204864 w 396001"/>
                      <a:gd name="connsiteY5" fmla="*/ 2362200 h 2362200"/>
                      <a:gd name="connsiteX6" fmla="*/ 5717 w 396001"/>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2188"/>
                      <a:gd name="connsiteY0" fmla="*/ 884822 h 2362200"/>
                      <a:gd name="connsiteX1" fmla="*/ 201051 w 392188"/>
                      <a:gd name="connsiteY1" fmla="*/ 0 h 2362200"/>
                      <a:gd name="connsiteX2" fmla="*/ 201051 w 392188"/>
                      <a:gd name="connsiteY2" fmla="*/ 0 h 2362200"/>
                      <a:gd name="connsiteX3" fmla="*/ 385660 w 392188"/>
                      <a:gd name="connsiteY3" fmla="*/ 885073 h 2362200"/>
                      <a:gd name="connsiteX4" fmla="*/ 201051 w 392188"/>
                      <a:gd name="connsiteY4" fmla="*/ 2362200 h 2362200"/>
                      <a:gd name="connsiteX5" fmla="*/ 201051 w 392188"/>
                      <a:gd name="connsiteY5" fmla="*/ 2362200 h 2362200"/>
                      <a:gd name="connsiteX6" fmla="*/ 1904 w 392188"/>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904 w 390663"/>
                      <a:gd name="connsiteY0" fmla="*/ 884822 h 2362200"/>
                      <a:gd name="connsiteX1" fmla="*/ 201051 w 390663"/>
                      <a:gd name="connsiteY1" fmla="*/ 0 h 2362200"/>
                      <a:gd name="connsiteX2" fmla="*/ 201051 w 390663"/>
                      <a:gd name="connsiteY2" fmla="*/ 0 h 2362200"/>
                      <a:gd name="connsiteX3" fmla="*/ 385660 w 390663"/>
                      <a:gd name="connsiteY3" fmla="*/ 885073 h 2362200"/>
                      <a:gd name="connsiteX4" fmla="*/ 201051 w 390663"/>
                      <a:gd name="connsiteY4" fmla="*/ 2362200 h 2362200"/>
                      <a:gd name="connsiteX5" fmla="*/ 201051 w 390663"/>
                      <a:gd name="connsiteY5" fmla="*/ 2362200 h 2362200"/>
                      <a:gd name="connsiteX6" fmla="*/ 1904 w 390663"/>
                      <a:gd name="connsiteY6" fmla="*/ 884822 h 2362200"/>
                      <a:gd name="connsiteX0" fmla="*/ 1711 w 399995"/>
                      <a:gd name="connsiteY0" fmla="*/ 887203 h 2362200"/>
                      <a:gd name="connsiteX1" fmla="*/ 210383 w 399995"/>
                      <a:gd name="connsiteY1" fmla="*/ 0 h 2362200"/>
                      <a:gd name="connsiteX2" fmla="*/ 210383 w 399995"/>
                      <a:gd name="connsiteY2" fmla="*/ 0 h 2362200"/>
                      <a:gd name="connsiteX3" fmla="*/ 394992 w 399995"/>
                      <a:gd name="connsiteY3" fmla="*/ 885073 h 2362200"/>
                      <a:gd name="connsiteX4" fmla="*/ 210383 w 399995"/>
                      <a:gd name="connsiteY4" fmla="*/ 2362200 h 2362200"/>
                      <a:gd name="connsiteX5" fmla="*/ 210383 w 399995"/>
                      <a:gd name="connsiteY5" fmla="*/ 2362200 h 2362200"/>
                      <a:gd name="connsiteX6" fmla="*/ 1711 w 399995"/>
                      <a:gd name="connsiteY6" fmla="*/ 887203 h 2362200"/>
                      <a:gd name="connsiteX0" fmla="*/ 1711 w 406782"/>
                      <a:gd name="connsiteY0" fmla="*/ 887203 h 2362200"/>
                      <a:gd name="connsiteX1" fmla="*/ 210383 w 406782"/>
                      <a:gd name="connsiteY1" fmla="*/ 0 h 2362200"/>
                      <a:gd name="connsiteX2" fmla="*/ 210383 w 406782"/>
                      <a:gd name="connsiteY2" fmla="*/ 0 h 2362200"/>
                      <a:gd name="connsiteX3" fmla="*/ 402136 w 406782"/>
                      <a:gd name="connsiteY3" fmla="*/ 887454 h 2362200"/>
                      <a:gd name="connsiteX4" fmla="*/ 210383 w 406782"/>
                      <a:gd name="connsiteY4" fmla="*/ 2362200 h 2362200"/>
                      <a:gd name="connsiteX5" fmla="*/ 210383 w 406782"/>
                      <a:gd name="connsiteY5" fmla="*/ 2362200 h 2362200"/>
                      <a:gd name="connsiteX6" fmla="*/ 1711 w 406782"/>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 name="connsiteX0" fmla="*/ 1711 w 402779"/>
                      <a:gd name="connsiteY0" fmla="*/ 887203 h 2362200"/>
                      <a:gd name="connsiteX1" fmla="*/ 210383 w 402779"/>
                      <a:gd name="connsiteY1" fmla="*/ 0 h 2362200"/>
                      <a:gd name="connsiteX2" fmla="*/ 210383 w 402779"/>
                      <a:gd name="connsiteY2" fmla="*/ 0 h 2362200"/>
                      <a:gd name="connsiteX3" fmla="*/ 402136 w 402779"/>
                      <a:gd name="connsiteY3" fmla="*/ 887454 h 2362200"/>
                      <a:gd name="connsiteX4" fmla="*/ 210383 w 402779"/>
                      <a:gd name="connsiteY4" fmla="*/ 2362200 h 2362200"/>
                      <a:gd name="connsiteX5" fmla="*/ 210383 w 402779"/>
                      <a:gd name="connsiteY5" fmla="*/ 2362200 h 2362200"/>
                      <a:gd name="connsiteX6" fmla="*/ 1711 w 402779"/>
                      <a:gd name="connsiteY6" fmla="*/ 887203 h 236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2779" h="2362200">
                        <a:moveTo>
                          <a:pt x="1711" y="887203"/>
                        </a:moveTo>
                        <a:cubicBezTo>
                          <a:pt x="-12578" y="432729"/>
                          <a:pt x="63089" y="0"/>
                          <a:pt x="210383" y="0"/>
                        </a:cubicBezTo>
                        <a:lnTo>
                          <a:pt x="210383" y="0"/>
                        </a:lnTo>
                        <a:cubicBezTo>
                          <a:pt x="357677" y="0"/>
                          <a:pt x="409279" y="435360"/>
                          <a:pt x="402136" y="887454"/>
                        </a:cubicBezTo>
                        <a:cubicBezTo>
                          <a:pt x="386318" y="1376496"/>
                          <a:pt x="288588" y="1741237"/>
                          <a:pt x="210383" y="2362200"/>
                        </a:cubicBezTo>
                        <a:lnTo>
                          <a:pt x="210383" y="2362200"/>
                        </a:lnTo>
                        <a:cubicBezTo>
                          <a:pt x="165933" y="2012950"/>
                          <a:pt x="29810" y="1324242"/>
                          <a:pt x="1711" y="88720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cxnSp>
          <p:nvCxnSpPr>
            <p:cNvPr id="1052" name="Straight Connector 1051"/>
            <p:cNvCxnSpPr/>
            <p:nvPr/>
          </p:nvCxnSpPr>
          <p:spPr>
            <a:xfrm flipH="1">
              <a:off x="-5288336" y="302970"/>
              <a:ext cx="4254206" cy="4258825"/>
            </a:xfrm>
            <a:prstGeom prst="line">
              <a:avLst/>
            </a:prstGeom>
            <a:grpFill/>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a:xfrm>
              <a:off x="-5279492" y="307187"/>
              <a:ext cx="4258826" cy="4254608"/>
            </a:xfrm>
            <a:prstGeom prst="line">
              <a:avLst/>
            </a:prstGeom>
            <a:grpFill/>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a:off x="-6077634" y="1661160"/>
              <a:ext cx="5840929" cy="1580219"/>
            </a:xfrm>
            <a:prstGeom prst="line">
              <a:avLst/>
            </a:prstGeom>
            <a:grpFill/>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flipV="1">
              <a:off x="-6058584" y="1625194"/>
              <a:ext cx="5821879" cy="1616185"/>
            </a:xfrm>
            <a:prstGeom prst="line">
              <a:avLst/>
            </a:prstGeom>
            <a:grpFill/>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a:xfrm flipV="1">
              <a:off x="-4038838" y="-410263"/>
              <a:ext cx="1753916" cy="5656188"/>
            </a:xfrm>
            <a:prstGeom prst="line">
              <a:avLst/>
            </a:prstGeom>
            <a:grpFill/>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flipH="1" flipV="1">
              <a:off x="-3886200" y="-488115"/>
              <a:ext cx="1447801" cy="5857436"/>
            </a:xfrm>
            <a:prstGeom prst="line">
              <a:avLst/>
            </a:prstGeom>
            <a:grpFill/>
            <a:ln>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Oval 55"/>
            <p:cNvSpPr/>
            <p:nvPr/>
          </p:nvSpPr>
          <p:spPr>
            <a:xfrm>
              <a:off x="-4037836" y="-608789"/>
              <a:ext cx="347633" cy="34763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Oval 182"/>
            <p:cNvSpPr/>
            <p:nvPr/>
          </p:nvSpPr>
          <p:spPr>
            <a:xfrm>
              <a:off x="-2438399" y="-608789"/>
              <a:ext cx="347633" cy="34763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Oval 183"/>
            <p:cNvSpPr/>
            <p:nvPr/>
          </p:nvSpPr>
          <p:spPr>
            <a:xfrm>
              <a:off x="-1213051" y="109615"/>
              <a:ext cx="347633" cy="34763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Oval 184"/>
            <p:cNvSpPr/>
            <p:nvPr/>
          </p:nvSpPr>
          <p:spPr>
            <a:xfrm>
              <a:off x="-466320" y="1414674"/>
              <a:ext cx="347633" cy="34763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Oval 185"/>
            <p:cNvSpPr/>
            <p:nvPr/>
          </p:nvSpPr>
          <p:spPr>
            <a:xfrm>
              <a:off x="-410522" y="3093292"/>
              <a:ext cx="347633" cy="34763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Oval 186"/>
            <p:cNvSpPr/>
            <p:nvPr/>
          </p:nvSpPr>
          <p:spPr>
            <a:xfrm>
              <a:off x="-1157071" y="4391420"/>
              <a:ext cx="347633" cy="34763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8" name="Oval 187"/>
            <p:cNvSpPr/>
            <p:nvPr/>
          </p:nvSpPr>
          <p:spPr>
            <a:xfrm>
              <a:off x="-2589757" y="5226875"/>
              <a:ext cx="347633" cy="34763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Oval 188"/>
            <p:cNvSpPr/>
            <p:nvPr/>
          </p:nvSpPr>
          <p:spPr>
            <a:xfrm>
              <a:off x="-4212655" y="5151011"/>
              <a:ext cx="347633" cy="34763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Oval 189"/>
            <p:cNvSpPr/>
            <p:nvPr/>
          </p:nvSpPr>
          <p:spPr>
            <a:xfrm>
              <a:off x="-5453309" y="4401448"/>
              <a:ext cx="347633" cy="34763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1" name="Oval 190"/>
            <p:cNvSpPr/>
            <p:nvPr/>
          </p:nvSpPr>
          <p:spPr>
            <a:xfrm>
              <a:off x="-6232401" y="3067562"/>
              <a:ext cx="347633" cy="34763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Oval 191"/>
            <p:cNvSpPr/>
            <p:nvPr/>
          </p:nvSpPr>
          <p:spPr>
            <a:xfrm>
              <a:off x="-6251451" y="1459648"/>
              <a:ext cx="347633" cy="34763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Oval 192"/>
            <p:cNvSpPr/>
            <p:nvPr/>
          </p:nvSpPr>
          <p:spPr>
            <a:xfrm>
              <a:off x="-5453309" y="100386"/>
              <a:ext cx="347633" cy="34763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0" name="Group 239"/>
          <p:cNvGrpSpPr/>
          <p:nvPr/>
        </p:nvGrpSpPr>
        <p:grpSpPr>
          <a:xfrm>
            <a:off x="10335664" y="3317247"/>
            <a:ext cx="669784" cy="669784"/>
            <a:chOff x="1413725" y="625694"/>
            <a:chExt cx="1339568" cy="1339568"/>
          </a:xfrm>
          <a:effectLst>
            <a:glow rad="63500">
              <a:schemeClr val="tx1">
                <a:alpha val="40000"/>
              </a:schemeClr>
            </a:glow>
          </a:effectLst>
        </p:grpSpPr>
        <p:grpSp>
          <p:nvGrpSpPr>
            <p:cNvPr id="233" name="Group 232"/>
            <p:cNvGrpSpPr/>
            <p:nvPr/>
          </p:nvGrpSpPr>
          <p:grpSpPr>
            <a:xfrm>
              <a:off x="1413725" y="625694"/>
              <a:ext cx="1339568" cy="1339568"/>
              <a:chOff x="1299426" y="511394"/>
              <a:chExt cx="1339568" cy="1339568"/>
            </a:xfrm>
          </p:grpSpPr>
          <p:cxnSp>
            <p:nvCxnSpPr>
              <p:cNvPr id="231" name="Straight Connector 230"/>
              <p:cNvCxnSpPr/>
              <p:nvPr/>
            </p:nvCxnSpPr>
            <p:spPr>
              <a:xfrm>
                <a:off x="1969210" y="511394"/>
                <a:ext cx="0" cy="133956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2" name="Straight Connector 231"/>
              <p:cNvCxnSpPr/>
              <p:nvPr/>
            </p:nvCxnSpPr>
            <p:spPr>
              <a:xfrm rot="16200000">
                <a:off x="1969210" y="511395"/>
                <a:ext cx="0" cy="1339568"/>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234" name="Group 233"/>
            <p:cNvGrpSpPr/>
            <p:nvPr/>
          </p:nvGrpSpPr>
          <p:grpSpPr>
            <a:xfrm rot="19933189">
              <a:off x="1413725" y="625694"/>
              <a:ext cx="1339568" cy="1339568"/>
              <a:chOff x="1299426" y="511394"/>
              <a:chExt cx="1339568" cy="1339568"/>
            </a:xfrm>
          </p:grpSpPr>
          <p:cxnSp>
            <p:nvCxnSpPr>
              <p:cNvPr id="235" name="Straight Connector 234"/>
              <p:cNvCxnSpPr/>
              <p:nvPr/>
            </p:nvCxnSpPr>
            <p:spPr>
              <a:xfrm>
                <a:off x="1969210" y="511394"/>
                <a:ext cx="0" cy="133956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6" name="Straight Connector 235"/>
              <p:cNvCxnSpPr/>
              <p:nvPr/>
            </p:nvCxnSpPr>
            <p:spPr>
              <a:xfrm rot="16200000">
                <a:off x="1969210" y="511395"/>
                <a:ext cx="0" cy="1339568"/>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237" name="Group 236"/>
            <p:cNvGrpSpPr/>
            <p:nvPr/>
          </p:nvGrpSpPr>
          <p:grpSpPr>
            <a:xfrm rot="18131744">
              <a:off x="1413725" y="625694"/>
              <a:ext cx="1339568" cy="1339568"/>
              <a:chOff x="1299426" y="511394"/>
              <a:chExt cx="1339568" cy="1339568"/>
            </a:xfrm>
          </p:grpSpPr>
          <p:cxnSp>
            <p:nvCxnSpPr>
              <p:cNvPr id="238" name="Straight Connector 237"/>
              <p:cNvCxnSpPr/>
              <p:nvPr/>
            </p:nvCxnSpPr>
            <p:spPr>
              <a:xfrm>
                <a:off x="1969210" y="511394"/>
                <a:ext cx="0" cy="133956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16200000">
                <a:off x="1969210" y="511395"/>
                <a:ext cx="0" cy="1339568"/>
              </a:xfrm>
              <a:prstGeom prst="line">
                <a:avLst/>
              </a:prstGeom>
            </p:spPr>
            <p:style>
              <a:lnRef idx="1">
                <a:schemeClr val="accent1"/>
              </a:lnRef>
              <a:fillRef idx="0">
                <a:schemeClr val="accent1"/>
              </a:fillRef>
              <a:effectRef idx="0">
                <a:schemeClr val="accent1"/>
              </a:effectRef>
              <a:fontRef idx="minor">
                <a:schemeClr val="tx1"/>
              </a:fontRef>
            </p:style>
          </p:cxnSp>
        </p:grpSp>
      </p:grpSp>
      <p:grpSp>
        <p:nvGrpSpPr>
          <p:cNvPr id="241" name="Group 240"/>
          <p:cNvGrpSpPr/>
          <p:nvPr/>
        </p:nvGrpSpPr>
        <p:grpSpPr>
          <a:xfrm>
            <a:off x="686997" y="1650667"/>
            <a:ext cx="359960" cy="359960"/>
            <a:chOff x="1413725" y="625694"/>
            <a:chExt cx="1339568" cy="1339568"/>
          </a:xfrm>
          <a:effectLst>
            <a:glow rad="25400">
              <a:schemeClr val="tx1">
                <a:alpha val="40000"/>
              </a:schemeClr>
            </a:glow>
          </a:effectLst>
        </p:grpSpPr>
        <p:grpSp>
          <p:nvGrpSpPr>
            <p:cNvPr id="242" name="Group 241"/>
            <p:cNvGrpSpPr/>
            <p:nvPr/>
          </p:nvGrpSpPr>
          <p:grpSpPr>
            <a:xfrm>
              <a:off x="1413725" y="625694"/>
              <a:ext cx="1339568" cy="1339568"/>
              <a:chOff x="1299426" y="511394"/>
              <a:chExt cx="1339568" cy="1339568"/>
            </a:xfrm>
          </p:grpSpPr>
          <p:cxnSp>
            <p:nvCxnSpPr>
              <p:cNvPr id="249" name="Straight Connector 248"/>
              <p:cNvCxnSpPr/>
              <p:nvPr/>
            </p:nvCxnSpPr>
            <p:spPr>
              <a:xfrm>
                <a:off x="1969210" y="511394"/>
                <a:ext cx="0" cy="133956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16200000">
                <a:off x="1969210" y="511395"/>
                <a:ext cx="0" cy="1339568"/>
              </a:xfrm>
              <a:prstGeom prst="line">
                <a:avLst/>
              </a:prstGeom>
              <a:ln w="3175"/>
            </p:spPr>
            <p:style>
              <a:lnRef idx="1">
                <a:schemeClr val="accent1"/>
              </a:lnRef>
              <a:fillRef idx="0">
                <a:schemeClr val="accent1"/>
              </a:fillRef>
              <a:effectRef idx="0">
                <a:schemeClr val="accent1"/>
              </a:effectRef>
              <a:fontRef idx="minor">
                <a:schemeClr val="tx1"/>
              </a:fontRef>
            </p:style>
          </p:cxnSp>
        </p:grpSp>
        <p:grpSp>
          <p:nvGrpSpPr>
            <p:cNvPr id="243" name="Group 242"/>
            <p:cNvGrpSpPr/>
            <p:nvPr/>
          </p:nvGrpSpPr>
          <p:grpSpPr>
            <a:xfrm rot="19933189">
              <a:off x="1413725" y="625694"/>
              <a:ext cx="1339568" cy="1339568"/>
              <a:chOff x="1299426" y="511394"/>
              <a:chExt cx="1339568" cy="1339568"/>
            </a:xfrm>
          </p:grpSpPr>
          <p:cxnSp>
            <p:nvCxnSpPr>
              <p:cNvPr id="247" name="Straight Connector 246"/>
              <p:cNvCxnSpPr/>
              <p:nvPr/>
            </p:nvCxnSpPr>
            <p:spPr>
              <a:xfrm>
                <a:off x="1969210" y="511394"/>
                <a:ext cx="0" cy="133956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a:off x="1969210" y="511395"/>
                <a:ext cx="0" cy="1339568"/>
              </a:xfrm>
              <a:prstGeom prst="line">
                <a:avLst/>
              </a:prstGeom>
              <a:ln w="3175"/>
            </p:spPr>
            <p:style>
              <a:lnRef idx="1">
                <a:schemeClr val="accent1"/>
              </a:lnRef>
              <a:fillRef idx="0">
                <a:schemeClr val="accent1"/>
              </a:fillRef>
              <a:effectRef idx="0">
                <a:schemeClr val="accent1"/>
              </a:effectRef>
              <a:fontRef idx="minor">
                <a:schemeClr val="tx1"/>
              </a:fontRef>
            </p:style>
          </p:cxnSp>
        </p:grpSp>
        <p:grpSp>
          <p:nvGrpSpPr>
            <p:cNvPr id="244" name="Group 243"/>
            <p:cNvGrpSpPr/>
            <p:nvPr/>
          </p:nvGrpSpPr>
          <p:grpSpPr>
            <a:xfrm rot="18131744">
              <a:off x="1413725" y="625694"/>
              <a:ext cx="1339568" cy="1339568"/>
              <a:chOff x="1299426" y="511394"/>
              <a:chExt cx="1339568" cy="1339568"/>
            </a:xfrm>
          </p:grpSpPr>
          <p:cxnSp>
            <p:nvCxnSpPr>
              <p:cNvPr id="245" name="Straight Connector 244"/>
              <p:cNvCxnSpPr/>
              <p:nvPr/>
            </p:nvCxnSpPr>
            <p:spPr>
              <a:xfrm>
                <a:off x="1969210" y="511394"/>
                <a:ext cx="0" cy="133956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16200000">
                <a:off x="1969210" y="511395"/>
                <a:ext cx="0" cy="1339568"/>
              </a:xfrm>
              <a:prstGeom prst="line">
                <a:avLst/>
              </a:prstGeom>
              <a:ln w="3175"/>
            </p:spPr>
            <p:style>
              <a:lnRef idx="1">
                <a:schemeClr val="accent1"/>
              </a:lnRef>
              <a:fillRef idx="0">
                <a:schemeClr val="accent1"/>
              </a:fillRef>
              <a:effectRef idx="0">
                <a:schemeClr val="accent1"/>
              </a:effectRef>
              <a:fontRef idx="minor">
                <a:schemeClr val="tx1"/>
              </a:fontRef>
            </p:style>
          </p:cxnSp>
        </p:grpSp>
      </p:grpSp>
      <p:grpSp>
        <p:nvGrpSpPr>
          <p:cNvPr id="262" name="Group 261"/>
          <p:cNvGrpSpPr/>
          <p:nvPr/>
        </p:nvGrpSpPr>
        <p:grpSpPr>
          <a:xfrm>
            <a:off x="4254813" y="-190"/>
            <a:ext cx="350735" cy="350735"/>
            <a:chOff x="777525" y="2482036"/>
            <a:chExt cx="611256" cy="611256"/>
          </a:xfrm>
        </p:grpSpPr>
        <p:grpSp>
          <p:nvGrpSpPr>
            <p:cNvPr id="251" name="Group 250"/>
            <p:cNvGrpSpPr/>
            <p:nvPr/>
          </p:nvGrpSpPr>
          <p:grpSpPr>
            <a:xfrm>
              <a:off x="777525" y="2482036"/>
              <a:ext cx="611256" cy="611256"/>
              <a:chOff x="1413725" y="625694"/>
              <a:chExt cx="1339568" cy="1339568"/>
            </a:xfrm>
            <a:effectLst>
              <a:glow rad="25400">
                <a:schemeClr val="tx1">
                  <a:alpha val="40000"/>
                </a:schemeClr>
              </a:glow>
            </a:effectLst>
          </p:grpSpPr>
          <p:grpSp>
            <p:nvGrpSpPr>
              <p:cNvPr id="252" name="Group 251"/>
              <p:cNvGrpSpPr/>
              <p:nvPr/>
            </p:nvGrpSpPr>
            <p:grpSpPr>
              <a:xfrm>
                <a:off x="1413725" y="625694"/>
                <a:ext cx="1339568" cy="1339568"/>
                <a:chOff x="1299426" y="511394"/>
                <a:chExt cx="1339568" cy="1339568"/>
              </a:xfrm>
            </p:grpSpPr>
            <p:cxnSp>
              <p:nvCxnSpPr>
                <p:cNvPr id="259" name="Straight Connector 258"/>
                <p:cNvCxnSpPr/>
                <p:nvPr/>
              </p:nvCxnSpPr>
              <p:spPr>
                <a:xfrm>
                  <a:off x="1969210" y="511394"/>
                  <a:ext cx="0" cy="133956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a:off x="1969210" y="511395"/>
                  <a:ext cx="0" cy="1339568"/>
                </a:xfrm>
                <a:prstGeom prst="line">
                  <a:avLst/>
                </a:prstGeom>
                <a:ln w="3175"/>
              </p:spPr>
              <p:style>
                <a:lnRef idx="1">
                  <a:schemeClr val="accent1"/>
                </a:lnRef>
                <a:fillRef idx="0">
                  <a:schemeClr val="accent1"/>
                </a:fillRef>
                <a:effectRef idx="0">
                  <a:schemeClr val="accent1"/>
                </a:effectRef>
                <a:fontRef idx="minor">
                  <a:schemeClr val="tx1"/>
                </a:fontRef>
              </p:style>
            </p:cxnSp>
          </p:grpSp>
          <p:grpSp>
            <p:nvGrpSpPr>
              <p:cNvPr id="253" name="Group 252"/>
              <p:cNvGrpSpPr/>
              <p:nvPr/>
            </p:nvGrpSpPr>
            <p:grpSpPr>
              <a:xfrm rot="19933189">
                <a:off x="1413725" y="625694"/>
                <a:ext cx="1339568" cy="1339568"/>
                <a:chOff x="1299426" y="511394"/>
                <a:chExt cx="1339568" cy="1339568"/>
              </a:xfrm>
            </p:grpSpPr>
            <p:cxnSp>
              <p:nvCxnSpPr>
                <p:cNvPr id="257" name="Straight Connector 256"/>
                <p:cNvCxnSpPr/>
                <p:nvPr/>
              </p:nvCxnSpPr>
              <p:spPr>
                <a:xfrm>
                  <a:off x="1969210" y="511394"/>
                  <a:ext cx="0" cy="133956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16200000">
                  <a:off x="1969210" y="511395"/>
                  <a:ext cx="0" cy="1339568"/>
                </a:xfrm>
                <a:prstGeom prst="line">
                  <a:avLst/>
                </a:prstGeom>
                <a:ln w="3175"/>
              </p:spPr>
              <p:style>
                <a:lnRef idx="1">
                  <a:schemeClr val="accent1"/>
                </a:lnRef>
                <a:fillRef idx="0">
                  <a:schemeClr val="accent1"/>
                </a:fillRef>
                <a:effectRef idx="0">
                  <a:schemeClr val="accent1"/>
                </a:effectRef>
                <a:fontRef idx="minor">
                  <a:schemeClr val="tx1"/>
                </a:fontRef>
              </p:style>
            </p:cxnSp>
          </p:grpSp>
          <p:grpSp>
            <p:nvGrpSpPr>
              <p:cNvPr id="254" name="Group 253"/>
              <p:cNvGrpSpPr/>
              <p:nvPr/>
            </p:nvGrpSpPr>
            <p:grpSpPr>
              <a:xfrm rot="18131744">
                <a:off x="1413725" y="625694"/>
                <a:ext cx="1339568" cy="1339568"/>
                <a:chOff x="1299426" y="511394"/>
                <a:chExt cx="1339568" cy="1339568"/>
              </a:xfrm>
            </p:grpSpPr>
            <p:cxnSp>
              <p:nvCxnSpPr>
                <p:cNvPr id="255" name="Straight Connector 254"/>
                <p:cNvCxnSpPr/>
                <p:nvPr/>
              </p:nvCxnSpPr>
              <p:spPr>
                <a:xfrm>
                  <a:off x="1969210" y="511394"/>
                  <a:ext cx="0" cy="133956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56" name="Straight Connector 255"/>
                <p:cNvCxnSpPr/>
                <p:nvPr/>
              </p:nvCxnSpPr>
              <p:spPr>
                <a:xfrm rot="16200000">
                  <a:off x="1969210" y="511395"/>
                  <a:ext cx="0" cy="1339568"/>
                </a:xfrm>
                <a:prstGeom prst="line">
                  <a:avLst/>
                </a:prstGeom>
                <a:ln w="3175"/>
              </p:spPr>
              <p:style>
                <a:lnRef idx="1">
                  <a:schemeClr val="accent1"/>
                </a:lnRef>
                <a:fillRef idx="0">
                  <a:schemeClr val="accent1"/>
                </a:fillRef>
                <a:effectRef idx="0">
                  <a:schemeClr val="accent1"/>
                </a:effectRef>
                <a:fontRef idx="minor">
                  <a:schemeClr val="tx1"/>
                </a:fontRef>
              </p:style>
            </p:cxnSp>
          </p:grpSp>
        </p:grpSp>
        <p:sp>
          <p:nvSpPr>
            <p:cNvPr id="261" name="Oval 260"/>
            <p:cNvSpPr/>
            <p:nvPr/>
          </p:nvSpPr>
          <p:spPr>
            <a:xfrm>
              <a:off x="1048944" y="2753455"/>
              <a:ext cx="68419" cy="6841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9" name="Group 78"/>
          <p:cNvGrpSpPr/>
          <p:nvPr/>
        </p:nvGrpSpPr>
        <p:grpSpPr>
          <a:xfrm>
            <a:off x="5136799" y="5375975"/>
            <a:ext cx="453681" cy="453681"/>
            <a:chOff x="3936604" y="6763096"/>
            <a:chExt cx="1270789" cy="1270789"/>
          </a:xfrm>
          <a:effectLst>
            <a:glow rad="63500">
              <a:schemeClr val="accent1">
                <a:satMod val="175000"/>
                <a:alpha val="40000"/>
              </a:schemeClr>
            </a:glow>
          </a:effectLst>
        </p:grpSpPr>
        <p:grpSp>
          <p:nvGrpSpPr>
            <p:cNvPr id="263" name="Group 262"/>
            <p:cNvGrpSpPr/>
            <p:nvPr/>
          </p:nvGrpSpPr>
          <p:grpSpPr>
            <a:xfrm>
              <a:off x="4033741" y="6852493"/>
              <a:ext cx="1062917" cy="1062917"/>
              <a:chOff x="-812748" y="2394359"/>
              <a:chExt cx="5116740" cy="5116738"/>
            </a:xfrm>
            <a:solidFill>
              <a:schemeClr val="tx1"/>
            </a:solidFill>
          </p:grpSpPr>
          <p:grpSp>
            <p:nvGrpSpPr>
              <p:cNvPr id="264" name="Group 263"/>
              <p:cNvGrpSpPr/>
              <p:nvPr/>
            </p:nvGrpSpPr>
            <p:grpSpPr>
              <a:xfrm>
                <a:off x="-812746" y="2394359"/>
                <a:ext cx="5116738" cy="5116738"/>
                <a:chOff x="-854074" y="2668502"/>
                <a:chExt cx="5116738" cy="5116738"/>
              </a:xfrm>
              <a:grpFill/>
            </p:grpSpPr>
            <p:grpSp>
              <p:nvGrpSpPr>
                <p:cNvPr id="272" name="Group 271"/>
                <p:cNvGrpSpPr/>
                <p:nvPr/>
              </p:nvGrpSpPr>
              <p:grpSpPr>
                <a:xfrm>
                  <a:off x="-854074" y="4177463"/>
                  <a:ext cx="5116738" cy="2098816"/>
                  <a:chOff x="-854074" y="4184931"/>
                  <a:chExt cx="5116738" cy="2098816"/>
                </a:xfrm>
                <a:grpFill/>
              </p:grpSpPr>
              <p:sp>
                <p:nvSpPr>
                  <p:cNvPr id="276" name="Isosceles Triangle 275"/>
                  <p:cNvSpPr/>
                  <p:nvPr/>
                </p:nvSpPr>
                <p:spPr>
                  <a:xfrm rot="18591825">
                    <a:off x="2549751" y="4570835"/>
                    <a:ext cx="377825" cy="3048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7" name="Isosceles Triangle 276"/>
                  <p:cNvSpPr/>
                  <p:nvPr/>
                </p:nvSpPr>
                <p:spPr>
                  <a:xfrm rot="7791825">
                    <a:off x="481013" y="2849844"/>
                    <a:ext cx="377825" cy="3048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3" name="Group 272"/>
                <p:cNvGrpSpPr/>
                <p:nvPr/>
              </p:nvGrpSpPr>
              <p:grpSpPr>
                <a:xfrm rot="16200000">
                  <a:off x="-854073" y="4177463"/>
                  <a:ext cx="5116738" cy="2098816"/>
                  <a:chOff x="-854074" y="4184931"/>
                  <a:chExt cx="5116738" cy="2098816"/>
                </a:xfrm>
                <a:grpFill/>
              </p:grpSpPr>
              <p:sp>
                <p:nvSpPr>
                  <p:cNvPr id="274" name="Isosceles Triangle 273"/>
                  <p:cNvSpPr/>
                  <p:nvPr/>
                </p:nvSpPr>
                <p:spPr>
                  <a:xfrm rot="18591825">
                    <a:off x="2549751" y="4570835"/>
                    <a:ext cx="377825" cy="3048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5" name="Isosceles Triangle 274"/>
                  <p:cNvSpPr/>
                  <p:nvPr/>
                </p:nvSpPr>
                <p:spPr>
                  <a:xfrm rot="7791825">
                    <a:off x="481013" y="2849844"/>
                    <a:ext cx="377825" cy="3048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265" name="Group 264"/>
              <p:cNvGrpSpPr/>
              <p:nvPr/>
            </p:nvGrpSpPr>
            <p:grpSpPr>
              <a:xfrm rot="2908953">
                <a:off x="-812748" y="2394359"/>
                <a:ext cx="5116738" cy="5116738"/>
                <a:chOff x="-854074" y="2668502"/>
                <a:chExt cx="5116738" cy="5116738"/>
              </a:xfrm>
              <a:grpFill/>
            </p:grpSpPr>
            <p:grpSp>
              <p:nvGrpSpPr>
                <p:cNvPr id="266" name="Group 265"/>
                <p:cNvGrpSpPr/>
                <p:nvPr/>
              </p:nvGrpSpPr>
              <p:grpSpPr>
                <a:xfrm>
                  <a:off x="-854074" y="4177463"/>
                  <a:ext cx="5116738" cy="2098816"/>
                  <a:chOff x="-854074" y="4184931"/>
                  <a:chExt cx="5116738" cy="2098816"/>
                </a:xfrm>
                <a:grpFill/>
              </p:grpSpPr>
              <p:sp>
                <p:nvSpPr>
                  <p:cNvPr id="270" name="Isosceles Triangle 269"/>
                  <p:cNvSpPr/>
                  <p:nvPr/>
                </p:nvSpPr>
                <p:spPr>
                  <a:xfrm rot="18591825">
                    <a:off x="2549751" y="4570835"/>
                    <a:ext cx="377825" cy="3048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1" name="Isosceles Triangle 270"/>
                  <p:cNvSpPr/>
                  <p:nvPr/>
                </p:nvSpPr>
                <p:spPr>
                  <a:xfrm rot="7791825">
                    <a:off x="481013" y="2849844"/>
                    <a:ext cx="377825" cy="3048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67" name="Group 266"/>
                <p:cNvGrpSpPr/>
                <p:nvPr/>
              </p:nvGrpSpPr>
              <p:grpSpPr>
                <a:xfrm rot="16200000">
                  <a:off x="-854073" y="4177463"/>
                  <a:ext cx="5116738" cy="2098816"/>
                  <a:chOff x="-854074" y="4184931"/>
                  <a:chExt cx="5116738" cy="2098816"/>
                </a:xfrm>
                <a:grpFill/>
              </p:grpSpPr>
              <p:sp>
                <p:nvSpPr>
                  <p:cNvPr id="268" name="Isosceles Triangle 267"/>
                  <p:cNvSpPr/>
                  <p:nvPr/>
                </p:nvSpPr>
                <p:spPr>
                  <a:xfrm rot="18591825">
                    <a:off x="2549751" y="4570835"/>
                    <a:ext cx="377825" cy="3048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9" name="Isosceles Triangle 268"/>
                  <p:cNvSpPr/>
                  <p:nvPr/>
                </p:nvSpPr>
                <p:spPr>
                  <a:xfrm rot="7791825">
                    <a:off x="481013" y="2849844"/>
                    <a:ext cx="377825" cy="3048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grpSp>
          <p:nvGrpSpPr>
            <p:cNvPr id="278" name="Group 277"/>
            <p:cNvGrpSpPr/>
            <p:nvPr/>
          </p:nvGrpSpPr>
          <p:grpSpPr>
            <a:xfrm rot="20287676">
              <a:off x="3936604" y="6763096"/>
              <a:ext cx="1270789" cy="1270789"/>
              <a:chOff x="-812748" y="2394359"/>
              <a:chExt cx="5116740" cy="5116738"/>
            </a:xfrm>
            <a:solidFill>
              <a:schemeClr val="tx1"/>
            </a:solidFill>
          </p:grpSpPr>
          <p:grpSp>
            <p:nvGrpSpPr>
              <p:cNvPr id="279" name="Group 278"/>
              <p:cNvGrpSpPr/>
              <p:nvPr/>
            </p:nvGrpSpPr>
            <p:grpSpPr>
              <a:xfrm>
                <a:off x="-812746" y="2394359"/>
                <a:ext cx="5116738" cy="5116738"/>
                <a:chOff x="-854074" y="2668502"/>
                <a:chExt cx="5116738" cy="5116738"/>
              </a:xfrm>
              <a:grpFill/>
            </p:grpSpPr>
            <p:grpSp>
              <p:nvGrpSpPr>
                <p:cNvPr id="287" name="Group 286"/>
                <p:cNvGrpSpPr/>
                <p:nvPr/>
              </p:nvGrpSpPr>
              <p:grpSpPr>
                <a:xfrm>
                  <a:off x="-854074" y="4177463"/>
                  <a:ext cx="5116738" cy="2098816"/>
                  <a:chOff x="-854074" y="4184931"/>
                  <a:chExt cx="5116738" cy="2098816"/>
                </a:xfrm>
                <a:grpFill/>
              </p:grpSpPr>
              <p:sp>
                <p:nvSpPr>
                  <p:cNvPr id="291" name="Isosceles Triangle 290"/>
                  <p:cNvSpPr/>
                  <p:nvPr/>
                </p:nvSpPr>
                <p:spPr>
                  <a:xfrm rot="18591825">
                    <a:off x="2549751" y="4570835"/>
                    <a:ext cx="377825" cy="3048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2" name="Isosceles Triangle 291"/>
                  <p:cNvSpPr/>
                  <p:nvPr/>
                </p:nvSpPr>
                <p:spPr>
                  <a:xfrm rot="7791825">
                    <a:off x="481013" y="2849844"/>
                    <a:ext cx="377825" cy="3048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8" name="Group 287"/>
                <p:cNvGrpSpPr/>
                <p:nvPr/>
              </p:nvGrpSpPr>
              <p:grpSpPr>
                <a:xfrm rot="16200000">
                  <a:off x="-854073" y="4177463"/>
                  <a:ext cx="5116738" cy="2098816"/>
                  <a:chOff x="-854074" y="4184931"/>
                  <a:chExt cx="5116738" cy="2098816"/>
                </a:xfrm>
                <a:grpFill/>
              </p:grpSpPr>
              <p:sp>
                <p:nvSpPr>
                  <p:cNvPr id="289" name="Isosceles Triangle 288"/>
                  <p:cNvSpPr/>
                  <p:nvPr/>
                </p:nvSpPr>
                <p:spPr>
                  <a:xfrm rot="18591825">
                    <a:off x="2549751" y="4570835"/>
                    <a:ext cx="377825" cy="3048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0" name="Isosceles Triangle 289"/>
                  <p:cNvSpPr/>
                  <p:nvPr/>
                </p:nvSpPr>
                <p:spPr>
                  <a:xfrm rot="7791825">
                    <a:off x="481013" y="2849844"/>
                    <a:ext cx="377825" cy="3048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280" name="Group 279"/>
              <p:cNvGrpSpPr/>
              <p:nvPr/>
            </p:nvGrpSpPr>
            <p:grpSpPr>
              <a:xfrm rot="2908953">
                <a:off x="-812748" y="2394359"/>
                <a:ext cx="5116738" cy="5116738"/>
                <a:chOff x="-854074" y="2668502"/>
                <a:chExt cx="5116738" cy="5116738"/>
              </a:xfrm>
              <a:grpFill/>
            </p:grpSpPr>
            <p:grpSp>
              <p:nvGrpSpPr>
                <p:cNvPr id="281" name="Group 280"/>
                <p:cNvGrpSpPr/>
                <p:nvPr/>
              </p:nvGrpSpPr>
              <p:grpSpPr>
                <a:xfrm>
                  <a:off x="-854074" y="4177463"/>
                  <a:ext cx="5116738" cy="2098816"/>
                  <a:chOff x="-854074" y="4184931"/>
                  <a:chExt cx="5116738" cy="2098816"/>
                </a:xfrm>
                <a:grpFill/>
              </p:grpSpPr>
              <p:sp>
                <p:nvSpPr>
                  <p:cNvPr id="285" name="Isosceles Triangle 284"/>
                  <p:cNvSpPr/>
                  <p:nvPr/>
                </p:nvSpPr>
                <p:spPr>
                  <a:xfrm rot="18591825">
                    <a:off x="2549751" y="4570835"/>
                    <a:ext cx="377825" cy="3048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6" name="Isosceles Triangle 285"/>
                  <p:cNvSpPr/>
                  <p:nvPr/>
                </p:nvSpPr>
                <p:spPr>
                  <a:xfrm rot="7791825">
                    <a:off x="481013" y="2849844"/>
                    <a:ext cx="377825" cy="3048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2" name="Group 281"/>
                <p:cNvGrpSpPr/>
                <p:nvPr/>
              </p:nvGrpSpPr>
              <p:grpSpPr>
                <a:xfrm rot="16200000">
                  <a:off x="-854073" y="4177463"/>
                  <a:ext cx="5116738" cy="2098816"/>
                  <a:chOff x="-854074" y="4184931"/>
                  <a:chExt cx="5116738" cy="2098816"/>
                </a:xfrm>
                <a:grpFill/>
              </p:grpSpPr>
              <p:sp>
                <p:nvSpPr>
                  <p:cNvPr id="283" name="Isosceles Triangle 282"/>
                  <p:cNvSpPr/>
                  <p:nvPr/>
                </p:nvSpPr>
                <p:spPr>
                  <a:xfrm rot="18591825">
                    <a:off x="2549751" y="4570835"/>
                    <a:ext cx="377825" cy="3048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4" name="Isosceles Triangle 283"/>
                  <p:cNvSpPr/>
                  <p:nvPr/>
                </p:nvSpPr>
                <p:spPr>
                  <a:xfrm rot="7791825">
                    <a:off x="481013" y="2849844"/>
                    <a:ext cx="377825" cy="3048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grpSp>
      <p:sp>
        <p:nvSpPr>
          <p:cNvPr id="1043" name="Freeform 1042"/>
          <p:cNvSpPr/>
          <p:nvPr/>
        </p:nvSpPr>
        <p:spPr>
          <a:xfrm>
            <a:off x="-128016" y="6076011"/>
            <a:ext cx="12320016" cy="794689"/>
          </a:xfrm>
          <a:custGeom>
            <a:avLst/>
            <a:gdLst>
              <a:gd name="connsiteX0" fmla="*/ 50800 w 9194800"/>
              <a:gd name="connsiteY0" fmla="*/ 520700 h 1092200"/>
              <a:gd name="connsiteX1" fmla="*/ 50800 w 9194800"/>
              <a:gd name="connsiteY1" fmla="*/ 1092200 h 1092200"/>
              <a:gd name="connsiteX2" fmla="*/ 9194800 w 9194800"/>
              <a:gd name="connsiteY2" fmla="*/ 1092200 h 1092200"/>
              <a:gd name="connsiteX3" fmla="*/ 9194800 w 9194800"/>
              <a:gd name="connsiteY3" fmla="*/ 0 h 1092200"/>
              <a:gd name="connsiteX4" fmla="*/ 8636000 w 9194800"/>
              <a:gd name="connsiteY4" fmla="*/ 342900 h 1092200"/>
              <a:gd name="connsiteX5" fmla="*/ 8534400 w 9194800"/>
              <a:gd name="connsiteY5" fmla="*/ 381000 h 1092200"/>
              <a:gd name="connsiteX6" fmla="*/ 7696200 w 9194800"/>
              <a:gd name="connsiteY6" fmla="*/ 546100 h 1092200"/>
              <a:gd name="connsiteX7" fmla="*/ 7112000 w 9194800"/>
              <a:gd name="connsiteY7" fmla="*/ 533400 h 1092200"/>
              <a:gd name="connsiteX8" fmla="*/ 6985000 w 9194800"/>
              <a:gd name="connsiteY8" fmla="*/ 444500 h 1092200"/>
              <a:gd name="connsiteX9" fmla="*/ 6527800 w 9194800"/>
              <a:gd name="connsiteY9" fmla="*/ 254000 h 1092200"/>
              <a:gd name="connsiteX10" fmla="*/ 6413500 w 9194800"/>
              <a:gd name="connsiteY10" fmla="*/ 203200 h 1092200"/>
              <a:gd name="connsiteX11" fmla="*/ 5003800 w 9194800"/>
              <a:gd name="connsiteY11" fmla="*/ 203200 h 1092200"/>
              <a:gd name="connsiteX12" fmla="*/ 3683000 w 9194800"/>
              <a:gd name="connsiteY12" fmla="*/ 584200 h 1092200"/>
              <a:gd name="connsiteX13" fmla="*/ 2832100 w 9194800"/>
              <a:gd name="connsiteY13" fmla="*/ 584200 h 1092200"/>
              <a:gd name="connsiteX14" fmla="*/ 2616200 w 9194800"/>
              <a:gd name="connsiteY14" fmla="*/ 469900 h 1092200"/>
              <a:gd name="connsiteX15" fmla="*/ 2108200 w 9194800"/>
              <a:gd name="connsiteY15" fmla="*/ 457200 h 1092200"/>
              <a:gd name="connsiteX16" fmla="*/ 1295400 w 9194800"/>
              <a:gd name="connsiteY16" fmla="*/ 482600 h 1092200"/>
              <a:gd name="connsiteX17" fmla="*/ 558800 w 9194800"/>
              <a:gd name="connsiteY17" fmla="*/ 469900 h 1092200"/>
              <a:gd name="connsiteX18" fmla="*/ 0 w 9194800"/>
              <a:gd name="connsiteY18" fmla="*/ 508000 h 1092200"/>
              <a:gd name="connsiteX19" fmla="*/ 50800 w 9194800"/>
              <a:gd name="connsiteY19" fmla="*/ 520700 h 1092200"/>
              <a:gd name="connsiteX0" fmla="*/ 50800 w 9194800"/>
              <a:gd name="connsiteY0" fmla="*/ 520700 h 1092200"/>
              <a:gd name="connsiteX1" fmla="*/ 50800 w 9194800"/>
              <a:gd name="connsiteY1" fmla="*/ 1092200 h 1092200"/>
              <a:gd name="connsiteX2" fmla="*/ 9194800 w 9194800"/>
              <a:gd name="connsiteY2" fmla="*/ 1092200 h 1092200"/>
              <a:gd name="connsiteX3" fmla="*/ 9194800 w 9194800"/>
              <a:gd name="connsiteY3" fmla="*/ 0 h 1092200"/>
              <a:gd name="connsiteX4" fmla="*/ 8636000 w 9194800"/>
              <a:gd name="connsiteY4" fmla="*/ 342900 h 1092200"/>
              <a:gd name="connsiteX5" fmla="*/ 8534400 w 9194800"/>
              <a:gd name="connsiteY5" fmla="*/ 381000 h 1092200"/>
              <a:gd name="connsiteX6" fmla="*/ 7696200 w 9194800"/>
              <a:gd name="connsiteY6" fmla="*/ 546100 h 1092200"/>
              <a:gd name="connsiteX7" fmla="*/ 7112000 w 9194800"/>
              <a:gd name="connsiteY7" fmla="*/ 533400 h 1092200"/>
              <a:gd name="connsiteX8" fmla="*/ 6985000 w 9194800"/>
              <a:gd name="connsiteY8" fmla="*/ 444500 h 1092200"/>
              <a:gd name="connsiteX9" fmla="*/ 6527800 w 9194800"/>
              <a:gd name="connsiteY9" fmla="*/ 254000 h 1092200"/>
              <a:gd name="connsiteX10" fmla="*/ 6413500 w 9194800"/>
              <a:gd name="connsiteY10" fmla="*/ 203200 h 1092200"/>
              <a:gd name="connsiteX11" fmla="*/ 5003800 w 9194800"/>
              <a:gd name="connsiteY11" fmla="*/ 203200 h 1092200"/>
              <a:gd name="connsiteX12" fmla="*/ 3683000 w 9194800"/>
              <a:gd name="connsiteY12" fmla="*/ 584200 h 1092200"/>
              <a:gd name="connsiteX13" fmla="*/ 2832100 w 9194800"/>
              <a:gd name="connsiteY13" fmla="*/ 584200 h 1092200"/>
              <a:gd name="connsiteX14" fmla="*/ 2616200 w 9194800"/>
              <a:gd name="connsiteY14" fmla="*/ 469900 h 1092200"/>
              <a:gd name="connsiteX15" fmla="*/ 2108200 w 9194800"/>
              <a:gd name="connsiteY15" fmla="*/ 457200 h 1092200"/>
              <a:gd name="connsiteX16" fmla="*/ 1295400 w 9194800"/>
              <a:gd name="connsiteY16" fmla="*/ 482600 h 1092200"/>
              <a:gd name="connsiteX17" fmla="*/ 558800 w 9194800"/>
              <a:gd name="connsiteY17" fmla="*/ 469900 h 1092200"/>
              <a:gd name="connsiteX18" fmla="*/ 0 w 9194800"/>
              <a:gd name="connsiteY18" fmla="*/ 508000 h 1092200"/>
              <a:gd name="connsiteX19" fmla="*/ 50800 w 9194800"/>
              <a:gd name="connsiteY19" fmla="*/ 520700 h 1092200"/>
              <a:gd name="connsiteX0" fmla="*/ 50800 w 9194800"/>
              <a:gd name="connsiteY0" fmla="*/ 520700 h 1092200"/>
              <a:gd name="connsiteX1" fmla="*/ 50800 w 9194800"/>
              <a:gd name="connsiteY1" fmla="*/ 1092200 h 1092200"/>
              <a:gd name="connsiteX2" fmla="*/ 9194800 w 9194800"/>
              <a:gd name="connsiteY2" fmla="*/ 1092200 h 1092200"/>
              <a:gd name="connsiteX3" fmla="*/ 9194800 w 9194800"/>
              <a:gd name="connsiteY3" fmla="*/ 0 h 1092200"/>
              <a:gd name="connsiteX4" fmla="*/ 8636000 w 9194800"/>
              <a:gd name="connsiteY4" fmla="*/ 342900 h 1092200"/>
              <a:gd name="connsiteX5" fmla="*/ 8534400 w 9194800"/>
              <a:gd name="connsiteY5" fmla="*/ 381000 h 1092200"/>
              <a:gd name="connsiteX6" fmla="*/ 7696200 w 9194800"/>
              <a:gd name="connsiteY6" fmla="*/ 546100 h 1092200"/>
              <a:gd name="connsiteX7" fmla="*/ 7112000 w 9194800"/>
              <a:gd name="connsiteY7" fmla="*/ 533400 h 1092200"/>
              <a:gd name="connsiteX8" fmla="*/ 6985000 w 9194800"/>
              <a:gd name="connsiteY8" fmla="*/ 444500 h 1092200"/>
              <a:gd name="connsiteX9" fmla="*/ 6527800 w 9194800"/>
              <a:gd name="connsiteY9" fmla="*/ 254000 h 1092200"/>
              <a:gd name="connsiteX10" fmla="*/ 6413500 w 9194800"/>
              <a:gd name="connsiteY10" fmla="*/ 203200 h 1092200"/>
              <a:gd name="connsiteX11" fmla="*/ 5003800 w 9194800"/>
              <a:gd name="connsiteY11" fmla="*/ 203200 h 1092200"/>
              <a:gd name="connsiteX12" fmla="*/ 3683000 w 9194800"/>
              <a:gd name="connsiteY12" fmla="*/ 584200 h 1092200"/>
              <a:gd name="connsiteX13" fmla="*/ 2832100 w 9194800"/>
              <a:gd name="connsiteY13" fmla="*/ 584200 h 1092200"/>
              <a:gd name="connsiteX14" fmla="*/ 2108200 w 9194800"/>
              <a:gd name="connsiteY14" fmla="*/ 457200 h 1092200"/>
              <a:gd name="connsiteX15" fmla="*/ 1295400 w 9194800"/>
              <a:gd name="connsiteY15" fmla="*/ 482600 h 1092200"/>
              <a:gd name="connsiteX16" fmla="*/ 558800 w 9194800"/>
              <a:gd name="connsiteY16" fmla="*/ 469900 h 1092200"/>
              <a:gd name="connsiteX17" fmla="*/ 0 w 9194800"/>
              <a:gd name="connsiteY17" fmla="*/ 508000 h 1092200"/>
              <a:gd name="connsiteX18" fmla="*/ 50800 w 9194800"/>
              <a:gd name="connsiteY18" fmla="*/ 520700 h 1092200"/>
              <a:gd name="connsiteX0" fmla="*/ 50800 w 9194800"/>
              <a:gd name="connsiteY0" fmla="*/ 520700 h 1092200"/>
              <a:gd name="connsiteX1" fmla="*/ 50800 w 9194800"/>
              <a:gd name="connsiteY1" fmla="*/ 1092200 h 1092200"/>
              <a:gd name="connsiteX2" fmla="*/ 9194800 w 9194800"/>
              <a:gd name="connsiteY2" fmla="*/ 1092200 h 1092200"/>
              <a:gd name="connsiteX3" fmla="*/ 9194800 w 9194800"/>
              <a:gd name="connsiteY3" fmla="*/ 0 h 1092200"/>
              <a:gd name="connsiteX4" fmla="*/ 8636000 w 9194800"/>
              <a:gd name="connsiteY4" fmla="*/ 342900 h 1092200"/>
              <a:gd name="connsiteX5" fmla="*/ 8534400 w 9194800"/>
              <a:gd name="connsiteY5" fmla="*/ 381000 h 1092200"/>
              <a:gd name="connsiteX6" fmla="*/ 7696200 w 9194800"/>
              <a:gd name="connsiteY6" fmla="*/ 546100 h 1092200"/>
              <a:gd name="connsiteX7" fmla="*/ 7112000 w 9194800"/>
              <a:gd name="connsiteY7" fmla="*/ 533400 h 1092200"/>
              <a:gd name="connsiteX8" fmla="*/ 6985000 w 9194800"/>
              <a:gd name="connsiteY8" fmla="*/ 444500 h 1092200"/>
              <a:gd name="connsiteX9" fmla="*/ 6527800 w 9194800"/>
              <a:gd name="connsiteY9" fmla="*/ 254000 h 1092200"/>
              <a:gd name="connsiteX10" fmla="*/ 6413500 w 9194800"/>
              <a:gd name="connsiteY10" fmla="*/ 203200 h 1092200"/>
              <a:gd name="connsiteX11" fmla="*/ 5003800 w 9194800"/>
              <a:gd name="connsiteY11" fmla="*/ 203200 h 1092200"/>
              <a:gd name="connsiteX12" fmla="*/ 3683000 w 9194800"/>
              <a:gd name="connsiteY12" fmla="*/ 584200 h 1092200"/>
              <a:gd name="connsiteX13" fmla="*/ 2832100 w 9194800"/>
              <a:gd name="connsiteY13" fmla="*/ 584200 h 1092200"/>
              <a:gd name="connsiteX14" fmla="*/ 2108200 w 9194800"/>
              <a:gd name="connsiteY14" fmla="*/ 457200 h 1092200"/>
              <a:gd name="connsiteX15" fmla="*/ 1295400 w 9194800"/>
              <a:gd name="connsiteY15" fmla="*/ 482600 h 1092200"/>
              <a:gd name="connsiteX16" fmla="*/ 558800 w 9194800"/>
              <a:gd name="connsiteY16" fmla="*/ 469900 h 1092200"/>
              <a:gd name="connsiteX17" fmla="*/ 0 w 9194800"/>
              <a:gd name="connsiteY17" fmla="*/ 508000 h 1092200"/>
              <a:gd name="connsiteX18" fmla="*/ 50800 w 9194800"/>
              <a:gd name="connsiteY18" fmla="*/ 520700 h 1092200"/>
              <a:gd name="connsiteX0" fmla="*/ 50800 w 9194800"/>
              <a:gd name="connsiteY0" fmla="*/ 520700 h 1092200"/>
              <a:gd name="connsiteX1" fmla="*/ 50800 w 9194800"/>
              <a:gd name="connsiteY1" fmla="*/ 1092200 h 1092200"/>
              <a:gd name="connsiteX2" fmla="*/ 9194800 w 9194800"/>
              <a:gd name="connsiteY2" fmla="*/ 1092200 h 1092200"/>
              <a:gd name="connsiteX3" fmla="*/ 9194800 w 9194800"/>
              <a:gd name="connsiteY3" fmla="*/ 0 h 1092200"/>
              <a:gd name="connsiteX4" fmla="*/ 8636000 w 9194800"/>
              <a:gd name="connsiteY4" fmla="*/ 342900 h 1092200"/>
              <a:gd name="connsiteX5" fmla="*/ 8534400 w 9194800"/>
              <a:gd name="connsiteY5" fmla="*/ 381000 h 1092200"/>
              <a:gd name="connsiteX6" fmla="*/ 7696200 w 9194800"/>
              <a:gd name="connsiteY6" fmla="*/ 546100 h 1092200"/>
              <a:gd name="connsiteX7" fmla="*/ 7112000 w 9194800"/>
              <a:gd name="connsiteY7" fmla="*/ 533400 h 1092200"/>
              <a:gd name="connsiteX8" fmla="*/ 6985000 w 9194800"/>
              <a:gd name="connsiteY8" fmla="*/ 444500 h 1092200"/>
              <a:gd name="connsiteX9" fmla="*/ 6527800 w 9194800"/>
              <a:gd name="connsiteY9" fmla="*/ 254000 h 1092200"/>
              <a:gd name="connsiteX10" fmla="*/ 6413500 w 9194800"/>
              <a:gd name="connsiteY10" fmla="*/ 203200 h 1092200"/>
              <a:gd name="connsiteX11" fmla="*/ 5003800 w 9194800"/>
              <a:gd name="connsiteY11" fmla="*/ 203200 h 1092200"/>
              <a:gd name="connsiteX12" fmla="*/ 3683000 w 9194800"/>
              <a:gd name="connsiteY12" fmla="*/ 584200 h 1092200"/>
              <a:gd name="connsiteX13" fmla="*/ 2832100 w 9194800"/>
              <a:gd name="connsiteY13" fmla="*/ 584200 h 1092200"/>
              <a:gd name="connsiteX14" fmla="*/ 2108200 w 9194800"/>
              <a:gd name="connsiteY14" fmla="*/ 457200 h 1092200"/>
              <a:gd name="connsiteX15" fmla="*/ 1295400 w 9194800"/>
              <a:gd name="connsiteY15" fmla="*/ 482600 h 1092200"/>
              <a:gd name="connsiteX16" fmla="*/ 558800 w 9194800"/>
              <a:gd name="connsiteY16" fmla="*/ 469900 h 1092200"/>
              <a:gd name="connsiteX17" fmla="*/ 0 w 9194800"/>
              <a:gd name="connsiteY17" fmla="*/ 508000 h 1092200"/>
              <a:gd name="connsiteX18" fmla="*/ 50800 w 9194800"/>
              <a:gd name="connsiteY18" fmla="*/ 520700 h 1092200"/>
              <a:gd name="connsiteX0" fmla="*/ 50800 w 9194800"/>
              <a:gd name="connsiteY0" fmla="*/ 520700 h 1092200"/>
              <a:gd name="connsiteX1" fmla="*/ 50800 w 9194800"/>
              <a:gd name="connsiteY1" fmla="*/ 1092200 h 1092200"/>
              <a:gd name="connsiteX2" fmla="*/ 9194800 w 9194800"/>
              <a:gd name="connsiteY2" fmla="*/ 1092200 h 1092200"/>
              <a:gd name="connsiteX3" fmla="*/ 9194800 w 9194800"/>
              <a:gd name="connsiteY3" fmla="*/ 0 h 1092200"/>
              <a:gd name="connsiteX4" fmla="*/ 8636000 w 9194800"/>
              <a:gd name="connsiteY4" fmla="*/ 342900 h 1092200"/>
              <a:gd name="connsiteX5" fmla="*/ 8534400 w 9194800"/>
              <a:gd name="connsiteY5" fmla="*/ 381000 h 1092200"/>
              <a:gd name="connsiteX6" fmla="*/ 7696200 w 9194800"/>
              <a:gd name="connsiteY6" fmla="*/ 546100 h 1092200"/>
              <a:gd name="connsiteX7" fmla="*/ 7112000 w 9194800"/>
              <a:gd name="connsiteY7" fmla="*/ 533400 h 1092200"/>
              <a:gd name="connsiteX8" fmla="*/ 6985000 w 9194800"/>
              <a:gd name="connsiteY8" fmla="*/ 444500 h 1092200"/>
              <a:gd name="connsiteX9" fmla="*/ 6527800 w 9194800"/>
              <a:gd name="connsiteY9" fmla="*/ 254000 h 1092200"/>
              <a:gd name="connsiteX10" fmla="*/ 6413500 w 9194800"/>
              <a:gd name="connsiteY10" fmla="*/ 203200 h 1092200"/>
              <a:gd name="connsiteX11" fmla="*/ 5003800 w 9194800"/>
              <a:gd name="connsiteY11" fmla="*/ 203200 h 1092200"/>
              <a:gd name="connsiteX12" fmla="*/ 3683000 w 9194800"/>
              <a:gd name="connsiteY12" fmla="*/ 584200 h 1092200"/>
              <a:gd name="connsiteX13" fmla="*/ 2832100 w 9194800"/>
              <a:gd name="connsiteY13" fmla="*/ 584200 h 1092200"/>
              <a:gd name="connsiteX14" fmla="*/ 2108200 w 9194800"/>
              <a:gd name="connsiteY14" fmla="*/ 457200 h 1092200"/>
              <a:gd name="connsiteX15" fmla="*/ 1295400 w 9194800"/>
              <a:gd name="connsiteY15" fmla="*/ 482600 h 1092200"/>
              <a:gd name="connsiteX16" fmla="*/ 558800 w 9194800"/>
              <a:gd name="connsiteY16" fmla="*/ 469900 h 1092200"/>
              <a:gd name="connsiteX17" fmla="*/ 0 w 9194800"/>
              <a:gd name="connsiteY17" fmla="*/ 508000 h 1092200"/>
              <a:gd name="connsiteX18" fmla="*/ 50800 w 9194800"/>
              <a:gd name="connsiteY18" fmla="*/ 520700 h 1092200"/>
              <a:gd name="connsiteX0" fmla="*/ 50800 w 9194800"/>
              <a:gd name="connsiteY0" fmla="*/ 520700 h 1092200"/>
              <a:gd name="connsiteX1" fmla="*/ 50800 w 9194800"/>
              <a:gd name="connsiteY1" fmla="*/ 1092200 h 1092200"/>
              <a:gd name="connsiteX2" fmla="*/ 9194800 w 9194800"/>
              <a:gd name="connsiteY2" fmla="*/ 1092200 h 1092200"/>
              <a:gd name="connsiteX3" fmla="*/ 9194800 w 9194800"/>
              <a:gd name="connsiteY3" fmla="*/ 0 h 1092200"/>
              <a:gd name="connsiteX4" fmla="*/ 8636000 w 9194800"/>
              <a:gd name="connsiteY4" fmla="*/ 342900 h 1092200"/>
              <a:gd name="connsiteX5" fmla="*/ 8534400 w 9194800"/>
              <a:gd name="connsiteY5" fmla="*/ 381000 h 1092200"/>
              <a:gd name="connsiteX6" fmla="*/ 7696200 w 9194800"/>
              <a:gd name="connsiteY6" fmla="*/ 546100 h 1092200"/>
              <a:gd name="connsiteX7" fmla="*/ 7112000 w 9194800"/>
              <a:gd name="connsiteY7" fmla="*/ 533400 h 1092200"/>
              <a:gd name="connsiteX8" fmla="*/ 6985000 w 9194800"/>
              <a:gd name="connsiteY8" fmla="*/ 444500 h 1092200"/>
              <a:gd name="connsiteX9" fmla="*/ 6527800 w 9194800"/>
              <a:gd name="connsiteY9" fmla="*/ 254000 h 1092200"/>
              <a:gd name="connsiteX10" fmla="*/ 6413500 w 9194800"/>
              <a:gd name="connsiteY10" fmla="*/ 203200 h 1092200"/>
              <a:gd name="connsiteX11" fmla="*/ 5003800 w 9194800"/>
              <a:gd name="connsiteY11" fmla="*/ 203200 h 1092200"/>
              <a:gd name="connsiteX12" fmla="*/ 3683000 w 9194800"/>
              <a:gd name="connsiteY12" fmla="*/ 584200 h 1092200"/>
              <a:gd name="connsiteX13" fmla="*/ 2832100 w 9194800"/>
              <a:gd name="connsiteY13" fmla="*/ 584200 h 1092200"/>
              <a:gd name="connsiteX14" fmla="*/ 2108200 w 9194800"/>
              <a:gd name="connsiteY14" fmla="*/ 457200 h 1092200"/>
              <a:gd name="connsiteX15" fmla="*/ 1295400 w 9194800"/>
              <a:gd name="connsiteY15" fmla="*/ 482600 h 1092200"/>
              <a:gd name="connsiteX16" fmla="*/ 558800 w 9194800"/>
              <a:gd name="connsiteY16" fmla="*/ 469900 h 1092200"/>
              <a:gd name="connsiteX17" fmla="*/ 0 w 9194800"/>
              <a:gd name="connsiteY17" fmla="*/ 508000 h 1092200"/>
              <a:gd name="connsiteX18" fmla="*/ 50800 w 9194800"/>
              <a:gd name="connsiteY18" fmla="*/ 520700 h 1092200"/>
              <a:gd name="connsiteX0" fmla="*/ 50800 w 9194800"/>
              <a:gd name="connsiteY0" fmla="*/ 520700 h 1092200"/>
              <a:gd name="connsiteX1" fmla="*/ 50800 w 9194800"/>
              <a:gd name="connsiteY1" fmla="*/ 1092200 h 1092200"/>
              <a:gd name="connsiteX2" fmla="*/ 9194800 w 9194800"/>
              <a:gd name="connsiteY2" fmla="*/ 1092200 h 1092200"/>
              <a:gd name="connsiteX3" fmla="*/ 9194800 w 9194800"/>
              <a:gd name="connsiteY3" fmla="*/ 0 h 1092200"/>
              <a:gd name="connsiteX4" fmla="*/ 8636000 w 9194800"/>
              <a:gd name="connsiteY4" fmla="*/ 342900 h 1092200"/>
              <a:gd name="connsiteX5" fmla="*/ 8534400 w 9194800"/>
              <a:gd name="connsiteY5" fmla="*/ 381000 h 1092200"/>
              <a:gd name="connsiteX6" fmla="*/ 7696200 w 9194800"/>
              <a:gd name="connsiteY6" fmla="*/ 546100 h 1092200"/>
              <a:gd name="connsiteX7" fmla="*/ 7112000 w 9194800"/>
              <a:gd name="connsiteY7" fmla="*/ 533400 h 1092200"/>
              <a:gd name="connsiteX8" fmla="*/ 6985000 w 9194800"/>
              <a:gd name="connsiteY8" fmla="*/ 444500 h 1092200"/>
              <a:gd name="connsiteX9" fmla="*/ 6527800 w 9194800"/>
              <a:gd name="connsiteY9" fmla="*/ 254000 h 1092200"/>
              <a:gd name="connsiteX10" fmla="*/ 6413500 w 9194800"/>
              <a:gd name="connsiteY10" fmla="*/ 203200 h 1092200"/>
              <a:gd name="connsiteX11" fmla="*/ 5003800 w 9194800"/>
              <a:gd name="connsiteY11" fmla="*/ 203200 h 1092200"/>
              <a:gd name="connsiteX12" fmla="*/ 3683000 w 9194800"/>
              <a:gd name="connsiteY12" fmla="*/ 584200 h 1092200"/>
              <a:gd name="connsiteX13" fmla="*/ 2832100 w 9194800"/>
              <a:gd name="connsiteY13" fmla="*/ 584200 h 1092200"/>
              <a:gd name="connsiteX14" fmla="*/ 2108200 w 9194800"/>
              <a:gd name="connsiteY14" fmla="*/ 457200 h 1092200"/>
              <a:gd name="connsiteX15" fmla="*/ 1295400 w 9194800"/>
              <a:gd name="connsiteY15" fmla="*/ 482600 h 1092200"/>
              <a:gd name="connsiteX16" fmla="*/ 558800 w 9194800"/>
              <a:gd name="connsiteY16" fmla="*/ 469900 h 1092200"/>
              <a:gd name="connsiteX17" fmla="*/ 0 w 9194800"/>
              <a:gd name="connsiteY17" fmla="*/ 508000 h 1092200"/>
              <a:gd name="connsiteX18" fmla="*/ 50800 w 9194800"/>
              <a:gd name="connsiteY18" fmla="*/ 520700 h 1092200"/>
              <a:gd name="connsiteX0" fmla="*/ 50800 w 9194800"/>
              <a:gd name="connsiteY0" fmla="*/ 520700 h 1092200"/>
              <a:gd name="connsiteX1" fmla="*/ 50800 w 9194800"/>
              <a:gd name="connsiteY1" fmla="*/ 1092200 h 1092200"/>
              <a:gd name="connsiteX2" fmla="*/ 9194800 w 9194800"/>
              <a:gd name="connsiteY2" fmla="*/ 1092200 h 1092200"/>
              <a:gd name="connsiteX3" fmla="*/ 9194800 w 9194800"/>
              <a:gd name="connsiteY3" fmla="*/ 0 h 1092200"/>
              <a:gd name="connsiteX4" fmla="*/ 8636000 w 9194800"/>
              <a:gd name="connsiteY4" fmla="*/ 342900 h 1092200"/>
              <a:gd name="connsiteX5" fmla="*/ 8534400 w 9194800"/>
              <a:gd name="connsiteY5" fmla="*/ 381000 h 1092200"/>
              <a:gd name="connsiteX6" fmla="*/ 7696200 w 9194800"/>
              <a:gd name="connsiteY6" fmla="*/ 546100 h 1092200"/>
              <a:gd name="connsiteX7" fmla="*/ 7112000 w 9194800"/>
              <a:gd name="connsiteY7" fmla="*/ 533400 h 1092200"/>
              <a:gd name="connsiteX8" fmla="*/ 6985000 w 9194800"/>
              <a:gd name="connsiteY8" fmla="*/ 444500 h 1092200"/>
              <a:gd name="connsiteX9" fmla="*/ 6527800 w 9194800"/>
              <a:gd name="connsiteY9" fmla="*/ 254000 h 1092200"/>
              <a:gd name="connsiteX10" fmla="*/ 6413500 w 9194800"/>
              <a:gd name="connsiteY10" fmla="*/ 203200 h 1092200"/>
              <a:gd name="connsiteX11" fmla="*/ 5003800 w 9194800"/>
              <a:gd name="connsiteY11" fmla="*/ 203200 h 1092200"/>
              <a:gd name="connsiteX12" fmla="*/ 3683000 w 9194800"/>
              <a:gd name="connsiteY12" fmla="*/ 584200 h 1092200"/>
              <a:gd name="connsiteX13" fmla="*/ 2832100 w 9194800"/>
              <a:gd name="connsiteY13" fmla="*/ 584200 h 1092200"/>
              <a:gd name="connsiteX14" fmla="*/ 2108200 w 9194800"/>
              <a:gd name="connsiteY14" fmla="*/ 457200 h 1092200"/>
              <a:gd name="connsiteX15" fmla="*/ 1295400 w 9194800"/>
              <a:gd name="connsiteY15" fmla="*/ 482600 h 1092200"/>
              <a:gd name="connsiteX16" fmla="*/ 558800 w 9194800"/>
              <a:gd name="connsiteY16" fmla="*/ 469900 h 1092200"/>
              <a:gd name="connsiteX17" fmla="*/ 0 w 9194800"/>
              <a:gd name="connsiteY17" fmla="*/ 508000 h 1092200"/>
              <a:gd name="connsiteX18" fmla="*/ 50800 w 9194800"/>
              <a:gd name="connsiteY18" fmla="*/ 520700 h 1092200"/>
              <a:gd name="connsiteX0" fmla="*/ 50800 w 9194800"/>
              <a:gd name="connsiteY0" fmla="*/ 520700 h 1092200"/>
              <a:gd name="connsiteX1" fmla="*/ 50800 w 9194800"/>
              <a:gd name="connsiteY1" fmla="*/ 1092200 h 1092200"/>
              <a:gd name="connsiteX2" fmla="*/ 9194800 w 9194800"/>
              <a:gd name="connsiteY2" fmla="*/ 1092200 h 1092200"/>
              <a:gd name="connsiteX3" fmla="*/ 9194800 w 9194800"/>
              <a:gd name="connsiteY3" fmla="*/ 0 h 1092200"/>
              <a:gd name="connsiteX4" fmla="*/ 8636000 w 9194800"/>
              <a:gd name="connsiteY4" fmla="*/ 342900 h 1092200"/>
              <a:gd name="connsiteX5" fmla="*/ 8534400 w 9194800"/>
              <a:gd name="connsiteY5" fmla="*/ 381000 h 1092200"/>
              <a:gd name="connsiteX6" fmla="*/ 7696200 w 9194800"/>
              <a:gd name="connsiteY6" fmla="*/ 546100 h 1092200"/>
              <a:gd name="connsiteX7" fmla="*/ 7112000 w 9194800"/>
              <a:gd name="connsiteY7" fmla="*/ 533400 h 1092200"/>
              <a:gd name="connsiteX8" fmla="*/ 6985000 w 9194800"/>
              <a:gd name="connsiteY8" fmla="*/ 444500 h 1092200"/>
              <a:gd name="connsiteX9" fmla="*/ 6527800 w 9194800"/>
              <a:gd name="connsiteY9" fmla="*/ 254000 h 1092200"/>
              <a:gd name="connsiteX10" fmla="*/ 6413500 w 9194800"/>
              <a:gd name="connsiteY10" fmla="*/ 203200 h 1092200"/>
              <a:gd name="connsiteX11" fmla="*/ 5003800 w 9194800"/>
              <a:gd name="connsiteY11" fmla="*/ 203200 h 1092200"/>
              <a:gd name="connsiteX12" fmla="*/ 3683000 w 9194800"/>
              <a:gd name="connsiteY12" fmla="*/ 584200 h 1092200"/>
              <a:gd name="connsiteX13" fmla="*/ 2832100 w 9194800"/>
              <a:gd name="connsiteY13" fmla="*/ 584200 h 1092200"/>
              <a:gd name="connsiteX14" fmla="*/ 2108200 w 9194800"/>
              <a:gd name="connsiteY14" fmla="*/ 457200 h 1092200"/>
              <a:gd name="connsiteX15" fmla="*/ 1295400 w 9194800"/>
              <a:gd name="connsiteY15" fmla="*/ 482600 h 1092200"/>
              <a:gd name="connsiteX16" fmla="*/ 558800 w 9194800"/>
              <a:gd name="connsiteY16" fmla="*/ 469900 h 1092200"/>
              <a:gd name="connsiteX17" fmla="*/ 0 w 9194800"/>
              <a:gd name="connsiteY17" fmla="*/ 508000 h 1092200"/>
              <a:gd name="connsiteX18" fmla="*/ 50800 w 9194800"/>
              <a:gd name="connsiteY18" fmla="*/ 520700 h 1092200"/>
              <a:gd name="connsiteX0" fmla="*/ 50800 w 9194800"/>
              <a:gd name="connsiteY0" fmla="*/ 520700 h 1092200"/>
              <a:gd name="connsiteX1" fmla="*/ 50800 w 9194800"/>
              <a:gd name="connsiteY1" fmla="*/ 1092200 h 1092200"/>
              <a:gd name="connsiteX2" fmla="*/ 9194800 w 9194800"/>
              <a:gd name="connsiteY2" fmla="*/ 1092200 h 1092200"/>
              <a:gd name="connsiteX3" fmla="*/ 9194800 w 9194800"/>
              <a:gd name="connsiteY3" fmla="*/ 0 h 1092200"/>
              <a:gd name="connsiteX4" fmla="*/ 8636000 w 9194800"/>
              <a:gd name="connsiteY4" fmla="*/ 342900 h 1092200"/>
              <a:gd name="connsiteX5" fmla="*/ 8534400 w 9194800"/>
              <a:gd name="connsiteY5" fmla="*/ 381000 h 1092200"/>
              <a:gd name="connsiteX6" fmla="*/ 7696200 w 9194800"/>
              <a:gd name="connsiteY6" fmla="*/ 546100 h 1092200"/>
              <a:gd name="connsiteX7" fmla="*/ 7112000 w 9194800"/>
              <a:gd name="connsiteY7" fmla="*/ 533400 h 1092200"/>
              <a:gd name="connsiteX8" fmla="*/ 6985000 w 9194800"/>
              <a:gd name="connsiteY8" fmla="*/ 444500 h 1092200"/>
              <a:gd name="connsiteX9" fmla="*/ 6527800 w 9194800"/>
              <a:gd name="connsiteY9" fmla="*/ 254000 h 1092200"/>
              <a:gd name="connsiteX10" fmla="*/ 6413500 w 9194800"/>
              <a:gd name="connsiteY10" fmla="*/ 203200 h 1092200"/>
              <a:gd name="connsiteX11" fmla="*/ 5003800 w 9194800"/>
              <a:gd name="connsiteY11" fmla="*/ 203200 h 1092200"/>
              <a:gd name="connsiteX12" fmla="*/ 3683000 w 9194800"/>
              <a:gd name="connsiteY12" fmla="*/ 584200 h 1092200"/>
              <a:gd name="connsiteX13" fmla="*/ 2832100 w 9194800"/>
              <a:gd name="connsiteY13" fmla="*/ 584200 h 1092200"/>
              <a:gd name="connsiteX14" fmla="*/ 2108200 w 9194800"/>
              <a:gd name="connsiteY14" fmla="*/ 457200 h 1092200"/>
              <a:gd name="connsiteX15" fmla="*/ 1295400 w 9194800"/>
              <a:gd name="connsiteY15" fmla="*/ 482600 h 1092200"/>
              <a:gd name="connsiteX16" fmla="*/ 558800 w 9194800"/>
              <a:gd name="connsiteY16" fmla="*/ 469900 h 1092200"/>
              <a:gd name="connsiteX17" fmla="*/ 0 w 9194800"/>
              <a:gd name="connsiteY17" fmla="*/ 508000 h 1092200"/>
              <a:gd name="connsiteX18" fmla="*/ 50800 w 9194800"/>
              <a:gd name="connsiteY18" fmla="*/ 520700 h 1092200"/>
              <a:gd name="connsiteX0" fmla="*/ 50800 w 9194800"/>
              <a:gd name="connsiteY0" fmla="*/ 520700 h 1092200"/>
              <a:gd name="connsiteX1" fmla="*/ 50800 w 9194800"/>
              <a:gd name="connsiteY1" fmla="*/ 1092200 h 1092200"/>
              <a:gd name="connsiteX2" fmla="*/ 9194800 w 9194800"/>
              <a:gd name="connsiteY2" fmla="*/ 1092200 h 1092200"/>
              <a:gd name="connsiteX3" fmla="*/ 9194800 w 9194800"/>
              <a:gd name="connsiteY3" fmla="*/ 0 h 1092200"/>
              <a:gd name="connsiteX4" fmla="*/ 8636000 w 9194800"/>
              <a:gd name="connsiteY4" fmla="*/ 342900 h 1092200"/>
              <a:gd name="connsiteX5" fmla="*/ 8534400 w 9194800"/>
              <a:gd name="connsiteY5" fmla="*/ 381000 h 1092200"/>
              <a:gd name="connsiteX6" fmla="*/ 7696200 w 9194800"/>
              <a:gd name="connsiteY6" fmla="*/ 546100 h 1092200"/>
              <a:gd name="connsiteX7" fmla="*/ 7112000 w 9194800"/>
              <a:gd name="connsiteY7" fmla="*/ 533400 h 1092200"/>
              <a:gd name="connsiteX8" fmla="*/ 6985000 w 9194800"/>
              <a:gd name="connsiteY8" fmla="*/ 444500 h 1092200"/>
              <a:gd name="connsiteX9" fmla="*/ 6527800 w 9194800"/>
              <a:gd name="connsiteY9" fmla="*/ 254000 h 1092200"/>
              <a:gd name="connsiteX10" fmla="*/ 6413500 w 9194800"/>
              <a:gd name="connsiteY10" fmla="*/ 203200 h 1092200"/>
              <a:gd name="connsiteX11" fmla="*/ 5003800 w 9194800"/>
              <a:gd name="connsiteY11" fmla="*/ 203200 h 1092200"/>
              <a:gd name="connsiteX12" fmla="*/ 3683000 w 9194800"/>
              <a:gd name="connsiteY12" fmla="*/ 584200 h 1092200"/>
              <a:gd name="connsiteX13" fmla="*/ 2832100 w 9194800"/>
              <a:gd name="connsiteY13" fmla="*/ 584200 h 1092200"/>
              <a:gd name="connsiteX14" fmla="*/ 2108200 w 9194800"/>
              <a:gd name="connsiteY14" fmla="*/ 457200 h 1092200"/>
              <a:gd name="connsiteX15" fmla="*/ 1295400 w 9194800"/>
              <a:gd name="connsiteY15" fmla="*/ 482600 h 1092200"/>
              <a:gd name="connsiteX16" fmla="*/ 558800 w 9194800"/>
              <a:gd name="connsiteY16" fmla="*/ 469900 h 1092200"/>
              <a:gd name="connsiteX17" fmla="*/ 0 w 9194800"/>
              <a:gd name="connsiteY17" fmla="*/ 508000 h 1092200"/>
              <a:gd name="connsiteX18" fmla="*/ 50800 w 9194800"/>
              <a:gd name="connsiteY18" fmla="*/ 520700 h 1092200"/>
              <a:gd name="connsiteX0" fmla="*/ 50800 w 9194800"/>
              <a:gd name="connsiteY0" fmla="*/ 520700 h 1092200"/>
              <a:gd name="connsiteX1" fmla="*/ 50800 w 9194800"/>
              <a:gd name="connsiteY1" fmla="*/ 1092200 h 1092200"/>
              <a:gd name="connsiteX2" fmla="*/ 9194800 w 9194800"/>
              <a:gd name="connsiteY2" fmla="*/ 1092200 h 1092200"/>
              <a:gd name="connsiteX3" fmla="*/ 9194800 w 9194800"/>
              <a:gd name="connsiteY3" fmla="*/ 0 h 1092200"/>
              <a:gd name="connsiteX4" fmla="*/ 8636000 w 9194800"/>
              <a:gd name="connsiteY4" fmla="*/ 342900 h 1092200"/>
              <a:gd name="connsiteX5" fmla="*/ 8534400 w 9194800"/>
              <a:gd name="connsiteY5" fmla="*/ 381000 h 1092200"/>
              <a:gd name="connsiteX6" fmla="*/ 7696200 w 9194800"/>
              <a:gd name="connsiteY6" fmla="*/ 546100 h 1092200"/>
              <a:gd name="connsiteX7" fmla="*/ 7112000 w 9194800"/>
              <a:gd name="connsiteY7" fmla="*/ 533400 h 1092200"/>
              <a:gd name="connsiteX8" fmla="*/ 6985000 w 9194800"/>
              <a:gd name="connsiteY8" fmla="*/ 444500 h 1092200"/>
              <a:gd name="connsiteX9" fmla="*/ 6413500 w 9194800"/>
              <a:gd name="connsiteY9" fmla="*/ 203200 h 1092200"/>
              <a:gd name="connsiteX10" fmla="*/ 5003800 w 9194800"/>
              <a:gd name="connsiteY10" fmla="*/ 203200 h 1092200"/>
              <a:gd name="connsiteX11" fmla="*/ 3683000 w 9194800"/>
              <a:gd name="connsiteY11" fmla="*/ 584200 h 1092200"/>
              <a:gd name="connsiteX12" fmla="*/ 2832100 w 9194800"/>
              <a:gd name="connsiteY12" fmla="*/ 584200 h 1092200"/>
              <a:gd name="connsiteX13" fmla="*/ 2108200 w 9194800"/>
              <a:gd name="connsiteY13" fmla="*/ 457200 h 1092200"/>
              <a:gd name="connsiteX14" fmla="*/ 1295400 w 9194800"/>
              <a:gd name="connsiteY14" fmla="*/ 482600 h 1092200"/>
              <a:gd name="connsiteX15" fmla="*/ 558800 w 9194800"/>
              <a:gd name="connsiteY15" fmla="*/ 469900 h 1092200"/>
              <a:gd name="connsiteX16" fmla="*/ 0 w 9194800"/>
              <a:gd name="connsiteY16" fmla="*/ 508000 h 1092200"/>
              <a:gd name="connsiteX17" fmla="*/ 50800 w 9194800"/>
              <a:gd name="connsiteY17" fmla="*/ 520700 h 1092200"/>
              <a:gd name="connsiteX0" fmla="*/ 50800 w 9194800"/>
              <a:gd name="connsiteY0" fmla="*/ 520700 h 1092200"/>
              <a:gd name="connsiteX1" fmla="*/ 50800 w 9194800"/>
              <a:gd name="connsiteY1" fmla="*/ 1092200 h 1092200"/>
              <a:gd name="connsiteX2" fmla="*/ 9194800 w 9194800"/>
              <a:gd name="connsiteY2" fmla="*/ 1092200 h 1092200"/>
              <a:gd name="connsiteX3" fmla="*/ 9194800 w 9194800"/>
              <a:gd name="connsiteY3" fmla="*/ 0 h 1092200"/>
              <a:gd name="connsiteX4" fmla="*/ 8636000 w 9194800"/>
              <a:gd name="connsiteY4" fmla="*/ 342900 h 1092200"/>
              <a:gd name="connsiteX5" fmla="*/ 8534400 w 9194800"/>
              <a:gd name="connsiteY5" fmla="*/ 381000 h 1092200"/>
              <a:gd name="connsiteX6" fmla="*/ 7696200 w 9194800"/>
              <a:gd name="connsiteY6" fmla="*/ 546100 h 1092200"/>
              <a:gd name="connsiteX7" fmla="*/ 7112000 w 9194800"/>
              <a:gd name="connsiteY7" fmla="*/ 533400 h 1092200"/>
              <a:gd name="connsiteX8" fmla="*/ 6985000 w 9194800"/>
              <a:gd name="connsiteY8" fmla="*/ 444500 h 1092200"/>
              <a:gd name="connsiteX9" fmla="*/ 5003800 w 9194800"/>
              <a:gd name="connsiteY9" fmla="*/ 203200 h 1092200"/>
              <a:gd name="connsiteX10" fmla="*/ 3683000 w 9194800"/>
              <a:gd name="connsiteY10" fmla="*/ 584200 h 1092200"/>
              <a:gd name="connsiteX11" fmla="*/ 2832100 w 9194800"/>
              <a:gd name="connsiteY11" fmla="*/ 584200 h 1092200"/>
              <a:gd name="connsiteX12" fmla="*/ 2108200 w 9194800"/>
              <a:gd name="connsiteY12" fmla="*/ 457200 h 1092200"/>
              <a:gd name="connsiteX13" fmla="*/ 1295400 w 9194800"/>
              <a:gd name="connsiteY13" fmla="*/ 482600 h 1092200"/>
              <a:gd name="connsiteX14" fmla="*/ 558800 w 9194800"/>
              <a:gd name="connsiteY14" fmla="*/ 469900 h 1092200"/>
              <a:gd name="connsiteX15" fmla="*/ 0 w 9194800"/>
              <a:gd name="connsiteY15" fmla="*/ 508000 h 1092200"/>
              <a:gd name="connsiteX16" fmla="*/ 50800 w 9194800"/>
              <a:gd name="connsiteY16" fmla="*/ 520700 h 1092200"/>
              <a:gd name="connsiteX0" fmla="*/ 50800 w 9194800"/>
              <a:gd name="connsiteY0" fmla="*/ 520700 h 1092200"/>
              <a:gd name="connsiteX1" fmla="*/ 50800 w 9194800"/>
              <a:gd name="connsiteY1" fmla="*/ 1092200 h 1092200"/>
              <a:gd name="connsiteX2" fmla="*/ 9194800 w 9194800"/>
              <a:gd name="connsiteY2" fmla="*/ 1092200 h 1092200"/>
              <a:gd name="connsiteX3" fmla="*/ 9194800 w 9194800"/>
              <a:gd name="connsiteY3" fmla="*/ 0 h 1092200"/>
              <a:gd name="connsiteX4" fmla="*/ 8636000 w 9194800"/>
              <a:gd name="connsiteY4" fmla="*/ 342900 h 1092200"/>
              <a:gd name="connsiteX5" fmla="*/ 8534400 w 9194800"/>
              <a:gd name="connsiteY5" fmla="*/ 381000 h 1092200"/>
              <a:gd name="connsiteX6" fmla="*/ 7696200 w 9194800"/>
              <a:gd name="connsiteY6" fmla="*/ 546100 h 1092200"/>
              <a:gd name="connsiteX7" fmla="*/ 7112000 w 9194800"/>
              <a:gd name="connsiteY7" fmla="*/ 533400 h 1092200"/>
              <a:gd name="connsiteX8" fmla="*/ 6503307 w 9194800"/>
              <a:gd name="connsiteY8" fmla="*/ 460828 h 1092200"/>
              <a:gd name="connsiteX9" fmla="*/ 5003800 w 9194800"/>
              <a:gd name="connsiteY9" fmla="*/ 203200 h 1092200"/>
              <a:gd name="connsiteX10" fmla="*/ 3683000 w 9194800"/>
              <a:gd name="connsiteY10" fmla="*/ 584200 h 1092200"/>
              <a:gd name="connsiteX11" fmla="*/ 2832100 w 9194800"/>
              <a:gd name="connsiteY11" fmla="*/ 584200 h 1092200"/>
              <a:gd name="connsiteX12" fmla="*/ 2108200 w 9194800"/>
              <a:gd name="connsiteY12" fmla="*/ 457200 h 1092200"/>
              <a:gd name="connsiteX13" fmla="*/ 1295400 w 9194800"/>
              <a:gd name="connsiteY13" fmla="*/ 482600 h 1092200"/>
              <a:gd name="connsiteX14" fmla="*/ 558800 w 9194800"/>
              <a:gd name="connsiteY14" fmla="*/ 469900 h 1092200"/>
              <a:gd name="connsiteX15" fmla="*/ 0 w 9194800"/>
              <a:gd name="connsiteY15" fmla="*/ 508000 h 1092200"/>
              <a:gd name="connsiteX16" fmla="*/ 50800 w 9194800"/>
              <a:gd name="connsiteY16" fmla="*/ 520700 h 1092200"/>
              <a:gd name="connsiteX0" fmla="*/ 50800 w 9194800"/>
              <a:gd name="connsiteY0" fmla="*/ 520700 h 1092200"/>
              <a:gd name="connsiteX1" fmla="*/ 50800 w 9194800"/>
              <a:gd name="connsiteY1" fmla="*/ 1092200 h 1092200"/>
              <a:gd name="connsiteX2" fmla="*/ 9194800 w 9194800"/>
              <a:gd name="connsiteY2" fmla="*/ 1092200 h 1092200"/>
              <a:gd name="connsiteX3" fmla="*/ 9194800 w 9194800"/>
              <a:gd name="connsiteY3" fmla="*/ 0 h 1092200"/>
              <a:gd name="connsiteX4" fmla="*/ 8636000 w 9194800"/>
              <a:gd name="connsiteY4" fmla="*/ 342900 h 1092200"/>
              <a:gd name="connsiteX5" fmla="*/ 8534400 w 9194800"/>
              <a:gd name="connsiteY5" fmla="*/ 381000 h 1092200"/>
              <a:gd name="connsiteX6" fmla="*/ 7696200 w 9194800"/>
              <a:gd name="connsiteY6" fmla="*/ 546100 h 1092200"/>
              <a:gd name="connsiteX7" fmla="*/ 7112000 w 9194800"/>
              <a:gd name="connsiteY7" fmla="*/ 533400 h 1092200"/>
              <a:gd name="connsiteX8" fmla="*/ 6348185 w 9194800"/>
              <a:gd name="connsiteY8" fmla="*/ 468993 h 1092200"/>
              <a:gd name="connsiteX9" fmla="*/ 5003800 w 9194800"/>
              <a:gd name="connsiteY9" fmla="*/ 203200 h 1092200"/>
              <a:gd name="connsiteX10" fmla="*/ 3683000 w 9194800"/>
              <a:gd name="connsiteY10" fmla="*/ 584200 h 1092200"/>
              <a:gd name="connsiteX11" fmla="*/ 2832100 w 9194800"/>
              <a:gd name="connsiteY11" fmla="*/ 584200 h 1092200"/>
              <a:gd name="connsiteX12" fmla="*/ 2108200 w 9194800"/>
              <a:gd name="connsiteY12" fmla="*/ 457200 h 1092200"/>
              <a:gd name="connsiteX13" fmla="*/ 1295400 w 9194800"/>
              <a:gd name="connsiteY13" fmla="*/ 482600 h 1092200"/>
              <a:gd name="connsiteX14" fmla="*/ 558800 w 9194800"/>
              <a:gd name="connsiteY14" fmla="*/ 469900 h 1092200"/>
              <a:gd name="connsiteX15" fmla="*/ 0 w 9194800"/>
              <a:gd name="connsiteY15" fmla="*/ 508000 h 1092200"/>
              <a:gd name="connsiteX16" fmla="*/ 50800 w 9194800"/>
              <a:gd name="connsiteY16" fmla="*/ 520700 h 109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9194800" h="1092200">
                <a:moveTo>
                  <a:pt x="50800" y="520700"/>
                </a:moveTo>
                <a:lnTo>
                  <a:pt x="50800" y="1092200"/>
                </a:lnTo>
                <a:lnTo>
                  <a:pt x="9194800" y="1092200"/>
                </a:lnTo>
                <a:lnTo>
                  <a:pt x="9194800" y="0"/>
                </a:lnTo>
                <a:lnTo>
                  <a:pt x="8636000" y="342900"/>
                </a:lnTo>
                <a:lnTo>
                  <a:pt x="8534400" y="381000"/>
                </a:lnTo>
                <a:cubicBezTo>
                  <a:pt x="8377767" y="414867"/>
                  <a:pt x="7933267" y="520700"/>
                  <a:pt x="7696200" y="546100"/>
                </a:cubicBezTo>
                <a:cubicBezTo>
                  <a:pt x="7459133" y="571500"/>
                  <a:pt x="7336669" y="546251"/>
                  <a:pt x="7112000" y="533400"/>
                </a:cubicBezTo>
                <a:cubicBezTo>
                  <a:pt x="6887331" y="520549"/>
                  <a:pt x="6699552" y="524026"/>
                  <a:pt x="6348185" y="468993"/>
                </a:cubicBezTo>
                <a:cubicBezTo>
                  <a:pt x="5996818" y="413960"/>
                  <a:pt x="5447997" y="183999"/>
                  <a:pt x="5003800" y="203200"/>
                </a:cubicBezTo>
                <a:cubicBezTo>
                  <a:pt x="4559603" y="222401"/>
                  <a:pt x="4044950" y="520700"/>
                  <a:pt x="3683000" y="584200"/>
                </a:cubicBezTo>
                <a:cubicBezTo>
                  <a:pt x="3321050" y="647700"/>
                  <a:pt x="3094567" y="605367"/>
                  <a:pt x="2832100" y="584200"/>
                </a:cubicBezTo>
                <a:cubicBezTo>
                  <a:pt x="2569633" y="563033"/>
                  <a:pt x="2379133" y="448733"/>
                  <a:pt x="2108200" y="457200"/>
                </a:cubicBezTo>
                <a:lnTo>
                  <a:pt x="1295400" y="482600"/>
                </a:lnTo>
                <a:cubicBezTo>
                  <a:pt x="1024467" y="491067"/>
                  <a:pt x="774700" y="465667"/>
                  <a:pt x="558800" y="469900"/>
                </a:cubicBezTo>
                <a:lnTo>
                  <a:pt x="0" y="508000"/>
                </a:lnTo>
                <a:lnTo>
                  <a:pt x="50800" y="520700"/>
                </a:lnTo>
                <a:close/>
              </a:path>
            </a:pathLst>
          </a:custGeom>
          <a:solidFill>
            <a:schemeClr val="tx1"/>
          </a:solidFill>
          <a:ln>
            <a:noFill/>
          </a:ln>
          <a:effectLst>
            <a:glow rad="88900">
              <a:srgbClr val="FFFFFF">
                <a:alpha val="96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6" name="Freeform 3875"/>
          <p:cNvSpPr>
            <a:spLocks noEditPoints="1"/>
          </p:cNvSpPr>
          <p:nvPr/>
        </p:nvSpPr>
        <p:spPr bwMode="auto">
          <a:xfrm>
            <a:off x="9513460" y="5848350"/>
            <a:ext cx="582613" cy="554038"/>
          </a:xfrm>
          <a:custGeom>
            <a:avLst/>
            <a:gdLst>
              <a:gd name="T0" fmla="*/ 237 w 367"/>
              <a:gd name="T1" fmla="*/ 266 h 349"/>
              <a:gd name="T2" fmla="*/ 269 w 367"/>
              <a:gd name="T3" fmla="*/ 294 h 349"/>
              <a:gd name="T4" fmla="*/ 249 w 367"/>
              <a:gd name="T5" fmla="*/ 349 h 349"/>
              <a:gd name="T6" fmla="*/ 195 w 367"/>
              <a:gd name="T7" fmla="*/ 322 h 349"/>
              <a:gd name="T8" fmla="*/ 190 w 367"/>
              <a:gd name="T9" fmla="*/ 285 h 349"/>
              <a:gd name="T10" fmla="*/ 191 w 367"/>
              <a:gd name="T11" fmla="*/ 249 h 349"/>
              <a:gd name="T12" fmla="*/ 232 w 367"/>
              <a:gd name="T13" fmla="*/ 303 h 349"/>
              <a:gd name="T14" fmla="*/ 229 w 367"/>
              <a:gd name="T15" fmla="*/ 235 h 349"/>
              <a:gd name="T16" fmla="*/ 121 w 367"/>
              <a:gd name="T17" fmla="*/ 216 h 349"/>
              <a:gd name="T18" fmla="*/ 97 w 367"/>
              <a:gd name="T19" fmla="*/ 277 h 349"/>
              <a:gd name="T20" fmla="*/ 152 w 367"/>
              <a:gd name="T21" fmla="*/ 243 h 349"/>
              <a:gd name="T22" fmla="*/ 142 w 367"/>
              <a:gd name="T23" fmla="*/ 277 h 349"/>
              <a:gd name="T24" fmla="*/ 126 w 367"/>
              <a:gd name="T25" fmla="*/ 303 h 349"/>
              <a:gd name="T26" fmla="*/ 101 w 367"/>
              <a:gd name="T27" fmla="*/ 290 h 349"/>
              <a:gd name="T28" fmla="*/ 60 w 367"/>
              <a:gd name="T29" fmla="*/ 258 h 349"/>
              <a:gd name="T30" fmla="*/ 104 w 367"/>
              <a:gd name="T31" fmla="*/ 243 h 349"/>
              <a:gd name="T32" fmla="*/ 258 w 367"/>
              <a:gd name="T33" fmla="*/ 148 h 349"/>
              <a:gd name="T34" fmla="*/ 326 w 367"/>
              <a:gd name="T35" fmla="*/ 189 h 349"/>
              <a:gd name="T36" fmla="*/ 339 w 367"/>
              <a:gd name="T37" fmla="*/ 161 h 349"/>
              <a:gd name="T38" fmla="*/ 328 w 367"/>
              <a:gd name="T39" fmla="*/ 209 h 349"/>
              <a:gd name="T40" fmla="*/ 322 w 367"/>
              <a:gd name="T41" fmla="*/ 209 h 349"/>
              <a:gd name="T42" fmla="*/ 245 w 367"/>
              <a:gd name="T43" fmla="*/ 223 h 349"/>
              <a:gd name="T44" fmla="*/ 253 w 367"/>
              <a:gd name="T45" fmla="*/ 203 h 349"/>
              <a:gd name="T46" fmla="*/ 260 w 367"/>
              <a:gd name="T47" fmla="*/ 185 h 349"/>
              <a:gd name="T48" fmla="*/ 258 w 367"/>
              <a:gd name="T49" fmla="*/ 165 h 349"/>
              <a:gd name="T50" fmla="*/ 55 w 367"/>
              <a:gd name="T51" fmla="*/ 112 h 349"/>
              <a:gd name="T52" fmla="*/ 85 w 367"/>
              <a:gd name="T53" fmla="*/ 125 h 349"/>
              <a:gd name="T54" fmla="*/ 115 w 367"/>
              <a:gd name="T55" fmla="*/ 143 h 349"/>
              <a:gd name="T56" fmla="*/ 47 w 367"/>
              <a:gd name="T57" fmla="*/ 150 h 349"/>
              <a:gd name="T58" fmla="*/ 109 w 367"/>
              <a:gd name="T59" fmla="*/ 184 h 349"/>
              <a:gd name="T60" fmla="*/ 77 w 367"/>
              <a:gd name="T61" fmla="*/ 175 h 349"/>
              <a:gd name="T62" fmla="*/ 33 w 367"/>
              <a:gd name="T63" fmla="*/ 186 h 349"/>
              <a:gd name="T64" fmla="*/ 0 w 367"/>
              <a:gd name="T65" fmla="*/ 143 h 349"/>
              <a:gd name="T66" fmla="*/ 303 w 367"/>
              <a:gd name="T67" fmla="*/ 32 h 349"/>
              <a:gd name="T68" fmla="*/ 299 w 367"/>
              <a:gd name="T69" fmla="*/ 99 h 349"/>
              <a:gd name="T70" fmla="*/ 277 w 367"/>
              <a:gd name="T71" fmla="*/ 114 h 349"/>
              <a:gd name="T72" fmla="*/ 244 w 367"/>
              <a:gd name="T73" fmla="*/ 129 h 349"/>
              <a:gd name="T74" fmla="*/ 229 w 367"/>
              <a:gd name="T75" fmla="*/ 113 h 349"/>
              <a:gd name="T76" fmla="*/ 199 w 367"/>
              <a:gd name="T77" fmla="*/ 97 h 349"/>
              <a:gd name="T78" fmla="*/ 261 w 367"/>
              <a:gd name="T79" fmla="*/ 63 h 349"/>
              <a:gd name="T80" fmla="*/ 244 w 367"/>
              <a:gd name="T81" fmla="*/ 41 h 349"/>
              <a:gd name="T82" fmla="*/ 119 w 367"/>
              <a:gd name="T83" fmla="*/ 0 h 349"/>
              <a:gd name="T84" fmla="*/ 173 w 367"/>
              <a:gd name="T85" fmla="*/ 36 h 349"/>
              <a:gd name="T86" fmla="*/ 178 w 367"/>
              <a:gd name="T87" fmla="*/ 65 h 349"/>
              <a:gd name="T88" fmla="*/ 177 w 367"/>
              <a:gd name="T89" fmla="*/ 100 h 349"/>
              <a:gd name="T90" fmla="*/ 135 w 367"/>
              <a:gd name="T91" fmla="*/ 48 h 349"/>
              <a:gd name="T92" fmla="*/ 139 w 367"/>
              <a:gd name="T93" fmla="*/ 114 h 349"/>
              <a:gd name="T94" fmla="*/ 131 w 367"/>
              <a:gd name="T95" fmla="*/ 83 h 349"/>
              <a:gd name="T96" fmla="*/ 96 w 367"/>
              <a:gd name="T97" fmla="*/ 53 h 349"/>
              <a:gd name="T98" fmla="*/ 119 w 367"/>
              <a:gd name="T99" fmla="*/ 0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67" h="349">
                <a:moveTo>
                  <a:pt x="244" y="226"/>
                </a:moveTo>
                <a:lnTo>
                  <a:pt x="252" y="262"/>
                </a:lnTo>
                <a:lnTo>
                  <a:pt x="237" y="266"/>
                </a:lnTo>
                <a:lnTo>
                  <a:pt x="242" y="303"/>
                </a:lnTo>
                <a:lnTo>
                  <a:pt x="267" y="291"/>
                </a:lnTo>
                <a:lnTo>
                  <a:pt x="269" y="294"/>
                </a:lnTo>
                <a:lnTo>
                  <a:pt x="270" y="298"/>
                </a:lnTo>
                <a:lnTo>
                  <a:pt x="242" y="308"/>
                </a:lnTo>
                <a:lnTo>
                  <a:pt x="249" y="349"/>
                </a:lnTo>
                <a:lnTo>
                  <a:pt x="227" y="315"/>
                </a:lnTo>
                <a:lnTo>
                  <a:pt x="198" y="330"/>
                </a:lnTo>
                <a:lnTo>
                  <a:pt x="195" y="322"/>
                </a:lnTo>
                <a:lnTo>
                  <a:pt x="224" y="312"/>
                </a:lnTo>
                <a:lnTo>
                  <a:pt x="203" y="279"/>
                </a:lnTo>
                <a:lnTo>
                  <a:pt x="190" y="285"/>
                </a:lnTo>
                <a:lnTo>
                  <a:pt x="172" y="252"/>
                </a:lnTo>
                <a:lnTo>
                  <a:pt x="189" y="249"/>
                </a:lnTo>
                <a:lnTo>
                  <a:pt x="191" y="249"/>
                </a:lnTo>
                <a:lnTo>
                  <a:pt x="193" y="249"/>
                </a:lnTo>
                <a:lnTo>
                  <a:pt x="205" y="248"/>
                </a:lnTo>
                <a:lnTo>
                  <a:pt x="232" y="303"/>
                </a:lnTo>
                <a:lnTo>
                  <a:pt x="211" y="247"/>
                </a:lnTo>
                <a:lnTo>
                  <a:pt x="225" y="237"/>
                </a:lnTo>
                <a:lnTo>
                  <a:pt x="229" y="235"/>
                </a:lnTo>
                <a:lnTo>
                  <a:pt x="244" y="226"/>
                </a:lnTo>
                <a:close/>
                <a:moveTo>
                  <a:pt x="112" y="203"/>
                </a:moveTo>
                <a:lnTo>
                  <a:pt x="121" y="216"/>
                </a:lnTo>
                <a:lnTo>
                  <a:pt x="125" y="220"/>
                </a:lnTo>
                <a:lnTo>
                  <a:pt x="132" y="230"/>
                </a:lnTo>
                <a:lnTo>
                  <a:pt x="97" y="277"/>
                </a:lnTo>
                <a:lnTo>
                  <a:pt x="136" y="235"/>
                </a:lnTo>
                <a:lnTo>
                  <a:pt x="151" y="241"/>
                </a:lnTo>
                <a:lnTo>
                  <a:pt x="152" y="243"/>
                </a:lnTo>
                <a:lnTo>
                  <a:pt x="155" y="244"/>
                </a:lnTo>
                <a:lnTo>
                  <a:pt x="169" y="252"/>
                </a:lnTo>
                <a:lnTo>
                  <a:pt x="142" y="277"/>
                </a:lnTo>
                <a:lnTo>
                  <a:pt x="131" y="266"/>
                </a:lnTo>
                <a:lnTo>
                  <a:pt x="105" y="287"/>
                </a:lnTo>
                <a:lnTo>
                  <a:pt x="126" y="303"/>
                </a:lnTo>
                <a:lnTo>
                  <a:pt x="123" y="305"/>
                </a:lnTo>
                <a:lnTo>
                  <a:pt x="121" y="309"/>
                </a:lnTo>
                <a:lnTo>
                  <a:pt x="101" y="290"/>
                </a:lnTo>
                <a:lnTo>
                  <a:pt x="66" y="317"/>
                </a:lnTo>
                <a:lnTo>
                  <a:pt x="85" y="278"/>
                </a:lnTo>
                <a:lnTo>
                  <a:pt x="60" y="258"/>
                </a:lnTo>
                <a:lnTo>
                  <a:pt x="64" y="253"/>
                </a:lnTo>
                <a:lnTo>
                  <a:pt x="88" y="274"/>
                </a:lnTo>
                <a:lnTo>
                  <a:pt x="104" y="243"/>
                </a:lnTo>
                <a:lnTo>
                  <a:pt x="92" y="235"/>
                </a:lnTo>
                <a:lnTo>
                  <a:pt x="112" y="203"/>
                </a:lnTo>
                <a:close/>
                <a:moveTo>
                  <a:pt x="258" y="148"/>
                </a:moveTo>
                <a:lnTo>
                  <a:pt x="294" y="160"/>
                </a:lnTo>
                <a:lnTo>
                  <a:pt x="290" y="175"/>
                </a:lnTo>
                <a:lnTo>
                  <a:pt x="326" y="189"/>
                </a:lnTo>
                <a:lnTo>
                  <a:pt x="333" y="159"/>
                </a:lnTo>
                <a:lnTo>
                  <a:pt x="337" y="160"/>
                </a:lnTo>
                <a:lnTo>
                  <a:pt x="339" y="161"/>
                </a:lnTo>
                <a:lnTo>
                  <a:pt x="332" y="192"/>
                </a:lnTo>
                <a:lnTo>
                  <a:pt x="367" y="206"/>
                </a:lnTo>
                <a:lnTo>
                  <a:pt x="328" y="209"/>
                </a:lnTo>
                <a:lnTo>
                  <a:pt x="321" y="237"/>
                </a:lnTo>
                <a:lnTo>
                  <a:pt x="315" y="236"/>
                </a:lnTo>
                <a:lnTo>
                  <a:pt x="322" y="209"/>
                </a:lnTo>
                <a:lnTo>
                  <a:pt x="284" y="210"/>
                </a:lnTo>
                <a:lnTo>
                  <a:pt x="282" y="224"/>
                </a:lnTo>
                <a:lnTo>
                  <a:pt x="245" y="223"/>
                </a:lnTo>
                <a:lnTo>
                  <a:pt x="252" y="209"/>
                </a:lnTo>
                <a:lnTo>
                  <a:pt x="252" y="206"/>
                </a:lnTo>
                <a:lnTo>
                  <a:pt x="253" y="203"/>
                </a:lnTo>
                <a:lnTo>
                  <a:pt x="258" y="192"/>
                </a:lnTo>
                <a:lnTo>
                  <a:pt x="320" y="197"/>
                </a:lnTo>
                <a:lnTo>
                  <a:pt x="260" y="185"/>
                </a:lnTo>
                <a:lnTo>
                  <a:pt x="260" y="171"/>
                </a:lnTo>
                <a:lnTo>
                  <a:pt x="258" y="168"/>
                </a:lnTo>
                <a:lnTo>
                  <a:pt x="258" y="165"/>
                </a:lnTo>
                <a:lnTo>
                  <a:pt x="258" y="148"/>
                </a:lnTo>
                <a:close/>
                <a:moveTo>
                  <a:pt x="49" y="109"/>
                </a:moveTo>
                <a:lnTo>
                  <a:pt x="55" y="112"/>
                </a:lnTo>
                <a:lnTo>
                  <a:pt x="47" y="141"/>
                </a:lnTo>
                <a:lnTo>
                  <a:pt x="84" y="139"/>
                </a:lnTo>
                <a:lnTo>
                  <a:pt x="85" y="125"/>
                </a:lnTo>
                <a:lnTo>
                  <a:pt x="122" y="126"/>
                </a:lnTo>
                <a:lnTo>
                  <a:pt x="117" y="141"/>
                </a:lnTo>
                <a:lnTo>
                  <a:pt x="115" y="143"/>
                </a:lnTo>
                <a:lnTo>
                  <a:pt x="114" y="146"/>
                </a:lnTo>
                <a:lnTo>
                  <a:pt x="110" y="159"/>
                </a:lnTo>
                <a:lnTo>
                  <a:pt x="47" y="150"/>
                </a:lnTo>
                <a:lnTo>
                  <a:pt x="109" y="165"/>
                </a:lnTo>
                <a:lnTo>
                  <a:pt x="109" y="178"/>
                </a:lnTo>
                <a:lnTo>
                  <a:pt x="109" y="184"/>
                </a:lnTo>
                <a:lnTo>
                  <a:pt x="110" y="201"/>
                </a:lnTo>
                <a:lnTo>
                  <a:pt x="75" y="189"/>
                </a:lnTo>
                <a:lnTo>
                  <a:pt x="77" y="175"/>
                </a:lnTo>
                <a:lnTo>
                  <a:pt x="42" y="160"/>
                </a:lnTo>
                <a:lnTo>
                  <a:pt x="37" y="188"/>
                </a:lnTo>
                <a:lnTo>
                  <a:pt x="33" y="186"/>
                </a:lnTo>
                <a:lnTo>
                  <a:pt x="29" y="186"/>
                </a:lnTo>
                <a:lnTo>
                  <a:pt x="38" y="159"/>
                </a:lnTo>
                <a:lnTo>
                  <a:pt x="0" y="143"/>
                </a:lnTo>
                <a:lnTo>
                  <a:pt x="42" y="141"/>
                </a:lnTo>
                <a:lnTo>
                  <a:pt x="49" y="109"/>
                </a:lnTo>
                <a:close/>
                <a:moveTo>
                  <a:pt x="303" y="32"/>
                </a:moveTo>
                <a:lnTo>
                  <a:pt x="280" y="75"/>
                </a:lnTo>
                <a:lnTo>
                  <a:pt x="304" y="92"/>
                </a:lnTo>
                <a:lnTo>
                  <a:pt x="299" y="99"/>
                </a:lnTo>
                <a:lnTo>
                  <a:pt x="279" y="79"/>
                </a:lnTo>
                <a:lnTo>
                  <a:pt x="265" y="106"/>
                </a:lnTo>
                <a:lnTo>
                  <a:pt x="277" y="114"/>
                </a:lnTo>
                <a:lnTo>
                  <a:pt x="257" y="146"/>
                </a:lnTo>
                <a:lnTo>
                  <a:pt x="246" y="133"/>
                </a:lnTo>
                <a:lnTo>
                  <a:pt x="244" y="129"/>
                </a:lnTo>
                <a:lnTo>
                  <a:pt x="233" y="117"/>
                </a:lnTo>
                <a:lnTo>
                  <a:pt x="265" y="74"/>
                </a:lnTo>
                <a:lnTo>
                  <a:pt x="229" y="113"/>
                </a:lnTo>
                <a:lnTo>
                  <a:pt x="218" y="108"/>
                </a:lnTo>
                <a:lnTo>
                  <a:pt x="214" y="105"/>
                </a:lnTo>
                <a:lnTo>
                  <a:pt x="199" y="97"/>
                </a:lnTo>
                <a:lnTo>
                  <a:pt x="227" y="72"/>
                </a:lnTo>
                <a:lnTo>
                  <a:pt x="237" y="83"/>
                </a:lnTo>
                <a:lnTo>
                  <a:pt x="261" y="63"/>
                </a:lnTo>
                <a:lnTo>
                  <a:pt x="239" y="46"/>
                </a:lnTo>
                <a:lnTo>
                  <a:pt x="241" y="44"/>
                </a:lnTo>
                <a:lnTo>
                  <a:pt x="244" y="41"/>
                </a:lnTo>
                <a:lnTo>
                  <a:pt x="265" y="61"/>
                </a:lnTo>
                <a:lnTo>
                  <a:pt x="303" y="32"/>
                </a:lnTo>
                <a:close/>
                <a:moveTo>
                  <a:pt x="119" y="0"/>
                </a:moveTo>
                <a:lnTo>
                  <a:pt x="144" y="37"/>
                </a:lnTo>
                <a:lnTo>
                  <a:pt x="172" y="29"/>
                </a:lnTo>
                <a:lnTo>
                  <a:pt x="173" y="36"/>
                </a:lnTo>
                <a:lnTo>
                  <a:pt x="147" y="42"/>
                </a:lnTo>
                <a:lnTo>
                  <a:pt x="165" y="70"/>
                </a:lnTo>
                <a:lnTo>
                  <a:pt x="178" y="65"/>
                </a:lnTo>
                <a:lnTo>
                  <a:pt x="195" y="97"/>
                </a:lnTo>
                <a:lnTo>
                  <a:pt x="180" y="100"/>
                </a:lnTo>
                <a:lnTo>
                  <a:pt x="177" y="100"/>
                </a:lnTo>
                <a:lnTo>
                  <a:pt x="174" y="100"/>
                </a:lnTo>
                <a:lnTo>
                  <a:pt x="161" y="103"/>
                </a:lnTo>
                <a:lnTo>
                  <a:pt x="135" y="48"/>
                </a:lnTo>
                <a:lnTo>
                  <a:pt x="155" y="104"/>
                </a:lnTo>
                <a:lnTo>
                  <a:pt x="143" y="112"/>
                </a:lnTo>
                <a:lnTo>
                  <a:pt x="139" y="114"/>
                </a:lnTo>
                <a:lnTo>
                  <a:pt x="125" y="124"/>
                </a:lnTo>
                <a:lnTo>
                  <a:pt x="117" y="87"/>
                </a:lnTo>
                <a:lnTo>
                  <a:pt x="131" y="83"/>
                </a:lnTo>
                <a:lnTo>
                  <a:pt x="126" y="48"/>
                </a:lnTo>
                <a:lnTo>
                  <a:pt x="97" y="55"/>
                </a:lnTo>
                <a:lnTo>
                  <a:pt x="96" y="53"/>
                </a:lnTo>
                <a:lnTo>
                  <a:pt x="96" y="49"/>
                </a:lnTo>
                <a:lnTo>
                  <a:pt x="125" y="42"/>
                </a:lnTo>
                <a:lnTo>
                  <a:pt x="119" y="0"/>
                </a:lnTo>
                <a:close/>
              </a:path>
            </a:pathLst>
          </a:custGeom>
          <a:solidFill>
            <a:srgbClr val="FFFFFF">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866" name="Freeform 3886"/>
          <p:cNvSpPr>
            <a:spLocks noEditPoints="1"/>
          </p:cNvSpPr>
          <p:nvPr/>
        </p:nvSpPr>
        <p:spPr bwMode="auto">
          <a:xfrm>
            <a:off x="1392035" y="-293079"/>
            <a:ext cx="1072670" cy="1072670"/>
          </a:xfrm>
          <a:custGeom>
            <a:avLst/>
            <a:gdLst>
              <a:gd name="T0" fmla="*/ 936 w 1089"/>
              <a:gd name="T1" fmla="*/ 471 h 1089"/>
              <a:gd name="T2" fmla="*/ 803 w 1089"/>
              <a:gd name="T3" fmla="*/ 507 h 1089"/>
              <a:gd name="T4" fmla="*/ 754 w 1089"/>
              <a:gd name="T5" fmla="*/ 538 h 1089"/>
              <a:gd name="T6" fmla="*/ 680 w 1089"/>
              <a:gd name="T7" fmla="*/ 474 h 1089"/>
              <a:gd name="T8" fmla="*/ 769 w 1089"/>
              <a:gd name="T9" fmla="*/ 402 h 1089"/>
              <a:gd name="T10" fmla="*/ 868 w 1089"/>
              <a:gd name="T11" fmla="*/ 344 h 1089"/>
              <a:gd name="T12" fmla="*/ 934 w 1089"/>
              <a:gd name="T13" fmla="*/ 242 h 1089"/>
              <a:gd name="T14" fmla="*/ 841 w 1089"/>
              <a:gd name="T15" fmla="*/ 234 h 1089"/>
              <a:gd name="T16" fmla="*/ 753 w 1089"/>
              <a:gd name="T17" fmla="*/ 261 h 1089"/>
              <a:gd name="T18" fmla="*/ 670 w 1089"/>
              <a:gd name="T19" fmla="*/ 352 h 1089"/>
              <a:gd name="T20" fmla="*/ 605 w 1089"/>
              <a:gd name="T21" fmla="*/ 398 h 1089"/>
              <a:gd name="T22" fmla="*/ 600 w 1089"/>
              <a:gd name="T23" fmla="*/ 318 h 1089"/>
              <a:gd name="T24" fmla="*/ 580 w 1089"/>
              <a:gd name="T25" fmla="*/ 309 h 1089"/>
              <a:gd name="T26" fmla="*/ 588 w 1089"/>
              <a:gd name="T27" fmla="*/ 179 h 1089"/>
              <a:gd name="T28" fmla="*/ 486 w 1089"/>
              <a:gd name="T29" fmla="*/ 64 h 1089"/>
              <a:gd name="T30" fmla="*/ 471 w 1089"/>
              <a:gd name="T31" fmla="*/ 195 h 1089"/>
              <a:gd name="T32" fmla="*/ 488 w 1089"/>
              <a:gd name="T33" fmla="*/ 287 h 1089"/>
              <a:gd name="T34" fmla="*/ 507 w 1089"/>
              <a:gd name="T35" fmla="*/ 410 h 1089"/>
              <a:gd name="T36" fmla="*/ 482 w 1089"/>
              <a:gd name="T37" fmla="*/ 423 h 1089"/>
              <a:gd name="T38" fmla="*/ 396 w 1089"/>
              <a:gd name="T39" fmla="*/ 348 h 1089"/>
              <a:gd name="T40" fmla="*/ 305 w 1089"/>
              <a:gd name="T41" fmla="*/ 229 h 1089"/>
              <a:gd name="T42" fmla="*/ 168 w 1089"/>
              <a:gd name="T43" fmla="*/ 153 h 1089"/>
              <a:gd name="T44" fmla="*/ 257 w 1089"/>
              <a:gd name="T45" fmla="*/ 316 h 1089"/>
              <a:gd name="T46" fmla="*/ 386 w 1089"/>
              <a:gd name="T47" fmla="*/ 395 h 1089"/>
              <a:gd name="T48" fmla="*/ 392 w 1089"/>
              <a:gd name="T49" fmla="*/ 401 h 1089"/>
              <a:gd name="T50" fmla="*/ 398 w 1089"/>
              <a:gd name="T51" fmla="*/ 499 h 1089"/>
              <a:gd name="T52" fmla="*/ 301 w 1089"/>
              <a:gd name="T53" fmla="*/ 478 h 1089"/>
              <a:gd name="T54" fmla="*/ 194 w 1089"/>
              <a:gd name="T55" fmla="*/ 491 h 1089"/>
              <a:gd name="T56" fmla="*/ 117 w 1089"/>
              <a:gd name="T57" fmla="*/ 532 h 1089"/>
              <a:gd name="T58" fmla="*/ 118 w 1089"/>
              <a:gd name="T59" fmla="*/ 551 h 1089"/>
              <a:gd name="T60" fmla="*/ 190 w 1089"/>
              <a:gd name="T61" fmla="*/ 590 h 1089"/>
              <a:gd name="T62" fmla="*/ 307 w 1089"/>
              <a:gd name="T63" fmla="*/ 606 h 1089"/>
              <a:gd name="T64" fmla="*/ 397 w 1089"/>
              <a:gd name="T65" fmla="*/ 590 h 1089"/>
              <a:gd name="T66" fmla="*/ 354 w 1089"/>
              <a:gd name="T67" fmla="*/ 681 h 1089"/>
              <a:gd name="T68" fmla="*/ 308 w 1089"/>
              <a:gd name="T69" fmla="*/ 767 h 1089"/>
              <a:gd name="T70" fmla="*/ 258 w 1089"/>
              <a:gd name="T71" fmla="*/ 767 h 1089"/>
              <a:gd name="T72" fmla="*/ 172 w 1089"/>
              <a:gd name="T73" fmla="*/ 935 h 1089"/>
              <a:gd name="T74" fmla="*/ 309 w 1089"/>
              <a:gd name="T75" fmla="*/ 868 h 1089"/>
              <a:gd name="T76" fmla="*/ 389 w 1089"/>
              <a:gd name="T77" fmla="*/ 746 h 1089"/>
              <a:gd name="T78" fmla="*/ 477 w 1089"/>
              <a:gd name="T79" fmla="*/ 665 h 1089"/>
              <a:gd name="T80" fmla="*/ 503 w 1089"/>
              <a:gd name="T81" fmla="*/ 674 h 1089"/>
              <a:gd name="T82" fmla="*/ 490 w 1089"/>
              <a:gd name="T83" fmla="*/ 805 h 1089"/>
              <a:gd name="T84" fmla="*/ 460 w 1089"/>
              <a:gd name="T85" fmla="*/ 903 h 1089"/>
              <a:gd name="T86" fmla="*/ 483 w 1089"/>
              <a:gd name="T87" fmla="*/ 1034 h 1089"/>
              <a:gd name="T88" fmla="*/ 584 w 1089"/>
              <a:gd name="T89" fmla="*/ 915 h 1089"/>
              <a:gd name="T90" fmla="*/ 576 w 1089"/>
              <a:gd name="T91" fmla="*/ 784 h 1089"/>
              <a:gd name="T92" fmla="*/ 591 w 1089"/>
              <a:gd name="T93" fmla="*/ 770 h 1089"/>
              <a:gd name="T94" fmla="*/ 605 w 1089"/>
              <a:gd name="T95" fmla="*/ 691 h 1089"/>
              <a:gd name="T96" fmla="*/ 665 w 1089"/>
              <a:gd name="T97" fmla="*/ 748 h 1089"/>
              <a:gd name="T98" fmla="*/ 746 w 1089"/>
              <a:gd name="T99" fmla="*/ 833 h 1089"/>
              <a:gd name="T100" fmla="*/ 838 w 1089"/>
              <a:gd name="T101" fmla="*/ 860 h 1089"/>
              <a:gd name="T102" fmla="*/ 927 w 1089"/>
              <a:gd name="T103" fmla="*/ 844 h 1089"/>
              <a:gd name="T104" fmla="*/ 855 w 1089"/>
              <a:gd name="T105" fmla="*/ 741 h 1089"/>
              <a:gd name="T106" fmla="*/ 766 w 1089"/>
              <a:gd name="T107" fmla="*/ 681 h 1089"/>
              <a:gd name="T108" fmla="*/ 682 w 1089"/>
              <a:gd name="T109" fmla="*/ 617 h 1089"/>
              <a:gd name="T110" fmla="*/ 775 w 1089"/>
              <a:gd name="T111" fmla="*/ 583 h 1089"/>
              <a:gd name="T112" fmla="*/ 799 w 1089"/>
              <a:gd name="T113" fmla="*/ 581 h 1089"/>
              <a:gd name="T114" fmla="*/ 939 w 1089"/>
              <a:gd name="T115" fmla="*/ 610 h 1089"/>
              <a:gd name="T116" fmla="*/ 1089 w 1089"/>
              <a:gd name="T117" fmla="*/ 541 h 1089"/>
              <a:gd name="T118" fmla="*/ 551 w 1089"/>
              <a:gd name="T119" fmla="*/ 640 h 1089"/>
              <a:gd name="T120" fmla="*/ 424 w 1089"/>
              <a:gd name="T121" fmla="*/ 590 h 1089"/>
              <a:gd name="T122" fmla="*/ 492 w 1089"/>
              <a:gd name="T123" fmla="*/ 425 h 1089"/>
              <a:gd name="T124" fmla="*/ 618 w 1089"/>
              <a:gd name="T125" fmla="*/ 483 h 1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89" h="1089">
                <a:moveTo>
                  <a:pt x="1084" y="533"/>
                </a:moveTo>
                <a:lnTo>
                  <a:pt x="1044" y="491"/>
                </a:lnTo>
                <a:lnTo>
                  <a:pt x="1034" y="487"/>
                </a:lnTo>
                <a:lnTo>
                  <a:pt x="1024" y="487"/>
                </a:lnTo>
                <a:lnTo>
                  <a:pt x="1016" y="491"/>
                </a:lnTo>
                <a:lnTo>
                  <a:pt x="975" y="533"/>
                </a:lnTo>
                <a:lnTo>
                  <a:pt x="973" y="535"/>
                </a:lnTo>
                <a:lnTo>
                  <a:pt x="972" y="538"/>
                </a:lnTo>
                <a:lnTo>
                  <a:pt x="879" y="538"/>
                </a:lnTo>
                <a:lnTo>
                  <a:pt x="905" y="501"/>
                </a:lnTo>
                <a:lnTo>
                  <a:pt x="910" y="504"/>
                </a:lnTo>
                <a:lnTo>
                  <a:pt x="915" y="504"/>
                </a:lnTo>
                <a:lnTo>
                  <a:pt x="927" y="501"/>
                </a:lnTo>
                <a:lnTo>
                  <a:pt x="936" y="494"/>
                </a:lnTo>
                <a:lnTo>
                  <a:pt x="939" y="482"/>
                </a:lnTo>
                <a:lnTo>
                  <a:pt x="936" y="471"/>
                </a:lnTo>
                <a:lnTo>
                  <a:pt x="927" y="463"/>
                </a:lnTo>
                <a:lnTo>
                  <a:pt x="915" y="461"/>
                </a:lnTo>
                <a:lnTo>
                  <a:pt x="903" y="463"/>
                </a:lnTo>
                <a:lnTo>
                  <a:pt x="894" y="471"/>
                </a:lnTo>
                <a:lnTo>
                  <a:pt x="890" y="482"/>
                </a:lnTo>
                <a:lnTo>
                  <a:pt x="892" y="488"/>
                </a:lnTo>
                <a:lnTo>
                  <a:pt x="894" y="494"/>
                </a:lnTo>
                <a:lnTo>
                  <a:pt x="898" y="497"/>
                </a:lnTo>
                <a:lnTo>
                  <a:pt x="869" y="538"/>
                </a:lnTo>
                <a:lnTo>
                  <a:pt x="761" y="538"/>
                </a:lnTo>
                <a:lnTo>
                  <a:pt x="780" y="512"/>
                </a:lnTo>
                <a:lnTo>
                  <a:pt x="784" y="513"/>
                </a:lnTo>
                <a:lnTo>
                  <a:pt x="788" y="513"/>
                </a:lnTo>
                <a:lnTo>
                  <a:pt x="794" y="513"/>
                </a:lnTo>
                <a:lnTo>
                  <a:pt x="799" y="511"/>
                </a:lnTo>
                <a:lnTo>
                  <a:pt x="803" y="507"/>
                </a:lnTo>
                <a:lnTo>
                  <a:pt x="805" y="503"/>
                </a:lnTo>
                <a:lnTo>
                  <a:pt x="805" y="497"/>
                </a:lnTo>
                <a:lnTo>
                  <a:pt x="805" y="492"/>
                </a:lnTo>
                <a:lnTo>
                  <a:pt x="803" y="488"/>
                </a:lnTo>
                <a:lnTo>
                  <a:pt x="799" y="484"/>
                </a:lnTo>
                <a:lnTo>
                  <a:pt x="794" y="482"/>
                </a:lnTo>
                <a:lnTo>
                  <a:pt x="788" y="482"/>
                </a:lnTo>
                <a:lnTo>
                  <a:pt x="783" y="482"/>
                </a:lnTo>
                <a:lnTo>
                  <a:pt x="778" y="484"/>
                </a:lnTo>
                <a:lnTo>
                  <a:pt x="774" y="488"/>
                </a:lnTo>
                <a:lnTo>
                  <a:pt x="771" y="492"/>
                </a:lnTo>
                <a:lnTo>
                  <a:pt x="770" y="497"/>
                </a:lnTo>
                <a:lnTo>
                  <a:pt x="771" y="501"/>
                </a:lnTo>
                <a:lnTo>
                  <a:pt x="773" y="505"/>
                </a:lnTo>
                <a:lnTo>
                  <a:pt x="775" y="509"/>
                </a:lnTo>
                <a:lnTo>
                  <a:pt x="754" y="538"/>
                </a:lnTo>
                <a:lnTo>
                  <a:pt x="647" y="538"/>
                </a:lnTo>
                <a:lnTo>
                  <a:pt x="670" y="505"/>
                </a:lnTo>
                <a:lnTo>
                  <a:pt x="674" y="507"/>
                </a:lnTo>
                <a:lnTo>
                  <a:pt x="678" y="507"/>
                </a:lnTo>
                <a:lnTo>
                  <a:pt x="684" y="507"/>
                </a:lnTo>
                <a:lnTo>
                  <a:pt x="687" y="504"/>
                </a:lnTo>
                <a:lnTo>
                  <a:pt x="690" y="501"/>
                </a:lnTo>
                <a:lnTo>
                  <a:pt x="693" y="497"/>
                </a:lnTo>
                <a:lnTo>
                  <a:pt x="693" y="494"/>
                </a:lnTo>
                <a:lnTo>
                  <a:pt x="693" y="490"/>
                </a:lnTo>
                <a:lnTo>
                  <a:pt x="691" y="487"/>
                </a:lnTo>
                <a:lnTo>
                  <a:pt x="691" y="483"/>
                </a:lnTo>
                <a:lnTo>
                  <a:pt x="690" y="480"/>
                </a:lnTo>
                <a:lnTo>
                  <a:pt x="687" y="478"/>
                </a:lnTo>
                <a:lnTo>
                  <a:pt x="685" y="475"/>
                </a:lnTo>
                <a:lnTo>
                  <a:pt x="680" y="474"/>
                </a:lnTo>
                <a:lnTo>
                  <a:pt x="676" y="474"/>
                </a:lnTo>
                <a:lnTo>
                  <a:pt x="672" y="475"/>
                </a:lnTo>
                <a:lnTo>
                  <a:pt x="668" y="478"/>
                </a:lnTo>
                <a:lnTo>
                  <a:pt x="665" y="482"/>
                </a:lnTo>
                <a:lnTo>
                  <a:pt x="664" y="486"/>
                </a:lnTo>
                <a:lnTo>
                  <a:pt x="623" y="479"/>
                </a:lnTo>
                <a:lnTo>
                  <a:pt x="699" y="403"/>
                </a:lnTo>
                <a:lnTo>
                  <a:pt x="735" y="408"/>
                </a:lnTo>
                <a:lnTo>
                  <a:pt x="736" y="412"/>
                </a:lnTo>
                <a:lnTo>
                  <a:pt x="737" y="416"/>
                </a:lnTo>
                <a:lnTo>
                  <a:pt x="740" y="420"/>
                </a:lnTo>
                <a:lnTo>
                  <a:pt x="746" y="424"/>
                </a:lnTo>
                <a:lnTo>
                  <a:pt x="756" y="424"/>
                </a:lnTo>
                <a:lnTo>
                  <a:pt x="763" y="419"/>
                </a:lnTo>
                <a:lnTo>
                  <a:pt x="769" y="411"/>
                </a:lnTo>
                <a:lnTo>
                  <a:pt x="769" y="402"/>
                </a:lnTo>
                <a:lnTo>
                  <a:pt x="765" y="395"/>
                </a:lnTo>
                <a:lnTo>
                  <a:pt x="757" y="391"/>
                </a:lnTo>
                <a:lnTo>
                  <a:pt x="749" y="391"/>
                </a:lnTo>
                <a:lnTo>
                  <a:pt x="741" y="397"/>
                </a:lnTo>
                <a:lnTo>
                  <a:pt x="739" y="399"/>
                </a:lnTo>
                <a:lnTo>
                  <a:pt x="736" y="403"/>
                </a:lnTo>
                <a:lnTo>
                  <a:pt x="704" y="398"/>
                </a:lnTo>
                <a:lnTo>
                  <a:pt x="780" y="322"/>
                </a:lnTo>
                <a:lnTo>
                  <a:pt x="830" y="330"/>
                </a:lnTo>
                <a:lnTo>
                  <a:pt x="830" y="334"/>
                </a:lnTo>
                <a:lnTo>
                  <a:pt x="831" y="338"/>
                </a:lnTo>
                <a:lnTo>
                  <a:pt x="833" y="342"/>
                </a:lnTo>
                <a:lnTo>
                  <a:pt x="835" y="346"/>
                </a:lnTo>
                <a:lnTo>
                  <a:pt x="846" y="351"/>
                </a:lnTo>
                <a:lnTo>
                  <a:pt x="858" y="351"/>
                </a:lnTo>
                <a:lnTo>
                  <a:pt x="868" y="344"/>
                </a:lnTo>
                <a:lnTo>
                  <a:pt x="875" y="333"/>
                </a:lnTo>
                <a:lnTo>
                  <a:pt x="875" y="321"/>
                </a:lnTo>
                <a:lnTo>
                  <a:pt x="869" y="312"/>
                </a:lnTo>
                <a:lnTo>
                  <a:pt x="860" y="306"/>
                </a:lnTo>
                <a:lnTo>
                  <a:pt x="848" y="306"/>
                </a:lnTo>
                <a:lnTo>
                  <a:pt x="837" y="313"/>
                </a:lnTo>
                <a:lnTo>
                  <a:pt x="834" y="317"/>
                </a:lnTo>
                <a:lnTo>
                  <a:pt x="831" y="322"/>
                </a:lnTo>
                <a:lnTo>
                  <a:pt x="787" y="316"/>
                </a:lnTo>
                <a:lnTo>
                  <a:pt x="852" y="250"/>
                </a:lnTo>
                <a:lnTo>
                  <a:pt x="856" y="250"/>
                </a:lnTo>
                <a:lnTo>
                  <a:pt x="859" y="250"/>
                </a:lnTo>
                <a:lnTo>
                  <a:pt x="918" y="250"/>
                </a:lnTo>
                <a:lnTo>
                  <a:pt x="923" y="250"/>
                </a:lnTo>
                <a:lnTo>
                  <a:pt x="928" y="247"/>
                </a:lnTo>
                <a:lnTo>
                  <a:pt x="934" y="242"/>
                </a:lnTo>
                <a:lnTo>
                  <a:pt x="936" y="237"/>
                </a:lnTo>
                <a:lnTo>
                  <a:pt x="936" y="232"/>
                </a:lnTo>
                <a:lnTo>
                  <a:pt x="936" y="174"/>
                </a:lnTo>
                <a:lnTo>
                  <a:pt x="936" y="168"/>
                </a:lnTo>
                <a:lnTo>
                  <a:pt x="934" y="162"/>
                </a:lnTo>
                <a:lnTo>
                  <a:pt x="928" y="158"/>
                </a:lnTo>
                <a:lnTo>
                  <a:pt x="923" y="156"/>
                </a:lnTo>
                <a:lnTo>
                  <a:pt x="918" y="154"/>
                </a:lnTo>
                <a:lnTo>
                  <a:pt x="859" y="154"/>
                </a:lnTo>
                <a:lnTo>
                  <a:pt x="854" y="156"/>
                </a:lnTo>
                <a:lnTo>
                  <a:pt x="848" y="158"/>
                </a:lnTo>
                <a:lnTo>
                  <a:pt x="845" y="162"/>
                </a:lnTo>
                <a:lnTo>
                  <a:pt x="842" y="168"/>
                </a:lnTo>
                <a:lnTo>
                  <a:pt x="841" y="174"/>
                </a:lnTo>
                <a:lnTo>
                  <a:pt x="841" y="232"/>
                </a:lnTo>
                <a:lnTo>
                  <a:pt x="841" y="234"/>
                </a:lnTo>
                <a:lnTo>
                  <a:pt x="842" y="238"/>
                </a:lnTo>
                <a:lnTo>
                  <a:pt x="776" y="304"/>
                </a:lnTo>
                <a:lnTo>
                  <a:pt x="769" y="259"/>
                </a:lnTo>
                <a:lnTo>
                  <a:pt x="774" y="258"/>
                </a:lnTo>
                <a:lnTo>
                  <a:pt x="778" y="254"/>
                </a:lnTo>
                <a:lnTo>
                  <a:pt x="784" y="244"/>
                </a:lnTo>
                <a:lnTo>
                  <a:pt x="786" y="232"/>
                </a:lnTo>
                <a:lnTo>
                  <a:pt x="780" y="221"/>
                </a:lnTo>
                <a:lnTo>
                  <a:pt x="770" y="216"/>
                </a:lnTo>
                <a:lnTo>
                  <a:pt x="758" y="216"/>
                </a:lnTo>
                <a:lnTo>
                  <a:pt x="748" y="223"/>
                </a:lnTo>
                <a:lnTo>
                  <a:pt x="741" y="233"/>
                </a:lnTo>
                <a:lnTo>
                  <a:pt x="740" y="245"/>
                </a:lnTo>
                <a:lnTo>
                  <a:pt x="745" y="255"/>
                </a:lnTo>
                <a:lnTo>
                  <a:pt x="749" y="258"/>
                </a:lnTo>
                <a:lnTo>
                  <a:pt x="753" y="261"/>
                </a:lnTo>
                <a:lnTo>
                  <a:pt x="757" y="261"/>
                </a:lnTo>
                <a:lnTo>
                  <a:pt x="762" y="262"/>
                </a:lnTo>
                <a:lnTo>
                  <a:pt x="770" y="310"/>
                </a:lnTo>
                <a:lnTo>
                  <a:pt x="693" y="386"/>
                </a:lnTo>
                <a:lnTo>
                  <a:pt x="689" y="355"/>
                </a:lnTo>
                <a:lnTo>
                  <a:pt x="691" y="353"/>
                </a:lnTo>
                <a:lnTo>
                  <a:pt x="695" y="351"/>
                </a:lnTo>
                <a:lnTo>
                  <a:pt x="699" y="343"/>
                </a:lnTo>
                <a:lnTo>
                  <a:pt x="701" y="334"/>
                </a:lnTo>
                <a:lnTo>
                  <a:pt x="697" y="326"/>
                </a:lnTo>
                <a:lnTo>
                  <a:pt x="689" y="322"/>
                </a:lnTo>
                <a:lnTo>
                  <a:pt x="680" y="323"/>
                </a:lnTo>
                <a:lnTo>
                  <a:pt x="672" y="327"/>
                </a:lnTo>
                <a:lnTo>
                  <a:pt x="668" y="335"/>
                </a:lnTo>
                <a:lnTo>
                  <a:pt x="667" y="344"/>
                </a:lnTo>
                <a:lnTo>
                  <a:pt x="670" y="352"/>
                </a:lnTo>
                <a:lnTo>
                  <a:pt x="674" y="355"/>
                </a:lnTo>
                <a:lnTo>
                  <a:pt x="678" y="356"/>
                </a:lnTo>
                <a:lnTo>
                  <a:pt x="684" y="356"/>
                </a:lnTo>
                <a:lnTo>
                  <a:pt x="689" y="391"/>
                </a:lnTo>
                <a:lnTo>
                  <a:pt x="612" y="467"/>
                </a:lnTo>
                <a:lnTo>
                  <a:pt x="606" y="427"/>
                </a:lnTo>
                <a:lnTo>
                  <a:pt x="609" y="425"/>
                </a:lnTo>
                <a:lnTo>
                  <a:pt x="613" y="423"/>
                </a:lnTo>
                <a:lnTo>
                  <a:pt x="615" y="419"/>
                </a:lnTo>
                <a:lnTo>
                  <a:pt x="617" y="415"/>
                </a:lnTo>
                <a:lnTo>
                  <a:pt x="617" y="411"/>
                </a:lnTo>
                <a:lnTo>
                  <a:pt x="617" y="407"/>
                </a:lnTo>
                <a:lnTo>
                  <a:pt x="614" y="403"/>
                </a:lnTo>
                <a:lnTo>
                  <a:pt x="612" y="401"/>
                </a:lnTo>
                <a:lnTo>
                  <a:pt x="608" y="399"/>
                </a:lnTo>
                <a:lnTo>
                  <a:pt x="605" y="398"/>
                </a:lnTo>
                <a:lnTo>
                  <a:pt x="602" y="395"/>
                </a:lnTo>
                <a:lnTo>
                  <a:pt x="598" y="395"/>
                </a:lnTo>
                <a:lnTo>
                  <a:pt x="595" y="397"/>
                </a:lnTo>
                <a:lnTo>
                  <a:pt x="591" y="398"/>
                </a:lnTo>
                <a:lnTo>
                  <a:pt x="588" y="402"/>
                </a:lnTo>
                <a:lnTo>
                  <a:pt x="585" y="406"/>
                </a:lnTo>
                <a:lnTo>
                  <a:pt x="585" y="410"/>
                </a:lnTo>
                <a:lnTo>
                  <a:pt x="585" y="415"/>
                </a:lnTo>
                <a:lnTo>
                  <a:pt x="587" y="418"/>
                </a:lnTo>
                <a:lnTo>
                  <a:pt x="554" y="442"/>
                </a:lnTo>
                <a:lnTo>
                  <a:pt x="554" y="334"/>
                </a:lnTo>
                <a:lnTo>
                  <a:pt x="583" y="313"/>
                </a:lnTo>
                <a:lnTo>
                  <a:pt x="587" y="316"/>
                </a:lnTo>
                <a:lnTo>
                  <a:pt x="591" y="318"/>
                </a:lnTo>
                <a:lnTo>
                  <a:pt x="595" y="318"/>
                </a:lnTo>
                <a:lnTo>
                  <a:pt x="600" y="318"/>
                </a:lnTo>
                <a:lnTo>
                  <a:pt x="604" y="316"/>
                </a:lnTo>
                <a:lnTo>
                  <a:pt x="608" y="312"/>
                </a:lnTo>
                <a:lnTo>
                  <a:pt x="610" y="306"/>
                </a:lnTo>
                <a:lnTo>
                  <a:pt x="610" y="301"/>
                </a:lnTo>
                <a:lnTo>
                  <a:pt x="610" y="295"/>
                </a:lnTo>
                <a:lnTo>
                  <a:pt x="608" y="291"/>
                </a:lnTo>
                <a:lnTo>
                  <a:pt x="604" y="287"/>
                </a:lnTo>
                <a:lnTo>
                  <a:pt x="600" y="284"/>
                </a:lnTo>
                <a:lnTo>
                  <a:pt x="595" y="283"/>
                </a:lnTo>
                <a:lnTo>
                  <a:pt x="589" y="284"/>
                </a:lnTo>
                <a:lnTo>
                  <a:pt x="585" y="287"/>
                </a:lnTo>
                <a:lnTo>
                  <a:pt x="581" y="291"/>
                </a:lnTo>
                <a:lnTo>
                  <a:pt x="579" y="295"/>
                </a:lnTo>
                <a:lnTo>
                  <a:pt x="579" y="301"/>
                </a:lnTo>
                <a:lnTo>
                  <a:pt x="579" y="305"/>
                </a:lnTo>
                <a:lnTo>
                  <a:pt x="580" y="309"/>
                </a:lnTo>
                <a:lnTo>
                  <a:pt x="554" y="327"/>
                </a:lnTo>
                <a:lnTo>
                  <a:pt x="554" y="220"/>
                </a:lnTo>
                <a:lnTo>
                  <a:pt x="595" y="191"/>
                </a:lnTo>
                <a:lnTo>
                  <a:pt x="598" y="195"/>
                </a:lnTo>
                <a:lnTo>
                  <a:pt x="604" y="196"/>
                </a:lnTo>
                <a:lnTo>
                  <a:pt x="610" y="198"/>
                </a:lnTo>
                <a:lnTo>
                  <a:pt x="621" y="195"/>
                </a:lnTo>
                <a:lnTo>
                  <a:pt x="629" y="186"/>
                </a:lnTo>
                <a:lnTo>
                  <a:pt x="631" y="174"/>
                </a:lnTo>
                <a:lnTo>
                  <a:pt x="629" y="161"/>
                </a:lnTo>
                <a:lnTo>
                  <a:pt x="621" y="153"/>
                </a:lnTo>
                <a:lnTo>
                  <a:pt x="610" y="149"/>
                </a:lnTo>
                <a:lnTo>
                  <a:pt x="598" y="153"/>
                </a:lnTo>
                <a:lnTo>
                  <a:pt x="591" y="161"/>
                </a:lnTo>
                <a:lnTo>
                  <a:pt x="588" y="174"/>
                </a:lnTo>
                <a:lnTo>
                  <a:pt x="588" y="179"/>
                </a:lnTo>
                <a:lnTo>
                  <a:pt x="591" y="185"/>
                </a:lnTo>
                <a:lnTo>
                  <a:pt x="554" y="211"/>
                </a:lnTo>
                <a:lnTo>
                  <a:pt x="554" y="118"/>
                </a:lnTo>
                <a:lnTo>
                  <a:pt x="557" y="117"/>
                </a:lnTo>
                <a:lnTo>
                  <a:pt x="559" y="114"/>
                </a:lnTo>
                <a:lnTo>
                  <a:pt x="601" y="73"/>
                </a:lnTo>
                <a:lnTo>
                  <a:pt x="605" y="64"/>
                </a:lnTo>
                <a:lnTo>
                  <a:pt x="605" y="55"/>
                </a:lnTo>
                <a:lnTo>
                  <a:pt x="601" y="46"/>
                </a:lnTo>
                <a:lnTo>
                  <a:pt x="559" y="5"/>
                </a:lnTo>
                <a:lnTo>
                  <a:pt x="551" y="0"/>
                </a:lnTo>
                <a:lnTo>
                  <a:pt x="541" y="0"/>
                </a:lnTo>
                <a:lnTo>
                  <a:pt x="532" y="5"/>
                </a:lnTo>
                <a:lnTo>
                  <a:pt x="491" y="46"/>
                </a:lnTo>
                <a:lnTo>
                  <a:pt x="486" y="55"/>
                </a:lnTo>
                <a:lnTo>
                  <a:pt x="486" y="64"/>
                </a:lnTo>
                <a:lnTo>
                  <a:pt x="491" y="73"/>
                </a:lnTo>
                <a:lnTo>
                  <a:pt x="532" y="114"/>
                </a:lnTo>
                <a:lnTo>
                  <a:pt x="536" y="117"/>
                </a:lnTo>
                <a:lnTo>
                  <a:pt x="538" y="118"/>
                </a:lnTo>
                <a:lnTo>
                  <a:pt x="538" y="211"/>
                </a:lnTo>
                <a:lnTo>
                  <a:pt x="502" y="185"/>
                </a:lnTo>
                <a:lnTo>
                  <a:pt x="504" y="179"/>
                </a:lnTo>
                <a:lnTo>
                  <a:pt x="504" y="174"/>
                </a:lnTo>
                <a:lnTo>
                  <a:pt x="502" y="161"/>
                </a:lnTo>
                <a:lnTo>
                  <a:pt x="494" y="153"/>
                </a:lnTo>
                <a:lnTo>
                  <a:pt x="482" y="149"/>
                </a:lnTo>
                <a:lnTo>
                  <a:pt x="471" y="153"/>
                </a:lnTo>
                <a:lnTo>
                  <a:pt x="464" y="161"/>
                </a:lnTo>
                <a:lnTo>
                  <a:pt x="461" y="174"/>
                </a:lnTo>
                <a:lnTo>
                  <a:pt x="464" y="186"/>
                </a:lnTo>
                <a:lnTo>
                  <a:pt x="471" y="195"/>
                </a:lnTo>
                <a:lnTo>
                  <a:pt x="482" y="198"/>
                </a:lnTo>
                <a:lnTo>
                  <a:pt x="488" y="196"/>
                </a:lnTo>
                <a:lnTo>
                  <a:pt x="494" y="195"/>
                </a:lnTo>
                <a:lnTo>
                  <a:pt x="498" y="191"/>
                </a:lnTo>
                <a:lnTo>
                  <a:pt x="538" y="220"/>
                </a:lnTo>
                <a:lnTo>
                  <a:pt x="538" y="327"/>
                </a:lnTo>
                <a:lnTo>
                  <a:pt x="512" y="309"/>
                </a:lnTo>
                <a:lnTo>
                  <a:pt x="513" y="305"/>
                </a:lnTo>
                <a:lnTo>
                  <a:pt x="513" y="301"/>
                </a:lnTo>
                <a:lnTo>
                  <a:pt x="513" y="295"/>
                </a:lnTo>
                <a:lnTo>
                  <a:pt x="511" y="291"/>
                </a:lnTo>
                <a:lnTo>
                  <a:pt x="507" y="287"/>
                </a:lnTo>
                <a:lnTo>
                  <a:pt x="503" y="284"/>
                </a:lnTo>
                <a:lnTo>
                  <a:pt x="498" y="283"/>
                </a:lnTo>
                <a:lnTo>
                  <a:pt x="492" y="284"/>
                </a:lnTo>
                <a:lnTo>
                  <a:pt x="488" y="287"/>
                </a:lnTo>
                <a:lnTo>
                  <a:pt x="485" y="291"/>
                </a:lnTo>
                <a:lnTo>
                  <a:pt x="482" y="295"/>
                </a:lnTo>
                <a:lnTo>
                  <a:pt x="482" y="301"/>
                </a:lnTo>
                <a:lnTo>
                  <a:pt x="482" y="306"/>
                </a:lnTo>
                <a:lnTo>
                  <a:pt x="485" y="312"/>
                </a:lnTo>
                <a:lnTo>
                  <a:pt x="488" y="316"/>
                </a:lnTo>
                <a:lnTo>
                  <a:pt x="492" y="318"/>
                </a:lnTo>
                <a:lnTo>
                  <a:pt x="498" y="318"/>
                </a:lnTo>
                <a:lnTo>
                  <a:pt x="502" y="318"/>
                </a:lnTo>
                <a:lnTo>
                  <a:pt x="506" y="316"/>
                </a:lnTo>
                <a:lnTo>
                  <a:pt x="509" y="313"/>
                </a:lnTo>
                <a:lnTo>
                  <a:pt x="538" y="334"/>
                </a:lnTo>
                <a:lnTo>
                  <a:pt x="538" y="442"/>
                </a:lnTo>
                <a:lnTo>
                  <a:pt x="506" y="418"/>
                </a:lnTo>
                <a:lnTo>
                  <a:pt x="507" y="415"/>
                </a:lnTo>
                <a:lnTo>
                  <a:pt x="507" y="410"/>
                </a:lnTo>
                <a:lnTo>
                  <a:pt x="507" y="406"/>
                </a:lnTo>
                <a:lnTo>
                  <a:pt x="504" y="402"/>
                </a:lnTo>
                <a:lnTo>
                  <a:pt x="502" y="398"/>
                </a:lnTo>
                <a:lnTo>
                  <a:pt x="498" y="397"/>
                </a:lnTo>
                <a:lnTo>
                  <a:pt x="494" y="395"/>
                </a:lnTo>
                <a:lnTo>
                  <a:pt x="490" y="395"/>
                </a:lnTo>
                <a:lnTo>
                  <a:pt x="487" y="397"/>
                </a:lnTo>
                <a:lnTo>
                  <a:pt x="483" y="398"/>
                </a:lnTo>
                <a:lnTo>
                  <a:pt x="481" y="399"/>
                </a:lnTo>
                <a:lnTo>
                  <a:pt x="477" y="401"/>
                </a:lnTo>
                <a:lnTo>
                  <a:pt x="475" y="405"/>
                </a:lnTo>
                <a:lnTo>
                  <a:pt x="474" y="408"/>
                </a:lnTo>
                <a:lnTo>
                  <a:pt x="474" y="412"/>
                </a:lnTo>
                <a:lnTo>
                  <a:pt x="475" y="418"/>
                </a:lnTo>
                <a:lnTo>
                  <a:pt x="478" y="422"/>
                </a:lnTo>
                <a:lnTo>
                  <a:pt x="482" y="423"/>
                </a:lnTo>
                <a:lnTo>
                  <a:pt x="485" y="425"/>
                </a:lnTo>
                <a:lnTo>
                  <a:pt x="479" y="465"/>
                </a:lnTo>
                <a:lnTo>
                  <a:pt x="402" y="389"/>
                </a:lnTo>
                <a:lnTo>
                  <a:pt x="409" y="353"/>
                </a:lnTo>
                <a:lnTo>
                  <a:pt x="413" y="353"/>
                </a:lnTo>
                <a:lnTo>
                  <a:pt x="416" y="352"/>
                </a:lnTo>
                <a:lnTo>
                  <a:pt x="420" y="350"/>
                </a:lnTo>
                <a:lnTo>
                  <a:pt x="424" y="342"/>
                </a:lnTo>
                <a:lnTo>
                  <a:pt x="423" y="334"/>
                </a:lnTo>
                <a:lnTo>
                  <a:pt x="419" y="326"/>
                </a:lnTo>
                <a:lnTo>
                  <a:pt x="411" y="321"/>
                </a:lnTo>
                <a:lnTo>
                  <a:pt x="402" y="321"/>
                </a:lnTo>
                <a:lnTo>
                  <a:pt x="394" y="325"/>
                </a:lnTo>
                <a:lnTo>
                  <a:pt x="390" y="331"/>
                </a:lnTo>
                <a:lnTo>
                  <a:pt x="392" y="340"/>
                </a:lnTo>
                <a:lnTo>
                  <a:pt x="396" y="348"/>
                </a:lnTo>
                <a:lnTo>
                  <a:pt x="399" y="351"/>
                </a:lnTo>
                <a:lnTo>
                  <a:pt x="403" y="352"/>
                </a:lnTo>
                <a:lnTo>
                  <a:pt x="398" y="385"/>
                </a:lnTo>
                <a:lnTo>
                  <a:pt x="322" y="308"/>
                </a:lnTo>
                <a:lnTo>
                  <a:pt x="329" y="259"/>
                </a:lnTo>
                <a:lnTo>
                  <a:pt x="334" y="259"/>
                </a:lnTo>
                <a:lnTo>
                  <a:pt x="338" y="258"/>
                </a:lnTo>
                <a:lnTo>
                  <a:pt x="342" y="257"/>
                </a:lnTo>
                <a:lnTo>
                  <a:pt x="346" y="253"/>
                </a:lnTo>
                <a:lnTo>
                  <a:pt x="351" y="244"/>
                </a:lnTo>
                <a:lnTo>
                  <a:pt x="350" y="232"/>
                </a:lnTo>
                <a:lnTo>
                  <a:pt x="343" y="221"/>
                </a:lnTo>
                <a:lnTo>
                  <a:pt x="333" y="215"/>
                </a:lnTo>
                <a:lnTo>
                  <a:pt x="321" y="213"/>
                </a:lnTo>
                <a:lnTo>
                  <a:pt x="312" y="219"/>
                </a:lnTo>
                <a:lnTo>
                  <a:pt x="305" y="229"/>
                </a:lnTo>
                <a:lnTo>
                  <a:pt x="307" y="241"/>
                </a:lnTo>
                <a:lnTo>
                  <a:pt x="313" y="251"/>
                </a:lnTo>
                <a:lnTo>
                  <a:pt x="317" y="255"/>
                </a:lnTo>
                <a:lnTo>
                  <a:pt x="322" y="258"/>
                </a:lnTo>
                <a:lnTo>
                  <a:pt x="316" y="301"/>
                </a:lnTo>
                <a:lnTo>
                  <a:pt x="249" y="236"/>
                </a:lnTo>
                <a:lnTo>
                  <a:pt x="250" y="233"/>
                </a:lnTo>
                <a:lnTo>
                  <a:pt x="250" y="229"/>
                </a:lnTo>
                <a:lnTo>
                  <a:pt x="250" y="172"/>
                </a:lnTo>
                <a:lnTo>
                  <a:pt x="250" y="165"/>
                </a:lnTo>
                <a:lnTo>
                  <a:pt x="248" y="160"/>
                </a:lnTo>
                <a:lnTo>
                  <a:pt x="242" y="156"/>
                </a:lnTo>
                <a:lnTo>
                  <a:pt x="237" y="153"/>
                </a:lnTo>
                <a:lnTo>
                  <a:pt x="232" y="152"/>
                </a:lnTo>
                <a:lnTo>
                  <a:pt x="173" y="152"/>
                </a:lnTo>
                <a:lnTo>
                  <a:pt x="168" y="153"/>
                </a:lnTo>
                <a:lnTo>
                  <a:pt x="163" y="156"/>
                </a:lnTo>
                <a:lnTo>
                  <a:pt x="159" y="160"/>
                </a:lnTo>
                <a:lnTo>
                  <a:pt x="155" y="165"/>
                </a:lnTo>
                <a:lnTo>
                  <a:pt x="155" y="172"/>
                </a:lnTo>
                <a:lnTo>
                  <a:pt x="155" y="229"/>
                </a:lnTo>
                <a:lnTo>
                  <a:pt x="155" y="236"/>
                </a:lnTo>
                <a:lnTo>
                  <a:pt x="159" y="241"/>
                </a:lnTo>
                <a:lnTo>
                  <a:pt x="163" y="245"/>
                </a:lnTo>
                <a:lnTo>
                  <a:pt x="168" y="247"/>
                </a:lnTo>
                <a:lnTo>
                  <a:pt x="173" y="249"/>
                </a:lnTo>
                <a:lnTo>
                  <a:pt x="232" y="249"/>
                </a:lnTo>
                <a:lnTo>
                  <a:pt x="235" y="249"/>
                </a:lnTo>
                <a:lnTo>
                  <a:pt x="238" y="247"/>
                </a:lnTo>
                <a:lnTo>
                  <a:pt x="304" y="313"/>
                </a:lnTo>
                <a:lnTo>
                  <a:pt x="259" y="319"/>
                </a:lnTo>
                <a:lnTo>
                  <a:pt x="257" y="316"/>
                </a:lnTo>
                <a:lnTo>
                  <a:pt x="254" y="310"/>
                </a:lnTo>
                <a:lnTo>
                  <a:pt x="244" y="304"/>
                </a:lnTo>
                <a:lnTo>
                  <a:pt x="232" y="304"/>
                </a:lnTo>
                <a:lnTo>
                  <a:pt x="221" y="309"/>
                </a:lnTo>
                <a:lnTo>
                  <a:pt x="216" y="319"/>
                </a:lnTo>
                <a:lnTo>
                  <a:pt x="216" y="331"/>
                </a:lnTo>
                <a:lnTo>
                  <a:pt x="223" y="342"/>
                </a:lnTo>
                <a:lnTo>
                  <a:pt x="233" y="348"/>
                </a:lnTo>
                <a:lnTo>
                  <a:pt x="245" y="348"/>
                </a:lnTo>
                <a:lnTo>
                  <a:pt x="255" y="343"/>
                </a:lnTo>
                <a:lnTo>
                  <a:pt x="258" y="340"/>
                </a:lnTo>
                <a:lnTo>
                  <a:pt x="261" y="335"/>
                </a:lnTo>
                <a:lnTo>
                  <a:pt x="261" y="331"/>
                </a:lnTo>
                <a:lnTo>
                  <a:pt x="261" y="327"/>
                </a:lnTo>
                <a:lnTo>
                  <a:pt x="310" y="319"/>
                </a:lnTo>
                <a:lnTo>
                  <a:pt x="386" y="395"/>
                </a:lnTo>
                <a:lnTo>
                  <a:pt x="355" y="401"/>
                </a:lnTo>
                <a:lnTo>
                  <a:pt x="352" y="397"/>
                </a:lnTo>
                <a:lnTo>
                  <a:pt x="350" y="394"/>
                </a:lnTo>
                <a:lnTo>
                  <a:pt x="342" y="389"/>
                </a:lnTo>
                <a:lnTo>
                  <a:pt x="334" y="389"/>
                </a:lnTo>
                <a:lnTo>
                  <a:pt x="326" y="393"/>
                </a:lnTo>
                <a:lnTo>
                  <a:pt x="322" y="401"/>
                </a:lnTo>
                <a:lnTo>
                  <a:pt x="322" y="408"/>
                </a:lnTo>
                <a:lnTo>
                  <a:pt x="327" y="416"/>
                </a:lnTo>
                <a:lnTo>
                  <a:pt x="335" y="422"/>
                </a:lnTo>
                <a:lnTo>
                  <a:pt x="344" y="422"/>
                </a:lnTo>
                <a:lnTo>
                  <a:pt x="351" y="418"/>
                </a:lnTo>
                <a:lnTo>
                  <a:pt x="354" y="414"/>
                </a:lnTo>
                <a:lnTo>
                  <a:pt x="355" y="410"/>
                </a:lnTo>
                <a:lnTo>
                  <a:pt x="356" y="406"/>
                </a:lnTo>
                <a:lnTo>
                  <a:pt x="392" y="401"/>
                </a:lnTo>
                <a:lnTo>
                  <a:pt x="468" y="477"/>
                </a:lnTo>
                <a:lnTo>
                  <a:pt x="427" y="483"/>
                </a:lnTo>
                <a:lnTo>
                  <a:pt x="426" y="479"/>
                </a:lnTo>
                <a:lnTo>
                  <a:pt x="423" y="477"/>
                </a:lnTo>
                <a:lnTo>
                  <a:pt x="419" y="473"/>
                </a:lnTo>
                <a:lnTo>
                  <a:pt x="415" y="471"/>
                </a:lnTo>
                <a:lnTo>
                  <a:pt x="411" y="471"/>
                </a:lnTo>
                <a:lnTo>
                  <a:pt x="406" y="473"/>
                </a:lnTo>
                <a:lnTo>
                  <a:pt x="403" y="475"/>
                </a:lnTo>
                <a:lnTo>
                  <a:pt x="401" y="478"/>
                </a:lnTo>
                <a:lnTo>
                  <a:pt x="399" y="480"/>
                </a:lnTo>
                <a:lnTo>
                  <a:pt x="398" y="483"/>
                </a:lnTo>
                <a:lnTo>
                  <a:pt x="396" y="487"/>
                </a:lnTo>
                <a:lnTo>
                  <a:pt x="396" y="491"/>
                </a:lnTo>
                <a:lnTo>
                  <a:pt x="397" y="495"/>
                </a:lnTo>
                <a:lnTo>
                  <a:pt x="398" y="499"/>
                </a:lnTo>
                <a:lnTo>
                  <a:pt x="402" y="501"/>
                </a:lnTo>
                <a:lnTo>
                  <a:pt x="406" y="503"/>
                </a:lnTo>
                <a:lnTo>
                  <a:pt x="410" y="504"/>
                </a:lnTo>
                <a:lnTo>
                  <a:pt x="414" y="503"/>
                </a:lnTo>
                <a:lnTo>
                  <a:pt x="418" y="501"/>
                </a:lnTo>
                <a:lnTo>
                  <a:pt x="443" y="535"/>
                </a:lnTo>
                <a:lnTo>
                  <a:pt x="334" y="535"/>
                </a:lnTo>
                <a:lnTo>
                  <a:pt x="313" y="505"/>
                </a:lnTo>
                <a:lnTo>
                  <a:pt x="316" y="503"/>
                </a:lnTo>
                <a:lnTo>
                  <a:pt x="318" y="499"/>
                </a:lnTo>
                <a:lnTo>
                  <a:pt x="318" y="495"/>
                </a:lnTo>
                <a:lnTo>
                  <a:pt x="317" y="490"/>
                </a:lnTo>
                <a:lnTo>
                  <a:pt x="316" y="484"/>
                </a:lnTo>
                <a:lnTo>
                  <a:pt x="312" y="482"/>
                </a:lnTo>
                <a:lnTo>
                  <a:pt x="307" y="479"/>
                </a:lnTo>
                <a:lnTo>
                  <a:pt x="301" y="478"/>
                </a:lnTo>
                <a:lnTo>
                  <a:pt x="295" y="479"/>
                </a:lnTo>
                <a:lnTo>
                  <a:pt x="291" y="482"/>
                </a:lnTo>
                <a:lnTo>
                  <a:pt x="287" y="484"/>
                </a:lnTo>
                <a:lnTo>
                  <a:pt x="284" y="490"/>
                </a:lnTo>
                <a:lnTo>
                  <a:pt x="283" y="495"/>
                </a:lnTo>
                <a:lnTo>
                  <a:pt x="284" y="500"/>
                </a:lnTo>
                <a:lnTo>
                  <a:pt x="287" y="504"/>
                </a:lnTo>
                <a:lnTo>
                  <a:pt x="291" y="508"/>
                </a:lnTo>
                <a:lnTo>
                  <a:pt x="295" y="509"/>
                </a:lnTo>
                <a:lnTo>
                  <a:pt x="301" y="511"/>
                </a:lnTo>
                <a:lnTo>
                  <a:pt x="305" y="511"/>
                </a:lnTo>
                <a:lnTo>
                  <a:pt x="309" y="509"/>
                </a:lnTo>
                <a:lnTo>
                  <a:pt x="327" y="535"/>
                </a:lnTo>
                <a:lnTo>
                  <a:pt x="220" y="535"/>
                </a:lnTo>
                <a:lnTo>
                  <a:pt x="190" y="495"/>
                </a:lnTo>
                <a:lnTo>
                  <a:pt x="194" y="491"/>
                </a:lnTo>
                <a:lnTo>
                  <a:pt x="197" y="484"/>
                </a:lnTo>
                <a:lnTo>
                  <a:pt x="198" y="479"/>
                </a:lnTo>
                <a:lnTo>
                  <a:pt x="194" y="469"/>
                </a:lnTo>
                <a:lnTo>
                  <a:pt x="186" y="461"/>
                </a:lnTo>
                <a:lnTo>
                  <a:pt x="173" y="457"/>
                </a:lnTo>
                <a:lnTo>
                  <a:pt x="161" y="461"/>
                </a:lnTo>
                <a:lnTo>
                  <a:pt x="153" y="469"/>
                </a:lnTo>
                <a:lnTo>
                  <a:pt x="149" y="479"/>
                </a:lnTo>
                <a:lnTo>
                  <a:pt x="153" y="490"/>
                </a:lnTo>
                <a:lnTo>
                  <a:pt x="161" y="497"/>
                </a:lnTo>
                <a:lnTo>
                  <a:pt x="173" y="501"/>
                </a:lnTo>
                <a:lnTo>
                  <a:pt x="180" y="500"/>
                </a:lnTo>
                <a:lnTo>
                  <a:pt x="185" y="499"/>
                </a:lnTo>
                <a:lnTo>
                  <a:pt x="211" y="535"/>
                </a:lnTo>
                <a:lnTo>
                  <a:pt x="118" y="535"/>
                </a:lnTo>
                <a:lnTo>
                  <a:pt x="117" y="532"/>
                </a:lnTo>
                <a:lnTo>
                  <a:pt x="114" y="529"/>
                </a:lnTo>
                <a:lnTo>
                  <a:pt x="74" y="488"/>
                </a:lnTo>
                <a:lnTo>
                  <a:pt x="64" y="483"/>
                </a:lnTo>
                <a:lnTo>
                  <a:pt x="54" y="483"/>
                </a:lnTo>
                <a:lnTo>
                  <a:pt x="46" y="488"/>
                </a:lnTo>
                <a:lnTo>
                  <a:pt x="5" y="529"/>
                </a:lnTo>
                <a:lnTo>
                  <a:pt x="0" y="538"/>
                </a:lnTo>
                <a:lnTo>
                  <a:pt x="0" y="547"/>
                </a:lnTo>
                <a:lnTo>
                  <a:pt x="5" y="556"/>
                </a:lnTo>
                <a:lnTo>
                  <a:pt x="46" y="597"/>
                </a:lnTo>
                <a:lnTo>
                  <a:pt x="54" y="602"/>
                </a:lnTo>
                <a:lnTo>
                  <a:pt x="64" y="602"/>
                </a:lnTo>
                <a:lnTo>
                  <a:pt x="74" y="597"/>
                </a:lnTo>
                <a:lnTo>
                  <a:pt x="114" y="556"/>
                </a:lnTo>
                <a:lnTo>
                  <a:pt x="117" y="554"/>
                </a:lnTo>
                <a:lnTo>
                  <a:pt x="118" y="551"/>
                </a:lnTo>
                <a:lnTo>
                  <a:pt x="211" y="551"/>
                </a:lnTo>
                <a:lnTo>
                  <a:pt x="185" y="586"/>
                </a:lnTo>
                <a:lnTo>
                  <a:pt x="180" y="585"/>
                </a:lnTo>
                <a:lnTo>
                  <a:pt x="173" y="585"/>
                </a:lnTo>
                <a:lnTo>
                  <a:pt x="161" y="588"/>
                </a:lnTo>
                <a:lnTo>
                  <a:pt x="153" y="596"/>
                </a:lnTo>
                <a:lnTo>
                  <a:pt x="149" y="606"/>
                </a:lnTo>
                <a:lnTo>
                  <a:pt x="153" y="618"/>
                </a:lnTo>
                <a:lnTo>
                  <a:pt x="161" y="626"/>
                </a:lnTo>
                <a:lnTo>
                  <a:pt x="173" y="628"/>
                </a:lnTo>
                <a:lnTo>
                  <a:pt x="186" y="626"/>
                </a:lnTo>
                <a:lnTo>
                  <a:pt x="194" y="618"/>
                </a:lnTo>
                <a:lnTo>
                  <a:pt x="198" y="606"/>
                </a:lnTo>
                <a:lnTo>
                  <a:pt x="197" y="601"/>
                </a:lnTo>
                <a:lnTo>
                  <a:pt x="194" y="596"/>
                </a:lnTo>
                <a:lnTo>
                  <a:pt x="190" y="590"/>
                </a:lnTo>
                <a:lnTo>
                  <a:pt x="220" y="551"/>
                </a:lnTo>
                <a:lnTo>
                  <a:pt x="327" y="551"/>
                </a:lnTo>
                <a:lnTo>
                  <a:pt x="309" y="577"/>
                </a:lnTo>
                <a:lnTo>
                  <a:pt x="305" y="576"/>
                </a:lnTo>
                <a:lnTo>
                  <a:pt x="301" y="575"/>
                </a:lnTo>
                <a:lnTo>
                  <a:pt x="295" y="576"/>
                </a:lnTo>
                <a:lnTo>
                  <a:pt x="291" y="579"/>
                </a:lnTo>
                <a:lnTo>
                  <a:pt x="287" y="581"/>
                </a:lnTo>
                <a:lnTo>
                  <a:pt x="284" y="586"/>
                </a:lnTo>
                <a:lnTo>
                  <a:pt x="283" y="592"/>
                </a:lnTo>
                <a:lnTo>
                  <a:pt x="284" y="596"/>
                </a:lnTo>
                <a:lnTo>
                  <a:pt x="287" y="601"/>
                </a:lnTo>
                <a:lnTo>
                  <a:pt x="291" y="604"/>
                </a:lnTo>
                <a:lnTo>
                  <a:pt x="295" y="606"/>
                </a:lnTo>
                <a:lnTo>
                  <a:pt x="301" y="607"/>
                </a:lnTo>
                <a:lnTo>
                  <a:pt x="307" y="606"/>
                </a:lnTo>
                <a:lnTo>
                  <a:pt x="312" y="604"/>
                </a:lnTo>
                <a:lnTo>
                  <a:pt x="316" y="601"/>
                </a:lnTo>
                <a:lnTo>
                  <a:pt x="317" y="596"/>
                </a:lnTo>
                <a:lnTo>
                  <a:pt x="318" y="592"/>
                </a:lnTo>
                <a:lnTo>
                  <a:pt x="318" y="586"/>
                </a:lnTo>
                <a:lnTo>
                  <a:pt x="316" y="583"/>
                </a:lnTo>
                <a:lnTo>
                  <a:pt x="313" y="580"/>
                </a:lnTo>
                <a:lnTo>
                  <a:pt x="334" y="551"/>
                </a:lnTo>
                <a:lnTo>
                  <a:pt x="443" y="551"/>
                </a:lnTo>
                <a:lnTo>
                  <a:pt x="418" y="584"/>
                </a:lnTo>
                <a:lnTo>
                  <a:pt x="414" y="583"/>
                </a:lnTo>
                <a:lnTo>
                  <a:pt x="410" y="581"/>
                </a:lnTo>
                <a:lnTo>
                  <a:pt x="406" y="583"/>
                </a:lnTo>
                <a:lnTo>
                  <a:pt x="402" y="584"/>
                </a:lnTo>
                <a:lnTo>
                  <a:pt x="398" y="588"/>
                </a:lnTo>
                <a:lnTo>
                  <a:pt x="397" y="590"/>
                </a:lnTo>
                <a:lnTo>
                  <a:pt x="396" y="596"/>
                </a:lnTo>
                <a:lnTo>
                  <a:pt x="396" y="598"/>
                </a:lnTo>
                <a:lnTo>
                  <a:pt x="397" y="601"/>
                </a:lnTo>
                <a:lnTo>
                  <a:pt x="397" y="605"/>
                </a:lnTo>
                <a:lnTo>
                  <a:pt x="398" y="609"/>
                </a:lnTo>
                <a:lnTo>
                  <a:pt x="401" y="611"/>
                </a:lnTo>
                <a:lnTo>
                  <a:pt x="405" y="614"/>
                </a:lnTo>
                <a:lnTo>
                  <a:pt x="409" y="615"/>
                </a:lnTo>
                <a:lnTo>
                  <a:pt x="413" y="615"/>
                </a:lnTo>
                <a:lnTo>
                  <a:pt x="416" y="613"/>
                </a:lnTo>
                <a:lnTo>
                  <a:pt x="420" y="610"/>
                </a:lnTo>
                <a:lnTo>
                  <a:pt x="423" y="607"/>
                </a:lnTo>
                <a:lnTo>
                  <a:pt x="424" y="604"/>
                </a:lnTo>
                <a:lnTo>
                  <a:pt x="465" y="610"/>
                </a:lnTo>
                <a:lnTo>
                  <a:pt x="389" y="686"/>
                </a:lnTo>
                <a:lnTo>
                  <a:pt x="354" y="681"/>
                </a:lnTo>
                <a:lnTo>
                  <a:pt x="354" y="677"/>
                </a:lnTo>
                <a:lnTo>
                  <a:pt x="352" y="673"/>
                </a:lnTo>
                <a:lnTo>
                  <a:pt x="350" y="669"/>
                </a:lnTo>
                <a:lnTo>
                  <a:pt x="342" y="665"/>
                </a:lnTo>
                <a:lnTo>
                  <a:pt x="333" y="665"/>
                </a:lnTo>
                <a:lnTo>
                  <a:pt x="325" y="670"/>
                </a:lnTo>
                <a:lnTo>
                  <a:pt x="321" y="678"/>
                </a:lnTo>
                <a:lnTo>
                  <a:pt x="320" y="686"/>
                </a:lnTo>
                <a:lnTo>
                  <a:pt x="324" y="694"/>
                </a:lnTo>
                <a:lnTo>
                  <a:pt x="331" y="698"/>
                </a:lnTo>
                <a:lnTo>
                  <a:pt x="341" y="698"/>
                </a:lnTo>
                <a:lnTo>
                  <a:pt x="348" y="693"/>
                </a:lnTo>
                <a:lnTo>
                  <a:pt x="351" y="690"/>
                </a:lnTo>
                <a:lnTo>
                  <a:pt x="352" y="686"/>
                </a:lnTo>
                <a:lnTo>
                  <a:pt x="384" y="691"/>
                </a:lnTo>
                <a:lnTo>
                  <a:pt x="308" y="767"/>
                </a:lnTo>
                <a:lnTo>
                  <a:pt x="259" y="759"/>
                </a:lnTo>
                <a:lnTo>
                  <a:pt x="259" y="755"/>
                </a:lnTo>
                <a:lnTo>
                  <a:pt x="258" y="750"/>
                </a:lnTo>
                <a:lnTo>
                  <a:pt x="255" y="746"/>
                </a:lnTo>
                <a:lnTo>
                  <a:pt x="253" y="744"/>
                </a:lnTo>
                <a:lnTo>
                  <a:pt x="244" y="738"/>
                </a:lnTo>
                <a:lnTo>
                  <a:pt x="232" y="738"/>
                </a:lnTo>
                <a:lnTo>
                  <a:pt x="220" y="745"/>
                </a:lnTo>
                <a:lnTo>
                  <a:pt x="214" y="755"/>
                </a:lnTo>
                <a:lnTo>
                  <a:pt x="214" y="767"/>
                </a:lnTo>
                <a:lnTo>
                  <a:pt x="219" y="778"/>
                </a:lnTo>
                <a:lnTo>
                  <a:pt x="229" y="783"/>
                </a:lnTo>
                <a:lnTo>
                  <a:pt x="241" y="783"/>
                </a:lnTo>
                <a:lnTo>
                  <a:pt x="252" y="776"/>
                </a:lnTo>
                <a:lnTo>
                  <a:pt x="255" y="771"/>
                </a:lnTo>
                <a:lnTo>
                  <a:pt x="258" y="767"/>
                </a:lnTo>
                <a:lnTo>
                  <a:pt x="301" y="774"/>
                </a:lnTo>
                <a:lnTo>
                  <a:pt x="236" y="839"/>
                </a:lnTo>
                <a:lnTo>
                  <a:pt x="233" y="838"/>
                </a:lnTo>
                <a:lnTo>
                  <a:pt x="229" y="838"/>
                </a:lnTo>
                <a:lnTo>
                  <a:pt x="172" y="838"/>
                </a:lnTo>
                <a:lnTo>
                  <a:pt x="165" y="839"/>
                </a:lnTo>
                <a:lnTo>
                  <a:pt x="160" y="842"/>
                </a:lnTo>
                <a:lnTo>
                  <a:pt x="156" y="846"/>
                </a:lnTo>
                <a:lnTo>
                  <a:pt x="153" y="851"/>
                </a:lnTo>
                <a:lnTo>
                  <a:pt x="152" y="857"/>
                </a:lnTo>
                <a:lnTo>
                  <a:pt x="152" y="915"/>
                </a:lnTo>
                <a:lnTo>
                  <a:pt x="153" y="922"/>
                </a:lnTo>
                <a:lnTo>
                  <a:pt x="156" y="927"/>
                </a:lnTo>
                <a:lnTo>
                  <a:pt x="160" y="931"/>
                </a:lnTo>
                <a:lnTo>
                  <a:pt x="165" y="933"/>
                </a:lnTo>
                <a:lnTo>
                  <a:pt x="172" y="935"/>
                </a:lnTo>
                <a:lnTo>
                  <a:pt x="229" y="935"/>
                </a:lnTo>
                <a:lnTo>
                  <a:pt x="236" y="933"/>
                </a:lnTo>
                <a:lnTo>
                  <a:pt x="241" y="931"/>
                </a:lnTo>
                <a:lnTo>
                  <a:pt x="245" y="927"/>
                </a:lnTo>
                <a:lnTo>
                  <a:pt x="248" y="922"/>
                </a:lnTo>
                <a:lnTo>
                  <a:pt x="249" y="915"/>
                </a:lnTo>
                <a:lnTo>
                  <a:pt x="249" y="857"/>
                </a:lnTo>
                <a:lnTo>
                  <a:pt x="248" y="854"/>
                </a:lnTo>
                <a:lnTo>
                  <a:pt x="248" y="851"/>
                </a:lnTo>
                <a:lnTo>
                  <a:pt x="313" y="785"/>
                </a:lnTo>
                <a:lnTo>
                  <a:pt x="320" y="829"/>
                </a:lnTo>
                <a:lnTo>
                  <a:pt x="314" y="831"/>
                </a:lnTo>
                <a:lnTo>
                  <a:pt x="310" y="835"/>
                </a:lnTo>
                <a:lnTo>
                  <a:pt x="304" y="846"/>
                </a:lnTo>
                <a:lnTo>
                  <a:pt x="304" y="857"/>
                </a:lnTo>
                <a:lnTo>
                  <a:pt x="309" y="868"/>
                </a:lnTo>
                <a:lnTo>
                  <a:pt x="320" y="873"/>
                </a:lnTo>
                <a:lnTo>
                  <a:pt x="331" y="872"/>
                </a:lnTo>
                <a:lnTo>
                  <a:pt x="342" y="865"/>
                </a:lnTo>
                <a:lnTo>
                  <a:pt x="348" y="855"/>
                </a:lnTo>
                <a:lnTo>
                  <a:pt x="348" y="843"/>
                </a:lnTo>
                <a:lnTo>
                  <a:pt x="343" y="834"/>
                </a:lnTo>
                <a:lnTo>
                  <a:pt x="339" y="830"/>
                </a:lnTo>
                <a:lnTo>
                  <a:pt x="335" y="829"/>
                </a:lnTo>
                <a:lnTo>
                  <a:pt x="331" y="827"/>
                </a:lnTo>
                <a:lnTo>
                  <a:pt x="327" y="827"/>
                </a:lnTo>
                <a:lnTo>
                  <a:pt x="320" y="779"/>
                </a:lnTo>
                <a:lnTo>
                  <a:pt x="396" y="702"/>
                </a:lnTo>
                <a:lnTo>
                  <a:pt x="401" y="734"/>
                </a:lnTo>
                <a:lnTo>
                  <a:pt x="397" y="736"/>
                </a:lnTo>
                <a:lnTo>
                  <a:pt x="394" y="738"/>
                </a:lnTo>
                <a:lnTo>
                  <a:pt x="389" y="746"/>
                </a:lnTo>
                <a:lnTo>
                  <a:pt x="389" y="755"/>
                </a:lnTo>
                <a:lnTo>
                  <a:pt x="393" y="762"/>
                </a:lnTo>
                <a:lnTo>
                  <a:pt x="399" y="766"/>
                </a:lnTo>
                <a:lnTo>
                  <a:pt x="409" y="766"/>
                </a:lnTo>
                <a:lnTo>
                  <a:pt x="416" y="761"/>
                </a:lnTo>
                <a:lnTo>
                  <a:pt x="422" y="753"/>
                </a:lnTo>
                <a:lnTo>
                  <a:pt x="422" y="745"/>
                </a:lnTo>
                <a:lnTo>
                  <a:pt x="418" y="737"/>
                </a:lnTo>
                <a:lnTo>
                  <a:pt x="414" y="734"/>
                </a:lnTo>
                <a:lnTo>
                  <a:pt x="410" y="733"/>
                </a:lnTo>
                <a:lnTo>
                  <a:pt x="406" y="733"/>
                </a:lnTo>
                <a:lnTo>
                  <a:pt x="401" y="698"/>
                </a:lnTo>
                <a:lnTo>
                  <a:pt x="477" y="621"/>
                </a:lnTo>
                <a:lnTo>
                  <a:pt x="483" y="661"/>
                </a:lnTo>
                <a:lnTo>
                  <a:pt x="479" y="664"/>
                </a:lnTo>
                <a:lnTo>
                  <a:pt x="477" y="665"/>
                </a:lnTo>
                <a:lnTo>
                  <a:pt x="473" y="669"/>
                </a:lnTo>
                <a:lnTo>
                  <a:pt x="471" y="674"/>
                </a:lnTo>
                <a:lnTo>
                  <a:pt x="471" y="678"/>
                </a:lnTo>
                <a:lnTo>
                  <a:pt x="473" y="682"/>
                </a:lnTo>
                <a:lnTo>
                  <a:pt x="475" y="686"/>
                </a:lnTo>
                <a:lnTo>
                  <a:pt x="478" y="687"/>
                </a:lnTo>
                <a:lnTo>
                  <a:pt x="481" y="689"/>
                </a:lnTo>
                <a:lnTo>
                  <a:pt x="483" y="691"/>
                </a:lnTo>
                <a:lnTo>
                  <a:pt x="487" y="693"/>
                </a:lnTo>
                <a:lnTo>
                  <a:pt x="490" y="694"/>
                </a:lnTo>
                <a:lnTo>
                  <a:pt x="495" y="693"/>
                </a:lnTo>
                <a:lnTo>
                  <a:pt x="498" y="690"/>
                </a:lnTo>
                <a:lnTo>
                  <a:pt x="502" y="687"/>
                </a:lnTo>
                <a:lnTo>
                  <a:pt x="503" y="683"/>
                </a:lnTo>
                <a:lnTo>
                  <a:pt x="504" y="678"/>
                </a:lnTo>
                <a:lnTo>
                  <a:pt x="503" y="674"/>
                </a:lnTo>
                <a:lnTo>
                  <a:pt x="502" y="670"/>
                </a:lnTo>
                <a:lnTo>
                  <a:pt x="534" y="647"/>
                </a:lnTo>
                <a:lnTo>
                  <a:pt x="534" y="754"/>
                </a:lnTo>
                <a:lnTo>
                  <a:pt x="506" y="775"/>
                </a:lnTo>
                <a:lnTo>
                  <a:pt x="503" y="772"/>
                </a:lnTo>
                <a:lnTo>
                  <a:pt x="499" y="771"/>
                </a:lnTo>
                <a:lnTo>
                  <a:pt x="495" y="770"/>
                </a:lnTo>
                <a:lnTo>
                  <a:pt x="490" y="771"/>
                </a:lnTo>
                <a:lnTo>
                  <a:pt x="485" y="774"/>
                </a:lnTo>
                <a:lnTo>
                  <a:pt x="482" y="778"/>
                </a:lnTo>
                <a:lnTo>
                  <a:pt x="479" y="783"/>
                </a:lnTo>
                <a:lnTo>
                  <a:pt x="478" y="788"/>
                </a:lnTo>
                <a:lnTo>
                  <a:pt x="479" y="793"/>
                </a:lnTo>
                <a:lnTo>
                  <a:pt x="482" y="799"/>
                </a:lnTo>
                <a:lnTo>
                  <a:pt x="485" y="802"/>
                </a:lnTo>
                <a:lnTo>
                  <a:pt x="490" y="805"/>
                </a:lnTo>
                <a:lnTo>
                  <a:pt x="495" y="806"/>
                </a:lnTo>
                <a:lnTo>
                  <a:pt x="499" y="805"/>
                </a:lnTo>
                <a:lnTo>
                  <a:pt x="504" y="802"/>
                </a:lnTo>
                <a:lnTo>
                  <a:pt x="507" y="799"/>
                </a:lnTo>
                <a:lnTo>
                  <a:pt x="509" y="793"/>
                </a:lnTo>
                <a:lnTo>
                  <a:pt x="511" y="788"/>
                </a:lnTo>
                <a:lnTo>
                  <a:pt x="509" y="784"/>
                </a:lnTo>
                <a:lnTo>
                  <a:pt x="509" y="780"/>
                </a:lnTo>
                <a:lnTo>
                  <a:pt x="534" y="761"/>
                </a:lnTo>
                <a:lnTo>
                  <a:pt x="534" y="869"/>
                </a:lnTo>
                <a:lnTo>
                  <a:pt x="495" y="898"/>
                </a:lnTo>
                <a:lnTo>
                  <a:pt x="490" y="894"/>
                </a:lnTo>
                <a:lnTo>
                  <a:pt x="485" y="892"/>
                </a:lnTo>
                <a:lnTo>
                  <a:pt x="479" y="892"/>
                </a:lnTo>
                <a:lnTo>
                  <a:pt x="468" y="894"/>
                </a:lnTo>
                <a:lnTo>
                  <a:pt x="460" y="903"/>
                </a:lnTo>
                <a:lnTo>
                  <a:pt x="457" y="915"/>
                </a:lnTo>
                <a:lnTo>
                  <a:pt x="460" y="927"/>
                </a:lnTo>
                <a:lnTo>
                  <a:pt x="468" y="936"/>
                </a:lnTo>
                <a:lnTo>
                  <a:pt x="479" y="940"/>
                </a:lnTo>
                <a:lnTo>
                  <a:pt x="490" y="936"/>
                </a:lnTo>
                <a:lnTo>
                  <a:pt x="498" y="927"/>
                </a:lnTo>
                <a:lnTo>
                  <a:pt x="502" y="915"/>
                </a:lnTo>
                <a:lnTo>
                  <a:pt x="500" y="910"/>
                </a:lnTo>
                <a:lnTo>
                  <a:pt x="499" y="905"/>
                </a:lnTo>
                <a:lnTo>
                  <a:pt x="534" y="878"/>
                </a:lnTo>
                <a:lnTo>
                  <a:pt x="534" y="971"/>
                </a:lnTo>
                <a:lnTo>
                  <a:pt x="532" y="973"/>
                </a:lnTo>
                <a:lnTo>
                  <a:pt x="529" y="975"/>
                </a:lnTo>
                <a:lnTo>
                  <a:pt x="488" y="1016"/>
                </a:lnTo>
                <a:lnTo>
                  <a:pt x="483" y="1025"/>
                </a:lnTo>
                <a:lnTo>
                  <a:pt x="483" y="1034"/>
                </a:lnTo>
                <a:lnTo>
                  <a:pt x="488" y="1043"/>
                </a:lnTo>
                <a:lnTo>
                  <a:pt x="529" y="1084"/>
                </a:lnTo>
                <a:lnTo>
                  <a:pt x="538" y="1089"/>
                </a:lnTo>
                <a:lnTo>
                  <a:pt x="547" y="1089"/>
                </a:lnTo>
                <a:lnTo>
                  <a:pt x="557" y="1084"/>
                </a:lnTo>
                <a:lnTo>
                  <a:pt x="597" y="1043"/>
                </a:lnTo>
                <a:lnTo>
                  <a:pt x="602" y="1034"/>
                </a:lnTo>
                <a:lnTo>
                  <a:pt x="602" y="1025"/>
                </a:lnTo>
                <a:lnTo>
                  <a:pt x="597" y="1016"/>
                </a:lnTo>
                <a:lnTo>
                  <a:pt x="557" y="975"/>
                </a:lnTo>
                <a:lnTo>
                  <a:pt x="554" y="973"/>
                </a:lnTo>
                <a:lnTo>
                  <a:pt x="551" y="971"/>
                </a:lnTo>
                <a:lnTo>
                  <a:pt x="551" y="878"/>
                </a:lnTo>
                <a:lnTo>
                  <a:pt x="587" y="905"/>
                </a:lnTo>
                <a:lnTo>
                  <a:pt x="585" y="910"/>
                </a:lnTo>
                <a:lnTo>
                  <a:pt x="584" y="915"/>
                </a:lnTo>
                <a:lnTo>
                  <a:pt x="588" y="927"/>
                </a:lnTo>
                <a:lnTo>
                  <a:pt x="596" y="936"/>
                </a:lnTo>
                <a:lnTo>
                  <a:pt x="606" y="940"/>
                </a:lnTo>
                <a:lnTo>
                  <a:pt x="618" y="936"/>
                </a:lnTo>
                <a:lnTo>
                  <a:pt x="626" y="927"/>
                </a:lnTo>
                <a:lnTo>
                  <a:pt x="629" y="915"/>
                </a:lnTo>
                <a:lnTo>
                  <a:pt x="626" y="903"/>
                </a:lnTo>
                <a:lnTo>
                  <a:pt x="618" y="894"/>
                </a:lnTo>
                <a:lnTo>
                  <a:pt x="606" y="892"/>
                </a:lnTo>
                <a:lnTo>
                  <a:pt x="601" y="892"/>
                </a:lnTo>
                <a:lnTo>
                  <a:pt x="596" y="894"/>
                </a:lnTo>
                <a:lnTo>
                  <a:pt x="591" y="898"/>
                </a:lnTo>
                <a:lnTo>
                  <a:pt x="551" y="869"/>
                </a:lnTo>
                <a:lnTo>
                  <a:pt x="551" y="761"/>
                </a:lnTo>
                <a:lnTo>
                  <a:pt x="576" y="780"/>
                </a:lnTo>
                <a:lnTo>
                  <a:pt x="576" y="784"/>
                </a:lnTo>
                <a:lnTo>
                  <a:pt x="575" y="788"/>
                </a:lnTo>
                <a:lnTo>
                  <a:pt x="576" y="793"/>
                </a:lnTo>
                <a:lnTo>
                  <a:pt x="579" y="799"/>
                </a:lnTo>
                <a:lnTo>
                  <a:pt x="581" y="802"/>
                </a:lnTo>
                <a:lnTo>
                  <a:pt x="587" y="805"/>
                </a:lnTo>
                <a:lnTo>
                  <a:pt x="591" y="806"/>
                </a:lnTo>
                <a:lnTo>
                  <a:pt x="596" y="805"/>
                </a:lnTo>
                <a:lnTo>
                  <a:pt x="601" y="802"/>
                </a:lnTo>
                <a:lnTo>
                  <a:pt x="604" y="799"/>
                </a:lnTo>
                <a:lnTo>
                  <a:pt x="606" y="793"/>
                </a:lnTo>
                <a:lnTo>
                  <a:pt x="608" y="788"/>
                </a:lnTo>
                <a:lnTo>
                  <a:pt x="606" y="783"/>
                </a:lnTo>
                <a:lnTo>
                  <a:pt x="604" y="778"/>
                </a:lnTo>
                <a:lnTo>
                  <a:pt x="601" y="774"/>
                </a:lnTo>
                <a:lnTo>
                  <a:pt x="596" y="771"/>
                </a:lnTo>
                <a:lnTo>
                  <a:pt x="591" y="770"/>
                </a:lnTo>
                <a:lnTo>
                  <a:pt x="587" y="771"/>
                </a:lnTo>
                <a:lnTo>
                  <a:pt x="583" y="772"/>
                </a:lnTo>
                <a:lnTo>
                  <a:pt x="580" y="775"/>
                </a:lnTo>
                <a:lnTo>
                  <a:pt x="551" y="754"/>
                </a:lnTo>
                <a:lnTo>
                  <a:pt x="551" y="647"/>
                </a:lnTo>
                <a:lnTo>
                  <a:pt x="584" y="670"/>
                </a:lnTo>
                <a:lnTo>
                  <a:pt x="583" y="674"/>
                </a:lnTo>
                <a:lnTo>
                  <a:pt x="581" y="678"/>
                </a:lnTo>
                <a:lnTo>
                  <a:pt x="583" y="683"/>
                </a:lnTo>
                <a:lnTo>
                  <a:pt x="584" y="687"/>
                </a:lnTo>
                <a:lnTo>
                  <a:pt x="588" y="690"/>
                </a:lnTo>
                <a:lnTo>
                  <a:pt x="591" y="693"/>
                </a:lnTo>
                <a:lnTo>
                  <a:pt x="596" y="694"/>
                </a:lnTo>
                <a:lnTo>
                  <a:pt x="598" y="693"/>
                </a:lnTo>
                <a:lnTo>
                  <a:pt x="601" y="691"/>
                </a:lnTo>
                <a:lnTo>
                  <a:pt x="605" y="691"/>
                </a:lnTo>
                <a:lnTo>
                  <a:pt x="609" y="690"/>
                </a:lnTo>
                <a:lnTo>
                  <a:pt x="612" y="687"/>
                </a:lnTo>
                <a:lnTo>
                  <a:pt x="614" y="685"/>
                </a:lnTo>
                <a:lnTo>
                  <a:pt x="615" y="681"/>
                </a:lnTo>
                <a:lnTo>
                  <a:pt x="615" y="676"/>
                </a:lnTo>
                <a:lnTo>
                  <a:pt x="613" y="672"/>
                </a:lnTo>
                <a:lnTo>
                  <a:pt x="610" y="668"/>
                </a:lnTo>
                <a:lnTo>
                  <a:pt x="608" y="665"/>
                </a:lnTo>
                <a:lnTo>
                  <a:pt x="604" y="664"/>
                </a:lnTo>
                <a:lnTo>
                  <a:pt x="610" y="623"/>
                </a:lnTo>
                <a:lnTo>
                  <a:pt x="686" y="699"/>
                </a:lnTo>
                <a:lnTo>
                  <a:pt x="681" y="736"/>
                </a:lnTo>
                <a:lnTo>
                  <a:pt x="676" y="736"/>
                </a:lnTo>
                <a:lnTo>
                  <a:pt x="672" y="737"/>
                </a:lnTo>
                <a:lnTo>
                  <a:pt x="669" y="740"/>
                </a:lnTo>
                <a:lnTo>
                  <a:pt x="665" y="748"/>
                </a:lnTo>
                <a:lnTo>
                  <a:pt x="665" y="755"/>
                </a:lnTo>
                <a:lnTo>
                  <a:pt x="670" y="763"/>
                </a:lnTo>
                <a:lnTo>
                  <a:pt x="678" y="768"/>
                </a:lnTo>
                <a:lnTo>
                  <a:pt x="686" y="768"/>
                </a:lnTo>
                <a:lnTo>
                  <a:pt x="694" y="765"/>
                </a:lnTo>
                <a:lnTo>
                  <a:pt x="698" y="757"/>
                </a:lnTo>
                <a:lnTo>
                  <a:pt x="698" y="749"/>
                </a:lnTo>
                <a:lnTo>
                  <a:pt x="693" y="741"/>
                </a:lnTo>
                <a:lnTo>
                  <a:pt x="690" y="738"/>
                </a:lnTo>
                <a:lnTo>
                  <a:pt x="686" y="736"/>
                </a:lnTo>
                <a:lnTo>
                  <a:pt x="691" y="704"/>
                </a:lnTo>
                <a:lnTo>
                  <a:pt x="767" y="780"/>
                </a:lnTo>
                <a:lnTo>
                  <a:pt x="759" y="830"/>
                </a:lnTo>
                <a:lnTo>
                  <a:pt x="756" y="830"/>
                </a:lnTo>
                <a:lnTo>
                  <a:pt x="750" y="831"/>
                </a:lnTo>
                <a:lnTo>
                  <a:pt x="746" y="833"/>
                </a:lnTo>
                <a:lnTo>
                  <a:pt x="744" y="835"/>
                </a:lnTo>
                <a:lnTo>
                  <a:pt x="737" y="846"/>
                </a:lnTo>
                <a:lnTo>
                  <a:pt x="739" y="857"/>
                </a:lnTo>
                <a:lnTo>
                  <a:pt x="745" y="868"/>
                </a:lnTo>
                <a:lnTo>
                  <a:pt x="756" y="874"/>
                </a:lnTo>
                <a:lnTo>
                  <a:pt x="767" y="876"/>
                </a:lnTo>
                <a:lnTo>
                  <a:pt x="778" y="869"/>
                </a:lnTo>
                <a:lnTo>
                  <a:pt x="783" y="860"/>
                </a:lnTo>
                <a:lnTo>
                  <a:pt x="783" y="848"/>
                </a:lnTo>
                <a:lnTo>
                  <a:pt x="776" y="838"/>
                </a:lnTo>
                <a:lnTo>
                  <a:pt x="771" y="834"/>
                </a:lnTo>
                <a:lnTo>
                  <a:pt x="767" y="831"/>
                </a:lnTo>
                <a:lnTo>
                  <a:pt x="774" y="787"/>
                </a:lnTo>
                <a:lnTo>
                  <a:pt x="839" y="852"/>
                </a:lnTo>
                <a:lnTo>
                  <a:pt x="838" y="856"/>
                </a:lnTo>
                <a:lnTo>
                  <a:pt x="838" y="860"/>
                </a:lnTo>
                <a:lnTo>
                  <a:pt x="838" y="918"/>
                </a:lnTo>
                <a:lnTo>
                  <a:pt x="839" y="923"/>
                </a:lnTo>
                <a:lnTo>
                  <a:pt x="842" y="928"/>
                </a:lnTo>
                <a:lnTo>
                  <a:pt x="846" y="933"/>
                </a:lnTo>
                <a:lnTo>
                  <a:pt x="851" y="936"/>
                </a:lnTo>
                <a:lnTo>
                  <a:pt x="858" y="936"/>
                </a:lnTo>
                <a:lnTo>
                  <a:pt x="915" y="936"/>
                </a:lnTo>
                <a:lnTo>
                  <a:pt x="922" y="936"/>
                </a:lnTo>
                <a:lnTo>
                  <a:pt x="927" y="933"/>
                </a:lnTo>
                <a:lnTo>
                  <a:pt x="931" y="928"/>
                </a:lnTo>
                <a:lnTo>
                  <a:pt x="934" y="923"/>
                </a:lnTo>
                <a:lnTo>
                  <a:pt x="935" y="918"/>
                </a:lnTo>
                <a:lnTo>
                  <a:pt x="935" y="860"/>
                </a:lnTo>
                <a:lnTo>
                  <a:pt x="934" y="854"/>
                </a:lnTo>
                <a:lnTo>
                  <a:pt x="931" y="848"/>
                </a:lnTo>
                <a:lnTo>
                  <a:pt x="927" y="844"/>
                </a:lnTo>
                <a:lnTo>
                  <a:pt x="922" y="842"/>
                </a:lnTo>
                <a:lnTo>
                  <a:pt x="915" y="840"/>
                </a:lnTo>
                <a:lnTo>
                  <a:pt x="858" y="840"/>
                </a:lnTo>
                <a:lnTo>
                  <a:pt x="854" y="840"/>
                </a:lnTo>
                <a:lnTo>
                  <a:pt x="851" y="842"/>
                </a:lnTo>
                <a:lnTo>
                  <a:pt x="784" y="776"/>
                </a:lnTo>
                <a:lnTo>
                  <a:pt x="829" y="768"/>
                </a:lnTo>
                <a:lnTo>
                  <a:pt x="831" y="774"/>
                </a:lnTo>
                <a:lnTo>
                  <a:pt x="835" y="778"/>
                </a:lnTo>
                <a:lnTo>
                  <a:pt x="846" y="784"/>
                </a:lnTo>
                <a:lnTo>
                  <a:pt x="858" y="785"/>
                </a:lnTo>
                <a:lnTo>
                  <a:pt x="868" y="780"/>
                </a:lnTo>
                <a:lnTo>
                  <a:pt x="873" y="770"/>
                </a:lnTo>
                <a:lnTo>
                  <a:pt x="872" y="758"/>
                </a:lnTo>
                <a:lnTo>
                  <a:pt x="866" y="748"/>
                </a:lnTo>
                <a:lnTo>
                  <a:pt x="855" y="741"/>
                </a:lnTo>
                <a:lnTo>
                  <a:pt x="843" y="740"/>
                </a:lnTo>
                <a:lnTo>
                  <a:pt x="833" y="745"/>
                </a:lnTo>
                <a:lnTo>
                  <a:pt x="830" y="749"/>
                </a:lnTo>
                <a:lnTo>
                  <a:pt x="829" y="753"/>
                </a:lnTo>
                <a:lnTo>
                  <a:pt x="828" y="757"/>
                </a:lnTo>
                <a:lnTo>
                  <a:pt x="828" y="762"/>
                </a:lnTo>
                <a:lnTo>
                  <a:pt x="778" y="770"/>
                </a:lnTo>
                <a:lnTo>
                  <a:pt x="702" y="694"/>
                </a:lnTo>
                <a:lnTo>
                  <a:pt x="735" y="689"/>
                </a:lnTo>
                <a:lnTo>
                  <a:pt x="736" y="691"/>
                </a:lnTo>
                <a:lnTo>
                  <a:pt x="739" y="695"/>
                </a:lnTo>
                <a:lnTo>
                  <a:pt x="746" y="700"/>
                </a:lnTo>
                <a:lnTo>
                  <a:pt x="756" y="700"/>
                </a:lnTo>
                <a:lnTo>
                  <a:pt x="762" y="696"/>
                </a:lnTo>
                <a:lnTo>
                  <a:pt x="766" y="689"/>
                </a:lnTo>
                <a:lnTo>
                  <a:pt x="766" y="681"/>
                </a:lnTo>
                <a:lnTo>
                  <a:pt x="761" y="672"/>
                </a:lnTo>
                <a:lnTo>
                  <a:pt x="753" y="668"/>
                </a:lnTo>
                <a:lnTo>
                  <a:pt x="745" y="666"/>
                </a:lnTo>
                <a:lnTo>
                  <a:pt x="737" y="672"/>
                </a:lnTo>
                <a:lnTo>
                  <a:pt x="735" y="674"/>
                </a:lnTo>
                <a:lnTo>
                  <a:pt x="733" y="678"/>
                </a:lnTo>
                <a:lnTo>
                  <a:pt x="733" y="683"/>
                </a:lnTo>
                <a:lnTo>
                  <a:pt x="698" y="689"/>
                </a:lnTo>
                <a:lnTo>
                  <a:pt x="621" y="613"/>
                </a:lnTo>
                <a:lnTo>
                  <a:pt x="661" y="606"/>
                </a:lnTo>
                <a:lnTo>
                  <a:pt x="663" y="610"/>
                </a:lnTo>
                <a:lnTo>
                  <a:pt x="665" y="613"/>
                </a:lnTo>
                <a:lnTo>
                  <a:pt x="669" y="615"/>
                </a:lnTo>
                <a:lnTo>
                  <a:pt x="673" y="617"/>
                </a:lnTo>
                <a:lnTo>
                  <a:pt x="678" y="618"/>
                </a:lnTo>
                <a:lnTo>
                  <a:pt x="682" y="617"/>
                </a:lnTo>
                <a:lnTo>
                  <a:pt x="686" y="614"/>
                </a:lnTo>
                <a:lnTo>
                  <a:pt x="687" y="611"/>
                </a:lnTo>
                <a:lnTo>
                  <a:pt x="689" y="607"/>
                </a:lnTo>
                <a:lnTo>
                  <a:pt x="691" y="605"/>
                </a:lnTo>
                <a:lnTo>
                  <a:pt x="693" y="602"/>
                </a:lnTo>
                <a:lnTo>
                  <a:pt x="693" y="598"/>
                </a:lnTo>
                <a:lnTo>
                  <a:pt x="693" y="594"/>
                </a:lnTo>
                <a:lnTo>
                  <a:pt x="690" y="590"/>
                </a:lnTo>
                <a:lnTo>
                  <a:pt x="687" y="588"/>
                </a:lnTo>
                <a:lnTo>
                  <a:pt x="684" y="585"/>
                </a:lnTo>
                <a:lnTo>
                  <a:pt x="678" y="585"/>
                </a:lnTo>
                <a:lnTo>
                  <a:pt x="674" y="585"/>
                </a:lnTo>
                <a:lnTo>
                  <a:pt x="670" y="586"/>
                </a:lnTo>
                <a:lnTo>
                  <a:pt x="647" y="554"/>
                </a:lnTo>
                <a:lnTo>
                  <a:pt x="754" y="554"/>
                </a:lnTo>
                <a:lnTo>
                  <a:pt x="775" y="583"/>
                </a:lnTo>
                <a:lnTo>
                  <a:pt x="773" y="586"/>
                </a:lnTo>
                <a:lnTo>
                  <a:pt x="771" y="590"/>
                </a:lnTo>
                <a:lnTo>
                  <a:pt x="770" y="594"/>
                </a:lnTo>
                <a:lnTo>
                  <a:pt x="771" y="600"/>
                </a:lnTo>
                <a:lnTo>
                  <a:pt x="774" y="604"/>
                </a:lnTo>
                <a:lnTo>
                  <a:pt x="778" y="607"/>
                </a:lnTo>
                <a:lnTo>
                  <a:pt x="783" y="610"/>
                </a:lnTo>
                <a:lnTo>
                  <a:pt x="788" y="610"/>
                </a:lnTo>
                <a:lnTo>
                  <a:pt x="794" y="610"/>
                </a:lnTo>
                <a:lnTo>
                  <a:pt x="799" y="607"/>
                </a:lnTo>
                <a:lnTo>
                  <a:pt x="803" y="604"/>
                </a:lnTo>
                <a:lnTo>
                  <a:pt x="805" y="600"/>
                </a:lnTo>
                <a:lnTo>
                  <a:pt x="805" y="594"/>
                </a:lnTo>
                <a:lnTo>
                  <a:pt x="805" y="589"/>
                </a:lnTo>
                <a:lnTo>
                  <a:pt x="803" y="585"/>
                </a:lnTo>
                <a:lnTo>
                  <a:pt x="799" y="581"/>
                </a:lnTo>
                <a:lnTo>
                  <a:pt x="794" y="579"/>
                </a:lnTo>
                <a:lnTo>
                  <a:pt x="788" y="579"/>
                </a:lnTo>
                <a:lnTo>
                  <a:pt x="784" y="579"/>
                </a:lnTo>
                <a:lnTo>
                  <a:pt x="780" y="580"/>
                </a:lnTo>
                <a:lnTo>
                  <a:pt x="761" y="554"/>
                </a:lnTo>
                <a:lnTo>
                  <a:pt x="869" y="554"/>
                </a:lnTo>
                <a:lnTo>
                  <a:pt x="898" y="594"/>
                </a:lnTo>
                <a:lnTo>
                  <a:pt x="894" y="598"/>
                </a:lnTo>
                <a:lnTo>
                  <a:pt x="892" y="604"/>
                </a:lnTo>
                <a:lnTo>
                  <a:pt x="890" y="610"/>
                </a:lnTo>
                <a:lnTo>
                  <a:pt x="894" y="621"/>
                </a:lnTo>
                <a:lnTo>
                  <a:pt x="903" y="628"/>
                </a:lnTo>
                <a:lnTo>
                  <a:pt x="915" y="631"/>
                </a:lnTo>
                <a:lnTo>
                  <a:pt x="927" y="628"/>
                </a:lnTo>
                <a:lnTo>
                  <a:pt x="936" y="621"/>
                </a:lnTo>
                <a:lnTo>
                  <a:pt x="939" y="610"/>
                </a:lnTo>
                <a:lnTo>
                  <a:pt x="936" y="598"/>
                </a:lnTo>
                <a:lnTo>
                  <a:pt x="927" y="590"/>
                </a:lnTo>
                <a:lnTo>
                  <a:pt x="915" y="588"/>
                </a:lnTo>
                <a:lnTo>
                  <a:pt x="910" y="588"/>
                </a:lnTo>
                <a:lnTo>
                  <a:pt x="905" y="590"/>
                </a:lnTo>
                <a:lnTo>
                  <a:pt x="879" y="554"/>
                </a:lnTo>
                <a:lnTo>
                  <a:pt x="972" y="554"/>
                </a:lnTo>
                <a:lnTo>
                  <a:pt x="973" y="556"/>
                </a:lnTo>
                <a:lnTo>
                  <a:pt x="975" y="559"/>
                </a:lnTo>
                <a:lnTo>
                  <a:pt x="1016" y="601"/>
                </a:lnTo>
                <a:lnTo>
                  <a:pt x="1024" y="606"/>
                </a:lnTo>
                <a:lnTo>
                  <a:pt x="1034" y="606"/>
                </a:lnTo>
                <a:lnTo>
                  <a:pt x="1044" y="601"/>
                </a:lnTo>
                <a:lnTo>
                  <a:pt x="1084" y="559"/>
                </a:lnTo>
                <a:lnTo>
                  <a:pt x="1089" y="551"/>
                </a:lnTo>
                <a:lnTo>
                  <a:pt x="1089" y="541"/>
                </a:lnTo>
                <a:lnTo>
                  <a:pt x="1084" y="533"/>
                </a:lnTo>
                <a:close/>
                <a:moveTo>
                  <a:pt x="667" y="590"/>
                </a:moveTo>
                <a:lnTo>
                  <a:pt x="665" y="592"/>
                </a:lnTo>
                <a:lnTo>
                  <a:pt x="664" y="593"/>
                </a:lnTo>
                <a:lnTo>
                  <a:pt x="663" y="596"/>
                </a:lnTo>
                <a:lnTo>
                  <a:pt x="661" y="601"/>
                </a:lnTo>
                <a:lnTo>
                  <a:pt x="617" y="607"/>
                </a:lnTo>
                <a:lnTo>
                  <a:pt x="563" y="555"/>
                </a:lnTo>
                <a:lnTo>
                  <a:pt x="553" y="566"/>
                </a:lnTo>
                <a:lnTo>
                  <a:pt x="605" y="619"/>
                </a:lnTo>
                <a:lnTo>
                  <a:pt x="598" y="664"/>
                </a:lnTo>
                <a:lnTo>
                  <a:pt x="596" y="664"/>
                </a:lnTo>
                <a:lnTo>
                  <a:pt x="596" y="664"/>
                </a:lnTo>
                <a:lnTo>
                  <a:pt x="591" y="664"/>
                </a:lnTo>
                <a:lnTo>
                  <a:pt x="587" y="666"/>
                </a:lnTo>
                <a:lnTo>
                  <a:pt x="551" y="640"/>
                </a:lnTo>
                <a:lnTo>
                  <a:pt x="551" y="566"/>
                </a:lnTo>
                <a:lnTo>
                  <a:pt x="534" y="566"/>
                </a:lnTo>
                <a:lnTo>
                  <a:pt x="534" y="640"/>
                </a:lnTo>
                <a:lnTo>
                  <a:pt x="499" y="666"/>
                </a:lnTo>
                <a:lnTo>
                  <a:pt x="496" y="665"/>
                </a:lnTo>
                <a:lnTo>
                  <a:pt x="496" y="665"/>
                </a:lnTo>
                <a:lnTo>
                  <a:pt x="492" y="662"/>
                </a:lnTo>
                <a:lnTo>
                  <a:pt x="488" y="661"/>
                </a:lnTo>
                <a:lnTo>
                  <a:pt x="482" y="617"/>
                </a:lnTo>
                <a:lnTo>
                  <a:pt x="534" y="563"/>
                </a:lnTo>
                <a:lnTo>
                  <a:pt x="523" y="552"/>
                </a:lnTo>
                <a:lnTo>
                  <a:pt x="470" y="605"/>
                </a:lnTo>
                <a:lnTo>
                  <a:pt x="426" y="598"/>
                </a:lnTo>
                <a:lnTo>
                  <a:pt x="426" y="597"/>
                </a:lnTo>
                <a:lnTo>
                  <a:pt x="426" y="596"/>
                </a:lnTo>
                <a:lnTo>
                  <a:pt x="424" y="590"/>
                </a:lnTo>
                <a:lnTo>
                  <a:pt x="422" y="588"/>
                </a:lnTo>
                <a:lnTo>
                  <a:pt x="449" y="551"/>
                </a:lnTo>
                <a:lnTo>
                  <a:pt x="524" y="551"/>
                </a:lnTo>
                <a:lnTo>
                  <a:pt x="524" y="535"/>
                </a:lnTo>
                <a:lnTo>
                  <a:pt x="449" y="535"/>
                </a:lnTo>
                <a:lnTo>
                  <a:pt x="422" y="499"/>
                </a:lnTo>
                <a:lnTo>
                  <a:pt x="423" y="497"/>
                </a:lnTo>
                <a:lnTo>
                  <a:pt x="424" y="496"/>
                </a:lnTo>
                <a:lnTo>
                  <a:pt x="427" y="492"/>
                </a:lnTo>
                <a:lnTo>
                  <a:pt x="428" y="488"/>
                </a:lnTo>
                <a:lnTo>
                  <a:pt x="473" y="482"/>
                </a:lnTo>
                <a:lnTo>
                  <a:pt x="525" y="534"/>
                </a:lnTo>
                <a:lnTo>
                  <a:pt x="537" y="524"/>
                </a:lnTo>
                <a:lnTo>
                  <a:pt x="483" y="470"/>
                </a:lnTo>
                <a:lnTo>
                  <a:pt x="491" y="425"/>
                </a:lnTo>
                <a:lnTo>
                  <a:pt x="492" y="425"/>
                </a:lnTo>
                <a:lnTo>
                  <a:pt x="494" y="425"/>
                </a:lnTo>
                <a:lnTo>
                  <a:pt x="498" y="424"/>
                </a:lnTo>
                <a:lnTo>
                  <a:pt x="502" y="423"/>
                </a:lnTo>
                <a:lnTo>
                  <a:pt x="538" y="449"/>
                </a:lnTo>
                <a:lnTo>
                  <a:pt x="538" y="524"/>
                </a:lnTo>
                <a:lnTo>
                  <a:pt x="554" y="524"/>
                </a:lnTo>
                <a:lnTo>
                  <a:pt x="554" y="449"/>
                </a:lnTo>
                <a:lnTo>
                  <a:pt x="591" y="423"/>
                </a:lnTo>
                <a:lnTo>
                  <a:pt x="592" y="423"/>
                </a:lnTo>
                <a:lnTo>
                  <a:pt x="592" y="424"/>
                </a:lnTo>
                <a:lnTo>
                  <a:pt x="596" y="427"/>
                </a:lnTo>
                <a:lnTo>
                  <a:pt x="601" y="428"/>
                </a:lnTo>
                <a:lnTo>
                  <a:pt x="608" y="473"/>
                </a:lnTo>
                <a:lnTo>
                  <a:pt x="554" y="525"/>
                </a:lnTo>
                <a:lnTo>
                  <a:pt x="566" y="537"/>
                </a:lnTo>
                <a:lnTo>
                  <a:pt x="618" y="483"/>
                </a:lnTo>
                <a:lnTo>
                  <a:pt x="663" y="491"/>
                </a:lnTo>
                <a:lnTo>
                  <a:pt x="664" y="492"/>
                </a:lnTo>
                <a:lnTo>
                  <a:pt x="664" y="494"/>
                </a:lnTo>
                <a:lnTo>
                  <a:pt x="664" y="497"/>
                </a:lnTo>
                <a:lnTo>
                  <a:pt x="667" y="501"/>
                </a:lnTo>
                <a:lnTo>
                  <a:pt x="640" y="538"/>
                </a:lnTo>
                <a:lnTo>
                  <a:pt x="564" y="538"/>
                </a:lnTo>
                <a:lnTo>
                  <a:pt x="564" y="554"/>
                </a:lnTo>
                <a:lnTo>
                  <a:pt x="640" y="554"/>
                </a:lnTo>
                <a:lnTo>
                  <a:pt x="667" y="590"/>
                </a:lnTo>
                <a:close/>
              </a:path>
            </a:pathLst>
          </a:custGeom>
          <a:solidFill>
            <a:srgbClr val="FFFFFF">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4877" name="Group 4876"/>
          <p:cNvGrpSpPr/>
          <p:nvPr/>
        </p:nvGrpSpPr>
        <p:grpSpPr>
          <a:xfrm>
            <a:off x="1961842" y="859346"/>
            <a:ext cx="474730" cy="474730"/>
            <a:chOff x="-6696076" y="-733425"/>
            <a:chExt cx="1697038" cy="1697038"/>
          </a:xfrm>
          <a:solidFill>
            <a:schemeClr val="tx1"/>
          </a:solidFill>
        </p:grpSpPr>
        <p:sp>
          <p:nvSpPr>
            <p:cNvPr id="4867" name="Freeform 3887"/>
            <p:cNvSpPr>
              <a:spLocks/>
            </p:cNvSpPr>
            <p:nvPr/>
          </p:nvSpPr>
          <p:spPr bwMode="auto">
            <a:xfrm>
              <a:off x="-6696076" y="-733425"/>
              <a:ext cx="1697038" cy="1697038"/>
            </a:xfrm>
            <a:custGeom>
              <a:avLst/>
              <a:gdLst>
                <a:gd name="T0" fmla="*/ 872 w 1069"/>
                <a:gd name="T1" fmla="*/ 489 h 1069"/>
                <a:gd name="T2" fmla="*/ 809 w 1069"/>
                <a:gd name="T3" fmla="*/ 480 h 1069"/>
                <a:gd name="T4" fmla="*/ 771 w 1069"/>
                <a:gd name="T5" fmla="*/ 468 h 1069"/>
                <a:gd name="T6" fmla="*/ 703 w 1069"/>
                <a:gd name="T7" fmla="*/ 429 h 1069"/>
                <a:gd name="T8" fmla="*/ 773 w 1069"/>
                <a:gd name="T9" fmla="*/ 398 h 1069"/>
                <a:gd name="T10" fmla="*/ 771 w 1069"/>
                <a:gd name="T11" fmla="*/ 357 h 1069"/>
                <a:gd name="T12" fmla="*/ 964 w 1069"/>
                <a:gd name="T13" fmla="*/ 288 h 1069"/>
                <a:gd name="T14" fmla="*/ 872 w 1069"/>
                <a:gd name="T15" fmla="*/ 189 h 1069"/>
                <a:gd name="T16" fmla="*/ 747 w 1069"/>
                <a:gd name="T17" fmla="*/ 244 h 1069"/>
                <a:gd name="T18" fmla="*/ 706 w 1069"/>
                <a:gd name="T19" fmla="*/ 355 h 1069"/>
                <a:gd name="T20" fmla="*/ 661 w 1069"/>
                <a:gd name="T21" fmla="*/ 345 h 1069"/>
                <a:gd name="T22" fmla="*/ 575 w 1069"/>
                <a:gd name="T23" fmla="*/ 343 h 1069"/>
                <a:gd name="T24" fmla="*/ 595 w 1069"/>
                <a:gd name="T25" fmla="*/ 279 h 1069"/>
                <a:gd name="T26" fmla="*/ 587 w 1069"/>
                <a:gd name="T27" fmla="*/ 210 h 1069"/>
                <a:gd name="T28" fmla="*/ 642 w 1069"/>
                <a:gd name="T29" fmla="*/ 46 h 1069"/>
                <a:gd name="T30" fmla="*/ 490 w 1069"/>
                <a:gd name="T31" fmla="*/ 112 h 1069"/>
                <a:gd name="T32" fmla="*/ 453 w 1069"/>
                <a:gd name="T33" fmla="*/ 197 h 1069"/>
                <a:gd name="T34" fmla="*/ 514 w 1069"/>
                <a:gd name="T35" fmla="*/ 306 h 1069"/>
                <a:gd name="T36" fmla="*/ 510 w 1069"/>
                <a:gd name="T37" fmla="*/ 326 h 1069"/>
                <a:gd name="T38" fmla="*/ 407 w 1069"/>
                <a:gd name="T39" fmla="*/ 368 h 1069"/>
                <a:gd name="T40" fmla="*/ 392 w 1069"/>
                <a:gd name="T41" fmla="*/ 345 h 1069"/>
                <a:gd name="T42" fmla="*/ 352 w 1069"/>
                <a:gd name="T43" fmla="*/ 266 h 1069"/>
                <a:gd name="T44" fmla="*/ 267 w 1069"/>
                <a:gd name="T45" fmla="*/ 252 h 1069"/>
                <a:gd name="T46" fmla="*/ 171 w 1069"/>
                <a:gd name="T47" fmla="*/ 279 h 1069"/>
                <a:gd name="T48" fmla="*/ 270 w 1069"/>
                <a:gd name="T49" fmla="*/ 341 h 1069"/>
                <a:gd name="T50" fmla="*/ 343 w 1069"/>
                <a:gd name="T51" fmla="*/ 398 h 1069"/>
                <a:gd name="T52" fmla="*/ 390 w 1069"/>
                <a:gd name="T53" fmla="*/ 398 h 1069"/>
                <a:gd name="T54" fmla="*/ 329 w 1069"/>
                <a:gd name="T55" fmla="*/ 502 h 1069"/>
                <a:gd name="T56" fmla="*/ 315 w 1069"/>
                <a:gd name="T57" fmla="*/ 515 h 1069"/>
                <a:gd name="T58" fmla="*/ 185 w 1069"/>
                <a:gd name="T59" fmla="*/ 455 h 1069"/>
                <a:gd name="T60" fmla="*/ 105 w 1069"/>
                <a:gd name="T61" fmla="*/ 485 h 1069"/>
                <a:gd name="T62" fmla="*/ 58 w 1069"/>
                <a:gd name="T63" fmla="*/ 663 h 1069"/>
                <a:gd name="T64" fmla="*/ 282 w 1069"/>
                <a:gd name="T65" fmla="*/ 540 h 1069"/>
                <a:gd name="T66" fmla="*/ 273 w 1069"/>
                <a:gd name="T67" fmla="*/ 597 h 1069"/>
                <a:gd name="T68" fmla="*/ 341 w 1069"/>
                <a:gd name="T69" fmla="*/ 576 h 1069"/>
                <a:gd name="T70" fmla="*/ 343 w 1069"/>
                <a:gd name="T71" fmla="*/ 662 h 1069"/>
                <a:gd name="T72" fmla="*/ 312 w 1069"/>
                <a:gd name="T73" fmla="*/ 698 h 1069"/>
                <a:gd name="T74" fmla="*/ 254 w 1069"/>
                <a:gd name="T75" fmla="*/ 745 h 1069"/>
                <a:gd name="T76" fmla="*/ 190 w 1069"/>
                <a:gd name="T77" fmla="*/ 872 h 1069"/>
                <a:gd name="T78" fmla="*/ 301 w 1069"/>
                <a:gd name="T79" fmla="*/ 960 h 1069"/>
                <a:gd name="T80" fmla="*/ 358 w 1069"/>
                <a:gd name="T81" fmla="*/ 773 h 1069"/>
                <a:gd name="T82" fmla="*/ 401 w 1069"/>
                <a:gd name="T83" fmla="*/ 774 h 1069"/>
                <a:gd name="T84" fmla="*/ 431 w 1069"/>
                <a:gd name="T85" fmla="*/ 705 h 1069"/>
                <a:gd name="T86" fmla="*/ 462 w 1069"/>
                <a:gd name="T87" fmla="*/ 770 h 1069"/>
                <a:gd name="T88" fmla="*/ 477 w 1069"/>
                <a:gd name="T89" fmla="*/ 812 h 1069"/>
                <a:gd name="T90" fmla="*/ 487 w 1069"/>
                <a:gd name="T91" fmla="*/ 868 h 1069"/>
                <a:gd name="T92" fmla="*/ 514 w 1069"/>
                <a:gd name="T93" fmla="*/ 1056 h 1069"/>
                <a:gd name="T94" fmla="*/ 541 w 1069"/>
                <a:gd name="T95" fmla="*/ 908 h 1069"/>
                <a:gd name="T96" fmla="*/ 589 w 1069"/>
                <a:gd name="T97" fmla="*/ 827 h 1069"/>
                <a:gd name="T98" fmla="*/ 617 w 1069"/>
                <a:gd name="T99" fmla="*/ 775 h 1069"/>
                <a:gd name="T100" fmla="*/ 629 w 1069"/>
                <a:gd name="T101" fmla="*/ 709 h 1069"/>
                <a:gd name="T102" fmla="*/ 655 w 1069"/>
                <a:gd name="T103" fmla="*/ 774 h 1069"/>
                <a:gd name="T104" fmla="*/ 703 w 1069"/>
                <a:gd name="T105" fmla="*/ 781 h 1069"/>
                <a:gd name="T106" fmla="*/ 745 w 1069"/>
                <a:gd name="T107" fmla="*/ 929 h 1069"/>
                <a:gd name="T108" fmla="*/ 918 w 1069"/>
                <a:gd name="T109" fmla="*/ 884 h 1069"/>
                <a:gd name="T110" fmla="*/ 802 w 1069"/>
                <a:gd name="T111" fmla="*/ 734 h 1069"/>
                <a:gd name="T112" fmla="*/ 762 w 1069"/>
                <a:gd name="T113" fmla="*/ 690 h 1069"/>
                <a:gd name="T114" fmla="*/ 750 w 1069"/>
                <a:gd name="T115" fmla="*/ 654 h 1069"/>
                <a:gd name="T116" fmla="*/ 726 w 1069"/>
                <a:gd name="T117" fmla="*/ 591 h 1069"/>
                <a:gd name="T118" fmla="*/ 799 w 1069"/>
                <a:gd name="T119" fmla="*/ 611 h 1069"/>
                <a:gd name="T120" fmla="*/ 817 w 1069"/>
                <a:gd name="T121" fmla="*/ 571 h 1069"/>
                <a:gd name="T122" fmla="*/ 973 w 1069"/>
                <a:gd name="T123" fmla="*/ 671 h 10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069" h="1069">
                  <a:moveTo>
                    <a:pt x="1042" y="508"/>
                  </a:moveTo>
                  <a:lnTo>
                    <a:pt x="1032" y="511"/>
                  </a:lnTo>
                  <a:lnTo>
                    <a:pt x="1023" y="519"/>
                  </a:lnTo>
                  <a:lnTo>
                    <a:pt x="1018" y="529"/>
                  </a:lnTo>
                  <a:lnTo>
                    <a:pt x="1016" y="525"/>
                  </a:lnTo>
                  <a:lnTo>
                    <a:pt x="1014" y="523"/>
                  </a:lnTo>
                  <a:lnTo>
                    <a:pt x="981" y="490"/>
                  </a:lnTo>
                  <a:lnTo>
                    <a:pt x="973" y="485"/>
                  </a:lnTo>
                  <a:lnTo>
                    <a:pt x="965" y="485"/>
                  </a:lnTo>
                  <a:lnTo>
                    <a:pt x="957" y="490"/>
                  </a:lnTo>
                  <a:lnTo>
                    <a:pt x="927" y="520"/>
                  </a:lnTo>
                  <a:lnTo>
                    <a:pt x="973" y="457"/>
                  </a:lnTo>
                  <a:lnTo>
                    <a:pt x="980" y="460"/>
                  </a:lnTo>
                  <a:lnTo>
                    <a:pt x="987" y="460"/>
                  </a:lnTo>
                  <a:lnTo>
                    <a:pt x="1000" y="457"/>
                  </a:lnTo>
                  <a:lnTo>
                    <a:pt x="1012" y="451"/>
                  </a:lnTo>
                  <a:lnTo>
                    <a:pt x="1020" y="440"/>
                  </a:lnTo>
                  <a:lnTo>
                    <a:pt x="1023" y="429"/>
                  </a:lnTo>
                  <a:lnTo>
                    <a:pt x="1020" y="417"/>
                  </a:lnTo>
                  <a:lnTo>
                    <a:pt x="1012" y="406"/>
                  </a:lnTo>
                  <a:lnTo>
                    <a:pt x="1000" y="400"/>
                  </a:lnTo>
                  <a:lnTo>
                    <a:pt x="987" y="397"/>
                  </a:lnTo>
                  <a:lnTo>
                    <a:pt x="973" y="400"/>
                  </a:lnTo>
                  <a:lnTo>
                    <a:pt x="963" y="406"/>
                  </a:lnTo>
                  <a:lnTo>
                    <a:pt x="955" y="417"/>
                  </a:lnTo>
                  <a:lnTo>
                    <a:pt x="952" y="429"/>
                  </a:lnTo>
                  <a:lnTo>
                    <a:pt x="955" y="442"/>
                  </a:lnTo>
                  <a:lnTo>
                    <a:pt x="964" y="452"/>
                  </a:lnTo>
                  <a:lnTo>
                    <a:pt x="908" y="528"/>
                  </a:lnTo>
                  <a:lnTo>
                    <a:pt x="834" y="528"/>
                  </a:lnTo>
                  <a:lnTo>
                    <a:pt x="864" y="486"/>
                  </a:lnTo>
                  <a:lnTo>
                    <a:pt x="868" y="487"/>
                  </a:lnTo>
                  <a:lnTo>
                    <a:pt x="872" y="489"/>
                  </a:lnTo>
                  <a:lnTo>
                    <a:pt x="879" y="487"/>
                  </a:lnTo>
                  <a:lnTo>
                    <a:pt x="884" y="485"/>
                  </a:lnTo>
                  <a:lnTo>
                    <a:pt x="889" y="481"/>
                  </a:lnTo>
                  <a:lnTo>
                    <a:pt x="892" y="476"/>
                  </a:lnTo>
                  <a:lnTo>
                    <a:pt x="893" y="470"/>
                  </a:lnTo>
                  <a:lnTo>
                    <a:pt x="892" y="465"/>
                  </a:lnTo>
                  <a:lnTo>
                    <a:pt x="889" y="460"/>
                  </a:lnTo>
                  <a:lnTo>
                    <a:pt x="884" y="456"/>
                  </a:lnTo>
                  <a:lnTo>
                    <a:pt x="879" y="453"/>
                  </a:lnTo>
                  <a:lnTo>
                    <a:pt x="872" y="452"/>
                  </a:lnTo>
                  <a:lnTo>
                    <a:pt x="867" y="453"/>
                  </a:lnTo>
                  <a:lnTo>
                    <a:pt x="860" y="456"/>
                  </a:lnTo>
                  <a:lnTo>
                    <a:pt x="856" y="460"/>
                  </a:lnTo>
                  <a:lnTo>
                    <a:pt x="854" y="465"/>
                  </a:lnTo>
                  <a:lnTo>
                    <a:pt x="853" y="470"/>
                  </a:lnTo>
                  <a:lnTo>
                    <a:pt x="854" y="476"/>
                  </a:lnTo>
                  <a:lnTo>
                    <a:pt x="855" y="480"/>
                  </a:lnTo>
                  <a:lnTo>
                    <a:pt x="859" y="484"/>
                  </a:lnTo>
                  <a:lnTo>
                    <a:pt x="826" y="528"/>
                  </a:lnTo>
                  <a:lnTo>
                    <a:pt x="788" y="528"/>
                  </a:lnTo>
                  <a:lnTo>
                    <a:pt x="812" y="497"/>
                  </a:lnTo>
                  <a:lnTo>
                    <a:pt x="815" y="498"/>
                  </a:lnTo>
                  <a:lnTo>
                    <a:pt x="817" y="498"/>
                  </a:lnTo>
                  <a:lnTo>
                    <a:pt x="822" y="498"/>
                  </a:lnTo>
                  <a:lnTo>
                    <a:pt x="826" y="495"/>
                  </a:lnTo>
                  <a:lnTo>
                    <a:pt x="829" y="491"/>
                  </a:lnTo>
                  <a:lnTo>
                    <a:pt x="830" y="487"/>
                  </a:lnTo>
                  <a:lnTo>
                    <a:pt x="829" y="484"/>
                  </a:lnTo>
                  <a:lnTo>
                    <a:pt x="826" y="480"/>
                  </a:lnTo>
                  <a:lnTo>
                    <a:pt x="822" y="477"/>
                  </a:lnTo>
                  <a:lnTo>
                    <a:pt x="817" y="476"/>
                  </a:lnTo>
                  <a:lnTo>
                    <a:pt x="813" y="477"/>
                  </a:lnTo>
                  <a:lnTo>
                    <a:pt x="809" y="480"/>
                  </a:lnTo>
                  <a:lnTo>
                    <a:pt x="807" y="484"/>
                  </a:lnTo>
                  <a:lnTo>
                    <a:pt x="805" y="487"/>
                  </a:lnTo>
                  <a:lnTo>
                    <a:pt x="807" y="491"/>
                  </a:lnTo>
                  <a:lnTo>
                    <a:pt x="808" y="494"/>
                  </a:lnTo>
                  <a:lnTo>
                    <a:pt x="783" y="528"/>
                  </a:lnTo>
                  <a:lnTo>
                    <a:pt x="741" y="528"/>
                  </a:lnTo>
                  <a:lnTo>
                    <a:pt x="752" y="515"/>
                  </a:lnTo>
                  <a:lnTo>
                    <a:pt x="756" y="516"/>
                  </a:lnTo>
                  <a:lnTo>
                    <a:pt x="760" y="515"/>
                  </a:lnTo>
                  <a:lnTo>
                    <a:pt x="764" y="514"/>
                  </a:lnTo>
                  <a:lnTo>
                    <a:pt x="767" y="510"/>
                  </a:lnTo>
                  <a:lnTo>
                    <a:pt x="769" y="507"/>
                  </a:lnTo>
                  <a:lnTo>
                    <a:pt x="770" y="502"/>
                  </a:lnTo>
                  <a:lnTo>
                    <a:pt x="769" y="498"/>
                  </a:lnTo>
                  <a:lnTo>
                    <a:pt x="766" y="494"/>
                  </a:lnTo>
                  <a:lnTo>
                    <a:pt x="781" y="476"/>
                  </a:lnTo>
                  <a:lnTo>
                    <a:pt x="786" y="477"/>
                  </a:lnTo>
                  <a:lnTo>
                    <a:pt x="790" y="476"/>
                  </a:lnTo>
                  <a:lnTo>
                    <a:pt x="794" y="474"/>
                  </a:lnTo>
                  <a:lnTo>
                    <a:pt x="798" y="470"/>
                  </a:lnTo>
                  <a:lnTo>
                    <a:pt x="799" y="468"/>
                  </a:lnTo>
                  <a:lnTo>
                    <a:pt x="800" y="464"/>
                  </a:lnTo>
                  <a:lnTo>
                    <a:pt x="799" y="459"/>
                  </a:lnTo>
                  <a:lnTo>
                    <a:pt x="798" y="456"/>
                  </a:lnTo>
                  <a:lnTo>
                    <a:pt x="794" y="452"/>
                  </a:lnTo>
                  <a:lnTo>
                    <a:pt x="790" y="451"/>
                  </a:lnTo>
                  <a:lnTo>
                    <a:pt x="786" y="450"/>
                  </a:lnTo>
                  <a:lnTo>
                    <a:pt x="781" y="451"/>
                  </a:lnTo>
                  <a:lnTo>
                    <a:pt x="777" y="452"/>
                  </a:lnTo>
                  <a:lnTo>
                    <a:pt x="774" y="456"/>
                  </a:lnTo>
                  <a:lnTo>
                    <a:pt x="771" y="459"/>
                  </a:lnTo>
                  <a:lnTo>
                    <a:pt x="770" y="464"/>
                  </a:lnTo>
                  <a:lnTo>
                    <a:pt x="771" y="468"/>
                  </a:lnTo>
                  <a:lnTo>
                    <a:pt x="774" y="472"/>
                  </a:lnTo>
                  <a:lnTo>
                    <a:pt x="761" y="490"/>
                  </a:lnTo>
                  <a:lnTo>
                    <a:pt x="756" y="489"/>
                  </a:lnTo>
                  <a:lnTo>
                    <a:pt x="750" y="490"/>
                  </a:lnTo>
                  <a:lnTo>
                    <a:pt x="747" y="491"/>
                  </a:lnTo>
                  <a:lnTo>
                    <a:pt x="744" y="494"/>
                  </a:lnTo>
                  <a:lnTo>
                    <a:pt x="741" y="498"/>
                  </a:lnTo>
                  <a:lnTo>
                    <a:pt x="740" y="502"/>
                  </a:lnTo>
                  <a:lnTo>
                    <a:pt x="741" y="506"/>
                  </a:lnTo>
                  <a:lnTo>
                    <a:pt x="743" y="508"/>
                  </a:lnTo>
                  <a:lnTo>
                    <a:pt x="745" y="511"/>
                  </a:lnTo>
                  <a:lnTo>
                    <a:pt x="732" y="528"/>
                  </a:lnTo>
                  <a:lnTo>
                    <a:pt x="688" y="528"/>
                  </a:lnTo>
                  <a:lnTo>
                    <a:pt x="711" y="497"/>
                  </a:lnTo>
                  <a:lnTo>
                    <a:pt x="714" y="498"/>
                  </a:lnTo>
                  <a:lnTo>
                    <a:pt x="718" y="498"/>
                  </a:lnTo>
                  <a:lnTo>
                    <a:pt x="722" y="498"/>
                  </a:lnTo>
                  <a:lnTo>
                    <a:pt x="726" y="495"/>
                  </a:lnTo>
                  <a:lnTo>
                    <a:pt x="728" y="491"/>
                  </a:lnTo>
                  <a:lnTo>
                    <a:pt x="730" y="487"/>
                  </a:lnTo>
                  <a:lnTo>
                    <a:pt x="728" y="484"/>
                  </a:lnTo>
                  <a:lnTo>
                    <a:pt x="726" y="480"/>
                  </a:lnTo>
                  <a:lnTo>
                    <a:pt x="722" y="477"/>
                  </a:lnTo>
                  <a:lnTo>
                    <a:pt x="718" y="476"/>
                  </a:lnTo>
                  <a:lnTo>
                    <a:pt x="714" y="477"/>
                  </a:lnTo>
                  <a:lnTo>
                    <a:pt x="703" y="450"/>
                  </a:lnTo>
                  <a:lnTo>
                    <a:pt x="706" y="447"/>
                  </a:lnTo>
                  <a:lnTo>
                    <a:pt x="709" y="444"/>
                  </a:lnTo>
                  <a:lnTo>
                    <a:pt x="710" y="440"/>
                  </a:lnTo>
                  <a:lnTo>
                    <a:pt x="710" y="438"/>
                  </a:lnTo>
                  <a:lnTo>
                    <a:pt x="709" y="434"/>
                  </a:lnTo>
                  <a:lnTo>
                    <a:pt x="706" y="431"/>
                  </a:lnTo>
                  <a:lnTo>
                    <a:pt x="703" y="429"/>
                  </a:lnTo>
                  <a:lnTo>
                    <a:pt x="701" y="427"/>
                  </a:lnTo>
                  <a:lnTo>
                    <a:pt x="697" y="429"/>
                  </a:lnTo>
                  <a:lnTo>
                    <a:pt x="693" y="430"/>
                  </a:lnTo>
                  <a:lnTo>
                    <a:pt x="690" y="431"/>
                  </a:lnTo>
                  <a:lnTo>
                    <a:pt x="688" y="434"/>
                  </a:lnTo>
                  <a:lnTo>
                    <a:pt x="686" y="438"/>
                  </a:lnTo>
                  <a:lnTo>
                    <a:pt x="648" y="431"/>
                  </a:lnTo>
                  <a:lnTo>
                    <a:pt x="680" y="400"/>
                  </a:lnTo>
                  <a:lnTo>
                    <a:pt x="701" y="402"/>
                  </a:lnTo>
                  <a:lnTo>
                    <a:pt x="701" y="406"/>
                  </a:lnTo>
                  <a:lnTo>
                    <a:pt x="702" y="409"/>
                  </a:lnTo>
                  <a:lnTo>
                    <a:pt x="703" y="413"/>
                  </a:lnTo>
                  <a:lnTo>
                    <a:pt x="707" y="414"/>
                  </a:lnTo>
                  <a:lnTo>
                    <a:pt x="711" y="415"/>
                  </a:lnTo>
                  <a:lnTo>
                    <a:pt x="715" y="415"/>
                  </a:lnTo>
                  <a:lnTo>
                    <a:pt x="719" y="414"/>
                  </a:lnTo>
                  <a:lnTo>
                    <a:pt x="723" y="412"/>
                  </a:lnTo>
                  <a:lnTo>
                    <a:pt x="726" y="409"/>
                  </a:lnTo>
                  <a:lnTo>
                    <a:pt x="727" y="408"/>
                  </a:lnTo>
                  <a:lnTo>
                    <a:pt x="749" y="410"/>
                  </a:lnTo>
                  <a:lnTo>
                    <a:pt x="749" y="414"/>
                  </a:lnTo>
                  <a:lnTo>
                    <a:pt x="750" y="417"/>
                  </a:lnTo>
                  <a:lnTo>
                    <a:pt x="753" y="419"/>
                  </a:lnTo>
                  <a:lnTo>
                    <a:pt x="756" y="421"/>
                  </a:lnTo>
                  <a:lnTo>
                    <a:pt x="760" y="422"/>
                  </a:lnTo>
                  <a:lnTo>
                    <a:pt x="765" y="422"/>
                  </a:lnTo>
                  <a:lnTo>
                    <a:pt x="769" y="421"/>
                  </a:lnTo>
                  <a:lnTo>
                    <a:pt x="773" y="418"/>
                  </a:lnTo>
                  <a:lnTo>
                    <a:pt x="775" y="414"/>
                  </a:lnTo>
                  <a:lnTo>
                    <a:pt x="777" y="410"/>
                  </a:lnTo>
                  <a:lnTo>
                    <a:pt x="777" y="405"/>
                  </a:lnTo>
                  <a:lnTo>
                    <a:pt x="775" y="401"/>
                  </a:lnTo>
                  <a:lnTo>
                    <a:pt x="773" y="398"/>
                  </a:lnTo>
                  <a:lnTo>
                    <a:pt x="770" y="396"/>
                  </a:lnTo>
                  <a:lnTo>
                    <a:pt x="766" y="395"/>
                  </a:lnTo>
                  <a:lnTo>
                    <a:pt x="761" y="395"/>
                  </a:lnTo>
                  <a:lnTo>
                    <a:pt x="757" y="396"/>
                  </a:lnTo>
                  <a:lnTo>
                    <a:pt x="753" y="398"/>
                  </a:lnTo>
                  <a:lnTo>
                    <a:pt x="752" y="401"/>
                  </a:lnTo>
                  <a:lnTo>
                    <a:pt x="750" y="404"/>
                  </a:lnTo>
                  <a:lnTo>
                    <a:pt x="728" y="400"/>
                  </a:lnTo>
                  <a:lnTo>
                    <a:pt x="727" y="396"/>
                  </a:lnTo>
                  <a:lnTo>
                    <a:pt x="724" y="392"/>
                  </a:lnTo>
                  <a:lnTo>
                    <a:pt x="720" y="389"/>
                  </a:lnTo>
                  <a:lnTo>
                    <a:pt x="716" y="388"/>
                  </a:lnTo>
                  <a:lnTo>
                    <a:pt x="712" y="388"/>
                  </a:lnTo>
                  <a:lnTo>
                    <a:pt x="709" y="389"/>
                  </a:lnTo>
                  <a:lnTo>
                    <a:pt x="705" y="393"/>
                  </a:lnTo>
                  <a:lnTo>
                    <a:pt x="702" y="396"/>
                  </a:lnTo>
                  <a:lnTo>
                    <a:pt x="686" y="393"/>
                  </a:lnTo>
                  <a:lnTo>
                    <a:pt x="715" y="364"/>
                  </a:lnTo>
                  <a:lnTo>
                    <a:pt x="757" y="371"/>
                  </a:lnTo>
                  <a:lnTo>
                    <a:pt x="758" y="374"/>
                  </a:lnTo>
                  <a:lnTo>
                    <a:pt x="761" y="378"/>
                  </a:lnTo>
                  <a:lnTo>
                    <a:pt x="764" y="379"/>
                  </a:lnTo>
                  <a:lnTo>
                    <a:pt x="766" y="380"/>
                  </a:lnTo>
                  <a:lnTo>
                    <a:pt x="770" y="380"/>
                  </a:lnTo>
                  <a:lnTo>
                    <a:pt x="774" y="379"/>
                  </a:lnTo>
                  <a:lnTo>
                    <a:pt x="777" y="376"/>
                  </a:lnTo>
                  <a:lnTo>
                    <a:pt x="779" y="374"/>
                  </a:lnTo>
                  <a:lnTo>
                    <a:pt x="781" y="370"/>
                  </a:lnTo>
                  <a:lnTo>
                    <a:pt x="781" y="366"/>
                  </a:lnTo>
                  <a:lnTo>
                    <a:pt x="779" y="363"/>
                  </a:lnTo>
                  <a:lnTo>
                    <a:pt x="778" y="359"/>
                  </a:lnTo>
                  <a:lnTo>
                    <a:pt x="775" y="358"/>
                  </a:lnTo>
                  <a:lnTo>
                    <a:pt x="771" y="357"/>
                  </a:lnTo>
                  <a:lnTo>
                    <a:pt x="767" y="357"/>
                  </a:lnTo>
                  <a:lnTo>
                    <a:pt x="765" y="358"/>
                  </a:lnTo>
                  <a:lnTo>
                    <a:pt x="761" y="360"/>
                  </a:lnTo>
                  <a:lnTo>
                    <a:pt x="760" y="363"/>
                  </a:lnTo>
                  <a:lnTo>
                    <a:pt x="758" y="366"/>
                  </a:lnTo>
                  <a:lnTo>
                    <a:pt x="719" y="360"/>
                  </a:lnTo>
                  <a:lnTo>
                    <a:pt x="747" y="333"/>
                  </a:lnTo>
                  <a:lnTo>
                    <a:pt x="802" y="342"/>
                  </a:lnTo>
                  <a:lnTo>
                    <a:pt x="802" y="347"/>
                  </a:lnTo>
                  <a:lnTo>
                    <a:pt x="803" y="351"/>
                  </a:lnTo>
                  <a:lnTo>
                    <a:pt x="805" y="355"/>
                  </a:lnTo>
                  <a:lnTo>
                    <a:pt x="815" y="360"/>
                  </a:lnTo>
                  <a:lnTo>
                    <a:pt x="824" y="359"/>
                  </a:lnTo>
                  <a:lnTo>
                    <a:pt x="833" y="354"/>
                  </a:lnTo>
                  <a:lnTo>
                    <a:pt x="838" y="346"/>
                  </a:lnTo>
                  <a:lnTo>
                    <a:pt x="838" y="336"/>
                  </a:lnTo>
                  <a:lnTo>
                    <a:pt x="834" y="328"/>
                  </a:lnTo>
                  <a:lnTo>
                    <a:pt x="825" y="323"/>
                  </a:lnTo>
                  <a:lnTo>
                    <a:pt x="816" y="324"/>
                  </a:lnTo>
                  <a:lnTo>
                    <a:pt x="807" y="329"/>
                  </a:lnTo>
                  <a:lnTo>
                    <a:pt x="804" y="332"/>
                  </a:lnTo>
                  <a:lnTo>
                    <a:pt x="803" y="336"/>
                  </a:lnTo>
                  <a:lnTo>
                    <a:pt x="752" y="328"/>
                  </a:lnTo>
                  <a:lnTo>
                    <a:pt x="804" y="275"/>
                  </a:lnTo>
                  <a:lnTo>
                    <a:pt x="897" y="290"/>
                  </a:lnTo>
                  <a:lnTo>
                    <a:pt x="898" y="304"/>
                  </a:lnTo>
                  <a:lnTo>
                    <a:pt x="905" y="315"/>
                  </a:lnTo>
                  <a:lnTo>
                    <a:pt x="917" y="321"/>
                  </a:lnTo>
                  <a:lnTo>
                    <a:pt x="928" y="324"/>
                  </a:lnTo>
                  <a:lnTo>
                    <a:pt x="942" y="320"/>
                  </a:lnTo>
                  <a:lnTo>
                    <a:pt x="953" y="312"/>
                  </a:lnTo>
                  <a:lnTo>
                    <a:pt x="961" y="302"/>
                  </a:lnTo>
                  <a:lnTo>
                    <a:pt x="964" y="288"/>
                  </a:lnTo>
                  <a:lnTo>
                    <a:pt x="963" y="275"/>
                  </a:lnTo>
                  <a:lnTo>
                    <a:pt x="956" y="265"/>
                  </a:lnTo>
                  <a:lnTo>
                    <a:pt x="944" y="258"/>
                  </a:lnTo>
                  <a:lnTo>
                    <a:pt x="932" y="257"/>
                  </a:lnTo>
                  <a:lnTo>
                    <a:pt x="919" y="260"/>
                  </a:lnTo>
                  <a:lnTo>
                    <a:pt x="908" y="268"/>
                  </a:lnTo>
                  <a:lnTo>
                    <a:pt x="904" y="273"/>
                  </a:lnTo>
                  <a:lnTo>
                    <a:pt x="900" y="279"/>
                  </a:lnTo>
                  <a:lnTo>
                    <a:pt x="817" y="266"/>
                  </a:lnTo>
                  <a:lnTo>
                    <a:pt x="819" y="268"/>
                  </a:lnTo>
                  <a:lnTo>
                    <a:pt x="866" y="268"/>
                  </a:lnTo>
                  <a:lnTo>
                    <a:pt x="871" y="266"/>
                  </a:lnTo>
                  <a:lnTo>
                    <a:pt x="875" y="264"/>
                  </a:lnTo>
                  <a:lnTo>
                    <a:pt x="879" y="261"/>
                  </a:lnTo>
                  <a:lnTo>
                    <a:pt x="880" y="256"/>
                  </a:lnTo>
                  <a:lnTo>
                    <a:pt x="881" y="251"/>
                  </a:lnTo>
                  <a:lnTo>
                    <a:pt x="881" y="203"/>
                  </a:lnTo>
                  <a:lnTo>
                    <a:pt x="881" y="201"/>
                  </a:lnTo>
                  <a:lnTo>
                    <a:pt x="880" y="197"/>
                  </a:lnTo>
                  <a:lnTo>
                    <a:pt x="891" y="201"/>
                  </a:lnTo>
                  <a:lnTo>
                    <a:pt x="902" y="199"/>
                  </a:lnTo>
                  <a:lnTo>
                    <a:pt x="911" y="193"/>
                  </a:lnTo>
                  <a:lnTo>
                    <a:pt x="918" y="185"/>
                  </a:lnTo>
                  <a:lnTo>
                    <a:pt x="919" y="175"/>
                  </a:lnTo>
                  <a:lnTo>
                    <a:pt x="918" y="165"/>
                  </a:lnTo>
                  <a:lnTo>
                    <a:pt x="913" y="156"/>
                  </a:lnTo>
                  <a:lnTo>
                    <a:pt x="904" y="151"/>
                  </a:lnTo>
                  <a:lnTo>
                    <a:pt x="894" y="150"/>
                  </a:lnTo>
                  <a:lnTo>
                    <a:pt x="885" y="151"/>
                  </a:lnTo>
                  <a:lnTo>
                    <a:pt x="876" y="158"/>
                  </a:lnTo>
                  <a:lnTo>
                    <a:pt x="870" y="167"/>
                  </a:lnTo>
                  <a:lnTo>
                    <a:pt x="868" y="179"/>
                  </a:lnTo>
                  <a:lnTo>
                    <a:pt x="872" y="189"/>
                  </a:lnTo>
                  <a:lnTo>
                    <a:pt x="870" y="188"/>
                  </a:lnTo>
                  <a:lnTo>
                    <a:pt x="866" y="188"/>
                  </a:lnTo>
                  <a:lnTo>
                    <a:pt x="819" y="188"/>
                  </a:lnTo>
                  <a:lnTo>
                    <a:pt x="813" y="189"/>
                  </a:lnTo>
                  <a:lnTo>
                    <a:pt x="808" y="190"/>
                  </a:lnTo>
                  <a:lnTo>
                    <a:pt x="805" y="194"/>
                  </a:lnTo>
                  <a:lnTo>
                    <a:pt x="803" y="198"/>
                  </a:lnTo>
                  <a:lnTo>
                    <a:pt x="803" y="203"/>
                  </a:lnTo>
                  <a:lnTo>
                    <a:pt x="803" y="247"/>
                  </a:lnTo>
                  <a:lnTo>
                    <a:pt x="790" y="171"/>
                  </a:lnTo>
                  <a:lnTo>
                    <a:pt x="796" y="167"/>
                  </a:lnTo>
                  <a:lnTo>
                    <a:pt x="803" y="163"/>
                  </a:lnTo>
                  <a:lnTo>
                    <a:pt x="811" y="151"/>
                  </a:lnTo>
                  <a:lnTo>
                    <a:pt x="813" y="138"/>
                  </a:lnTo>
                  <a:lnTo>
                    <a:pt x="812" y="125"/>
                  </a:lnTo>
                  <a:lnTo>
                    <a:pt x="805" y="114"/>
                  </a:lnTo>
                  <a:lnTo>
                    <a:pt x="794" y="108"/>
                  </a:lnTo>
                  <a:lnTo>
                    <a:pt x="782" y="107"/>
                  </a:lnTo>
                  <a:lnTo>
                    <a:pt x="769" y="109"/>
                  </a:lnTo>
                  <a:lnTo>
                    <a:pt x="757" y="117"/>
                  </a:lnTo>
                  <a:lnTo>
                    <a:pt x="749" y="129"/>
                  </a:lnTo>
                  <a:lnTo>
                    <a:pt x="747" y="142"/>
                  </a:lnTo>
                  <a:lnTo>
                    <a:pt x="748" y="154"/>
                  </a:lnTo>
                  <a:lnTo>
                    <a:pt x="756" y="164"/>
                  </a:lnTo>
                  <a:lnTo>
                    <a:pt x="766" y="172"/>
                  </a:lnTo>
                  <a:lnTo>
                    <a:pt x="779" y="173"/>
                  </a:lnTo>
                  <a:lnTo>
                    <a:pt x="794" y="266"/>
                  </a:lnTo>
                  <a:lnTo>
                    <a:pt x="743" y="319"/>
                  </a:lnTo>
                  <a:lnTo>
                    <a:pt x="735" y="268"/>
                  </a:lnTo>
                  <a:lnTo>
                    <a:pt x="737" y="266"/>
                  </a:lnTo>
                  <a:lnTo>
                    <a:pt x="741" y="262"/>
                  </a:lnTo>
                  <a:lnTo>
                    <a:pt x="747" y="254"/>
                  </a:lnTo>
                  <a:lnTo>
                    <a:pt x="747" y="244"/>
                  </a:lnTo>
                  <a:lnTo>
                    <a:pt x="743" y="236"/>
                  </a:lnTo>
                  <a:lnTo>
                    <a:pt x="735" y="232"/>
                  </a:lnTo>
                  <a:lnTo>
                    <a:pt x="724" y="232"/>
                  </a:lnTo>
                  <a:lnTo>
                    <a:pt x="715" y="237"/>
                  </a:lnTo>
                  <a:lnTo>
                    <a:pt x="710" y="247"/>
                  </a:lnTo>
                  <a:lnTo>
                    <a:pt x="710" y="256"/>
                  </a:lnTo>
                  <a:lnTo>
                    <a:pt x="714" y="265"/>
                  </a:lnTo>
                  <a:lnTo>
                    <a:pt x="719" y="268"/>
                  </a:lnTo>
                  <a:lnTo>
                    <a:pt x="723" y="269"/>
                  </a:lnTo>
                  <a:lnTo>
                    <a:pt x="728" y="269"/>
                  </a:lnTo>
                  <a:lnTo>
                    <a:pt x="737" y="324"/>
                  </a:lnTo>
                  <a:lnTo>
                    <a:pt x="710" y="351"/>
                  </a:lnTo>
                  <a:lnTo>
                    <a:pt x="703" y="312"/>
                  </a:lnTo>
                  <a:lnTo>
                    <a:pt x="707" y="311"/>
                  </a:lnTo>
                  <a:lnTo>
                    <a:pt x="710" y="309"/>
                  </a:lnTo>
                  <a:lnTo>
                    <a:pt x="712" y="306"/>
                  </a:lnTo>
                  <a:lnTo>
                    <a:pt x="712" y="303"/>
                  </a:lnTo>
                  <a:lnTo>
                    <a:pt x="714" y="299"/>
                  </a:lnTo>
                  <a:lnTo>
                    <a:pt x="712" y="295"/>
                  </a:lnTo>
                  <a:lnTo>
                    <a:pt x="710" y="292"/>
                  </a:lnTo>
                  <a:lnTo>
                    <a:pt x="707" y="290"/>
                  </a:lnTo>
                  <a:lnTo>
                    <a:pt x="705" y="290"/>
                  </a:lnTo>
                  <a:lnTo>
                    <a:pt x="701" y="290"/>
                  </a:lnTo>
                  <a:lnTo>
                    <a:pt x="697" y="291"/>
                  </a:lnTo>
                  <a:lnTo>
                    <a:pt x="694" y="294"/>
                  </a:lnTo>
                  <a:lnTo>
                    <a:pt x="692" y="296"/>
                  </a:lnTo>
                  <a:lnTo>
                    <a:pt x="690" y="300"/>
                  </a:lnTo>
                  <a:lnTo>
                    <a:pt x="690" y="303"/>
                  </a:lnTo>
                  <a:lnTo>
                    <a:pt x="692" y="307"/>
                  </a:lnTo>
                  <a:lnTo>
                    <a:pt x="693" y="309"/>
                  </a:lnTo>
                  <a:lnTo>
                    <a:pt x="695" y="312"/>
                  </a:lnTo>
                  <a:lnTo>
                    <a:pt x="699" y="312"/>
                  </a:lnTo>
                  <a:lnTo>
                    <a:pt x="706" y="355"/>
                  </a:lnTo>
                  <a:lnTo>
                    <a:pt x="677" y="384"/>
                  </a:lnTo>
                  <a:lnTo>
                    <a:pt x="675" y="368"/>
                  </a:lnTo>
                  <a:lnTo>
                    <a:pt x="677" y="366"/>
                  </a:lnTo>
                  <a:lnTo>
                    <a:pt x="680" y="362"/>
                  </a:lnTo>
                  <a:lnTo>
                    <a:pt x="682" y="358"/>
                  </a:lnTo>
                  <a:lnTo>
                    <a:pt x="682" y="353"/>
                  </a:lnTo>
                  <a:lnTo>
                    <a:pt x="681" y="349"/>
                  </a:lnTo>
                  <a:lnTo>
                    <a:pt x="678" y="346"/>
                  </a:lnTo>
                  <a:lnTo>
                    <a:pt x="675" y="343"/>
                  </a:lnTo>
                  <a:lnTo>
                    <a:pt x="671" y="342"/>
                  </a:lnTo>
                  <a:lnTo>
                    <a:pt x="667" y="320"/>
                  </a:lnTo>
                  <a:lnTo>
                    <a:pt x="669" y="319"/>
                  </a:lnTo>
                  <a:lnTo>
                    <a:pt x="671" y="316"/>
                  </a:lnTo>
                  <a:lnTo>
                    <a:pt x="673" y="312"/>
                  </a:lnTo>
                  <a:lnTo>
                    <a:pt x="676" y="308"/>
                  </a:lnTo>
                  <a:lnTo>
                    <a:pt x="676" y="304"/>
                  </a:lnTo>
                  <a:lnTo>
                    <a:pt x="675" y="300"/>
                  </a:lnTo>
                  <a:lnTo>
                    <a:pt x="672" y="296"/>
                  </a:lnTo>
                  <a:lnTo>
                    <a:pt x="668" y="294"/>
                  </a:lnTo>
                  <a:lnTo>
                    <a:pt x="664" y="294"/>
                  </a:lnTo>
                  <a:lnTo>
                    <a:pt x="660" y="294"/>
                  </a:lnTo>
                  <a:lnTo>
                    <a:pt x="656" y="295"/>
                  </a:lnTo>
                  <a:lnTo>
                    <a:pt x="652" y="298"/>
                  </a:lnTo>
                  <a:lnTo>
                    <a:pt x="650" y="302"/>
                  </a:lnTo>
                  <a:lnTo>
                    <a:pt x="648" y="306"/>
                  </a:lnTo>
                  <a:lnTo>
                    <a:pt x="648" y="309"/>
                  </a:lnTo>
                  <a:lnTo>
                    <a:pt x="648" y="313"/>
                  </a:lnTo>
                  <a:lnTo>
                    <a:pt x="651" y="317"/>
                  </a:lnTo>
                  <a:lnTo>
                    <a:pt x="654" y="320"/>
                  </a:lnTo>
                  <a:lnTo>
                    <a:pt x="656" y="320"/>
                  </a:lnTo>
                  <a:lnTo>
                    <a:pt x="659" y="321"/>
                  </a:lnTo>
                  <a:lnTo>
                    <a:pt x="663" y="343"/>
                  </a:lnTo>
                  <a:lnTo>
                    <a:pt x="661" y="345"/>
                  </a:lnTo>
                  <a:lnTo>
                    <a:pt x="659" y="346"/>
                  </a:lnTo>
                  <a:lnTo>
                    <a:pt x="656" y="350"/>
                  </a:lnTo>
                  <a:lnTo>
                    <a:pt x="655" y="355"/>
                  </a:lnTo>
                  <a:lnTo>
                    <a:pt x="654" y="359"/>
                  </a:lnTo>
                  <a:lnTo>
                    <a:pt x="655" y="363"/>
                  </a:lnTo>
                  <a:lnTo>
                    <a:pt x="658" y="367"/>
                  </a:lnTo>
                  <a:lnTo>
                    <a:pt x="660" y="368"/>
                  </a:lnTo>
                  <a:lnTo>
                    <a:pt x="664" y="370"/>
                  </a:lnTo>
                  <a:lnTo>
                    <a:pt x="667" y="370"/>
                  </a:lnTo>
                  <a:lnTo>
                    <a:pt x="671" y="391"/>
                  </a:lnTo>
                  <a:lnTo>
                    <a:pt x="639" y="422"/>
                  </a:lnTo>
                  <a:lnTo>
                    <a:pt x="633" y="383"/>
                  </a:lnTo>
                  <a:lnTo>
                    <a:pt x="635" y="381"/>
                  </a:lnTo>
                  <a:lnTo>
                    <a:pt x="638" y="380"/>
                  </a:lnTo>
                  <a:lnTo>
                    <a:pt x="640" y="378"/>
                  </a:lnTo>
                  <a:lnTo>
                    <a:pt x="642" y="374"/>
                  </a:lnTo>
                  <a:lnTo>
                    <a:pt x="642" y="370"/>
                  </a:lnTo>
                  <a:lnTo>
                    <a:pt x="642" y="367"/>
                  </a:lnTo>
                  <a:lnTo>
                    <a:pt x="639" y="363"/>
                  </a:lnTo>
                  <a:lnTo>
                    <a:pt x="637" y="362"/>
                  </a:lnTo>
                  <a:lnTo>
                    <a:pt x="633" y="360"/>
                  </a:lnTo>
                  <a:lnTo>
                    <a:pt x="630" y="360"/>
                  </a:lnTo>
                  <a:lnTo>
                    <a:pt x="626" y="362"/>
                  </a:lnTo>
                  <a:lnTo>
                    <a:pt x="622" y="364"/>
                  </a:lnTo>
                  <a:lnTo>
                    <a:pt x="621" y="367"/>
                  </a:lnTo>
                  <a:lnTo>
                    <a:pt x="593" y="354"/>
                  </a:lnTo>
                  <a:lnTo>
                    <a:pt x="595" y="353"/>
                  </a:lnTo>
                  <a:lnTo>
                    <a:pt x="593" y="347"/>
                  </a:lnTo>
                  <a:lnTo>
                    <a:pt x="591" y="343"/>
                  </a:lnTo>
                  <a:lnTo>
                    <a:pt x="587" y="341"/>
                  </a:lnTo>
                  <a:lnTo>
                    <a:pt x="583" y="340"/>
                  </a:lnTo>
                  <a:lnTo>
                    <a:pt x="579" y="341"/>
                  </a:lnTo>
                  <a:lnTo>
                    <a:pt x="575" y="343"/>
                  </a:lnTo>
                  <a:lnTo>
                    <a:pt x="572" y="347"/>
                  </a:lnTo>
                  <a:lnTo>
                    <a:pt x="572" y="353"/>
                  </a:lnTo>
                  <a:lnTo>
                    <a:pt x="572" y="355"/>
                  </a:lnTo>
                  <a:lnTo>
                    <a:pt x="574" y="358"/>
                  </a:lnTo>
                  <a:lnTo>
                    <a:pt x="542" y="381"/>
                  </a:lnTo>
                  <a:lnTo>
                    <a:pt x="542" y="337"/>
                  </a:lnTo>
                  <a:lnTo>
                    <a:pt x="559" y="325"/>
                  </a:lnTo>
                  <a:lnTo>
                    <a:pt x="562" y="326"/>
                  </a:lnTo>
                  <a:lnTo>
                    <a:pt x="565" y="328"/>
                  </a:lnTo>
                  <a:lnTo>
                    <a:pt x="568" y="329"/>
                  </a:lnTo>
                  <a:lnTo>
                    <a:pt x="572" y="328"/>
                  </a:lnTo>
                  <a:lnTo>
                    <a:pt x="576" y="326"/>
                  </a:lnTo>
                  <a:lnTo>
                    <a:pt x="579" y="323"/>
                  </a:lnTo>
                  <a:lnTo>
                    <a:pt x="580" y="319"/>
                  </a:lnTo>
                  <a:lnTo>
                    <a:pt x="582" y="315"/>
                  </a:lnTo>
                  <a:lnTo>
                    <a:pt x="580" y="309"/>
                  </a:lnTo>
                  <a:lnTo>
                    <a:pt x="599" y="295"/>
                  </a:lnTo>
                  <a:lnTo>
                    <a:pt x="603" y="298"/>
                  </a:lnTo>
                  <a:lnTo>
                    <a:pt x="606" y="299"/>
                  </a:lnTo>
                  <a:lnTo>
                    <a:pt x="612" y="298"/>
                  </a:lnTo>
                  <a:lnTo>
                    <a:pt x="614" y="296"/>
                  </a:lnTo>
                  <a:lnTo>
                    <a:pt x="618" y="292"/>
                  </a:lnTo>
                  <a:lnTo>
                    <a:pt x="620" y="288"/>
                  </a:lnTo>
                  <a:lnTo>
                    <a:pt x="621" y="285"/>
                  </a:lnTo>
                  <a:lnTo>
                    <a:pt x="620" y="279"/>
                  </a:lnTo>
                  <a:lnTo>
                    <a:pt x="618" y="275"/>
                  </a:lnTo>
                  <a:lnTo>
                    <a:pt x="614" y="273"/>
                  </a:lnTo>
                  <a:lnTo>
                    <a:pt x="612" y="270"/>
                  </a:lnTo>
                  <a:lnTo>
                    <a:pt x="606" y="269"/>
                  </a:lnTo>
                  <a:lnTo>
                    <a:pt x="603" y="270"/>
                  </a:lnTo>
                  <a:lnTo>
                    <a:pt x="600" y="273"/>
                  </a:lnTo>
                  <a:lnTo>
                    <a:pt x="596" y="275"/>
                  </a:lnTo>
                  <a:lnTo>
                    <a:pt x="595" y="279"/>
                  </a:lnTo>
                  <a:lnTo>
                    <a:pt x="593" y="285"/>
                  </a:lnTo>
                  <a:lnTo>
                    <a:pt x="595" y="288"/>
                  </a:lnTo>
                  <a:lnTo>
                    <a:pt x="576" y="303"/>
                  </a:lnTo>
                  <a:lnTo>
                    <a:pt x="572" y="300"/>
                  </a:lnTo>
                  <a:lnTo>
                    <a:pt x="568" y="299"/>
                  </a:lnTo>
                  <a:lnTo>
                    <a:pt x="563" y="300"/>
                  </a:lnTo>
                  <a:lnTo>
                    <a:pt x="561" y="303"/>
                  </a:lnTo>
                  <a:lnTo>
                    <a:pt x="557" y="306"/>
                  </a:lnTo>
                  <a:lnTo>
                    <a:pt x="555" y="309"/>
                  </a:lnTo>
                  <a:lnTo>
                    <a:pt x="554" y="315"/>
                  </a:lnTo>
                  <a:lnTo>
                    <a:pt x="555" y="317"/>
                  </a:lnTo>
                  <a:lnTo>
                    <a:pt x="542" y="328"/>
                  </a:lnTo>
                  <a:lnTo>
                    <a:pt x="542" y="286"/>
                  </a:lnTo>
                  <a:lnTo>
                    <a:pt x="576" y="261"/>
                  </a:lnTo>
                  <a:lnTo>
                    <a:pt x="579" y="264"/>
                  </a:lnTo>
                  <a:lnTo>
                    <a:pt x="583" y="264"/>
                  </a:lnTo>
                  <a:lnTo>
                    <a:pt x="587" y="262"/>
                  </a:lnTo>
                  <a:lnTo>
                    <a:pt x="591" y="260"/>
                  </a:lnTo>
                  <a:lnTo>
                    <a:pt x="593" y="256"/>
                  </a:lnTo>
                  <a:lnTo>
                    <a:pt x="595" y="252"/>
                  </a:lnTo>
                  <a:lnTo>
                    <a:pt x="593" y="247"/>
                  </a:lnTo>
                  <a:lnTo>
                    <a:pt x="591" y="243"/>
                  </a:lnTo>
                  <a:lnTo>
                    <a:pt x="587" y="240"/>
                  </a:lnTo>
                  <a:lnTo>
                    <a:pt x="583" y="239"/>
                  </a:lnTo>
                  <a:lnTo>
                    <a:pt x="579" y="240"/>
                  </a:lnTo>
                  <a:lnTo>
                    <a:pt x="575" y="243"/>
                  </a:lnTo>
                  <a:lnTo>
                    <a:pt x="572" y="247"/>
                  </a:lnTo>
                  <a:lnTo>
                    <a:pt x="572" y="252"/>
                  </a:lnTo>
                  <a:lnTo>
                    <a:pt x="572" y="254"/>
                  </a:lnTo>
                  <a:lnTo>
                    <a:pt x="574" y="258"/>
                  </a:lnTo>
                  <a:lnTo>
                    <a:pt x="542" y="281"/>
                  </a:lnTo>
                  <a:lnTo>
                    <a:pt x="542" y="243"/>
                  </a:lnTo>
                  <a:lnTo>
                    <a:pt x="587" y="210"/>
                  </a:lnTo>
                  <a:lnTo>
                    <a:pt x="591" y="214"/>
                  </a:lnTo>
                  <a:lnTo>
                    <a:pt x="595" y="215"/>
                  </a:lnTo>
                  <a:lnTo>
                    <a:pt x="600" y="216"/>
                  </a:lnTo>
                  <a:lnTo>
                    <a:pt x="605" y="215"/>
                  </a:lnTo>
                  <a:lnTo>
                    <a:pt x="610" y="213"/>
                  </a:lnTo>
                  <a:lnTo>
                    <a:pt x="614" y="209"/>
                  </a:lnTo>
                  <a:lnTo>
                    <a:pt x="617" y="203"/>
                  </a:lnTo>
                  <a:lnTo>
                    <a:pt x="618" y="197"/>
                  </a:lnTo>
                  <a:lnTo>
                    <a:pt x="617" y="190"/>
                  </a:lnTo>
                  <a:lnTo>
                    <a:pt x="614" y="185"/>
                  </a:lnTo>
                  <a:lnTo>
                    <a:pt x="610" y="181"/>
                  </a:lnTo>
                  <a:lnTo>
                    <a:pt x="605" y="177"/>
                  </a:lnTo>
                  <a:lnTo>
                    <a:pt x="600" y="177"/>
                  </a:lnTo>
                  <a:lnTo>
                    <a:pt x="595" y="177"/>
                  </a:lnTo>
                  <a:lnTo>
                    <a:pt x="589" y="181"/>
                  </a:lnTo>
                  <a:lnTo>
                    <a:pt x="586" y="185"/>
                  </a:lnTo>
                  <a:lnTo>
                    <a:pt x="583" y="190"/>
                  </a:lnTo>
                  <a:lnTo>
                    <a:pt x="582" y="197"/>
                  </a:lnTo>
                  <a:lnTo>
                    <a:pt x="583" y="201"/>
                  </a:lnTo>
                  <a:lnTo>
                    <a:pt x="584" y="205"/>
                  </a:lnTo>
                  <a:lnTo>
                    <a:pt x="542" y="235"/>
                  </a:lnTo>
                  <a:lnTo>
                    <a:pt x="542" y="162"/>
                  </a:lnTo>
                  <a:lnTo>
                    <a:pt x="618" y="105"/>
                  </a:lnTo>
                  <a:lnTo>
                    <a:pt x="629" y="114"/>
                  </a:lnTo>
                  <a:lnTo>
                    <a:pt x="642" y="117"/>
                  </a:lnTo>
                  <a:lnTo>
                    <a:pt x="654" y="114"/>
                  </a:lnTo>
                  <a:lnTo>
                    <a:pt x="664" y="107"/>
                  </a:lnTo>
                  <a:lnTo>
                    <a:pt x="671" y="96"/>
                  </a:lnTo>
                  <a:lnTo>
                    <a:pt x="673" y="82"/>
                  </a:lnTo>
                  <a:lnTo>
                    <a:pt x="671" y="69"/>
                  </a:lnTo>
                  <a:lnTo>
                    <a:pt x="664" y="57"/>
                  </a:lnTo>
                  <a:lnTo>
                    <a:pt x="654" y="49"/>
                  </a:lnTo>
                  <a:lnTo>
                    <a:pt x="642" y="46"/>
                  </a:lnTo>
                  <a:lnTo>
                    <a:pt x="630" y="49"/>
                  </a:lnTo>
                  <a:lnTo>
                    <a:pt x="620" y="57"/>
                  </a:lnTo>
                  <a:lnTo>
                    <a:pt x="613" y="69"/>
                  </a:lnTo>
                  <a:lnTo>
                    <a:pt x="610" y="82"/>
                  </a:lnTo>
                  <a:lnTo>
                    <a:pt x="610" y="90"/>
                  </a:lnTo>
                  <a:lnTo>
                    <a:pt x="613" y="96"/>
                  </a:lnTo>
                  <a:lnTo>
                    <a:pt x="545" y="146"/>
                  </a:lnTo>
                  <a:lnTo>
                    <a:pt x="546" y="144"/>
                  </a:lnTo>
                  <a:lnTo>
                    <a:pt x="580" y="112"/>
                  </a:lnTo>
                  <a:lnTo>
                    <a:pt x="584" y="104"/>
                  </a:lnTo>
                  <a:lnTo>
                    <a:pt x="584" y="96"/>
                  </a:lnTo>
                  <a:lnTo>
                    <a:pt x="580" y="90"/>
                  </a:lnTo>
                  <a:lnTo>
                    <a:pt x="546" y="55"/>
                  </a:lnTo>
                  <a:lnTo>
                    <a:pt x="544" y="53"/>
                  </a:lnTo>
                  <a:lnTo>
                    <a:pt x="541" y="52"/>
                  </a:lnTo>
                  <a:lnTo>
                    <a:pt x="550" y="46"/>
                  </a:lnTo>
                  <a:lnTo>
                    <a:pt x="558" y="38"/>
                  </a:lnTo>
                  <a:lnTo>
                    <a:pt x="561" y="27"/>
                  </a:lnTo>
                  <a:lnTo>
                    <a:pt x="557" y="14"/>
                  </a:lnTo>
                  <a:lnTo>
                    <a:pt x="548" y="4"/>
                  </a:lnTo>
                  <a:lnTo>
                    <a:pt x="534" y="0"/>
                  </a:lnTo>
                  <a:lnTo>
                    <a:pt x="523" y="4"/>
                  </a:lnTo>
                  <a:lnTo>
                    <a:pt x="514" y="14"/>
                  </a:lnTo>
                  <a:lnTo>
                    <a:pt x="510" y="27"/>
                  </a:lnTo>
                  <a:lnTo>
                    <a:pt x="512" y="38"/>
                  </a:lnTo>
                  <a:lnTo>
                    <a:pt x="519" y="46"/>
                  </a:lnTo>
                  <a:lnTo>
                    <a:pt x="529" y="52"/>
                  </a:lnTo>
                  <a:lnTo>
                    <a:pt x="527" y="53"/>
                  </a:lnTo>
                  <a:lnTo>
                    <a:pt x="524" y="55"/>
                  </a:lnTo>
                  <a:lnTo>
                    <a:pt x="490" y="90"/>
                  </a:lnTo>
                  <a:lnTo>
                    <a:pt x="486" y="96"/>
                  </a:lnTo>
                  <a:lnTo>
                    <a:pt x="486" y="104"/>
                  </a:lnTo>
                  <a:lnTo>
                    <a:pt x="490" y="112"/>
                  </a:lnTo>
                  <a:lnTo>
                    <a:pt x="521" y="142"/>
                  </a:lnTo>
                  <a:lnTo>
                    <a:pt x="459" y="96"/>
                  </a:lnTo>
                  <a:lnTo>
                    <a:pt x="460" y="90"/>
                  </a:lnTo>
                  <a:lnTo>
                    <a:pt x="461" y="82"/>
                  </a:lnTo>
                  <a:lnTo>
                    <a:pt x="459" y="69"/>
                  </a:lnTo>
                  <a:lnTo>
                    <a:pt x="452" y="57"/>
                  </a:lnTo>
                  <a:lnTo>
                    <a:pt x="442" y="49"/>
                  </a:lnTo>
                  <a:lnTo>
                    <a:pt x="430" y="46"/>
                  </a:lnTo>
                  <a:lnTo>
                    <a:pt x="417" y="49"/>
                  </a:lnTo>
                  <a:lnTo>
                    <a:pt x="406" y="57"/>
                  </a:lnTo>
                  <a:lnTo>
                    <a:pt x="400" y="69"/>
                  </a:lnTo>
                  <a:lnTo>
                    <a:pt x="397" y="82"/>
                  </a:lnTo>
                  <a:lnTo>
                    <a:pt x="400" y="96"/>
                  </a:lnTo>
                  <a:lnTo>
                    <a:pt x="406" y="107"/>
                  </a:lnTo>
                  <a:lnTo>
                    <a:pt x="417" y="114"/>
                  </a:lnTo>
                  <a:lnTo>
                    <a:pt x="430" y="117"/>
                  </a:lnTo>
                  <a:lnTo>
                    <a:pt x="442" y="114"/>
                  </a:lnTo>
                  <a:lnTo>
                    <a:pt x="452" y="105"/>
                  </a:lnTo>
                  <a:lnTo>
                    <a:pt x="529" y="162"/>
                  </a:lnTo>
                  <a:lnTo>
                    <a:pt x="529" y="235"/>
                  </a:lnTo>
                  <a:lnTo>
                    <a:pt x="487" y="205"/>
                  </a:lnTo>
                  <a:lnTo>
                    <a:pt x="489" y="201"/>
                  </a:lnTo>
                  <a:lnTo>
                    <a:pt x="489" y="197"/>
                  </a:lnTo>
                  <a:lnTo>
                    <a:pt x="487" y="190"/>
                  </a:lnTo>
                  <a:lnTo>
                    <a:pt x="485" y="185"/>
                  </a:lnTo>
                  <a:lnTo>
                    <a:pt x="482" y="181"/>
                  </a:lnTo>
                  <a:lnTo>
                    <a:pt x="477" y="177"/>
                  </a:lnTo>
                  <a:lnTo>
                    <a:pt x="470" y="177"/>
                  </a:lnTo>
                  <a:lnTo>
                    <a:pt x="465" y="177"/>
                  </a:lnTo>
                  <a:lnTo>
                    <a:pt x="460" y="181"/>
                  </a:lnTo>
                  <a:lnTo>
                    <a:pt x="456" y="185"/>
                  </a:lnTo>
                  <a:lnTo>
                    <a:pt x="453" y="190"/>
                  </a:lnTo>
                  <a:lnTo>
                    <a:pt x="453" y="197"/>
                  </a:lnTo>
                  <a:lnTo>
                    <a:pt x="453" y="203"/>
                  </a:lnTo>
                  <a:lnTo>
                    <a:pt x="456" y="209"/>
                  </a:lnTo>
                  <a:lnTo>
                    <a:pt x="460" y="213"/>
                  </a:lnTo>
                  <a:lnTo>
                    <a:pt x="465" y="215"/>
                  </a:lnTo>
                  <a:lnTo>
                    <a:pt x="470" y="216"/>
                  </a:lnTo>
                  <a:lnTo>
                    <a:pt x="476" y="215"/>
                  </a:lnTo>
                  <a:lnTo>
                    <a:pt x="481" y="214"/>
                  </a:lnTo>
                  <a:lnTo>
                    <a:pt x="483" y="210"/>
                  </a:lnTo>
                  <a:lnTo>
                    <a:pt x="529" y="243"/>
                  </a:lnTo>
                  <a:lnTo>
                    <a:pt x="529" y="281"/>
                  </a:lnTo>
                  <a:lnTo>
                    <a:pt x="498" y="258"/>
                  </a:lnTo>
                  <a:lnTo>
                    <a:pt x="499" y="254"/>
                  </a:lnTo>
                  <a:lnTo>
                    <a:pt x="499" y="252"/>
                  </a:lnTo>
                  <a:lnTo>
                    <a:pt x="498" y="247"/>
                  </a:lnTo>
                  <a:lnTo>
                    <a:pt x="495" y="243"/>
                  </a:lnTo>
                  <a:lnTo>
                    <a:pt x="493" y="240"/>
                  </a:lnTo>
                  <a:lnTo>
                    <a:pt x="487" y="239"/>
                  </a:lnTo>
                  <a:lnTo>
                    <a:pt x="483" y="240"/>
                  </a:lnTo>
                  <a:lnTo>
                    <a:pt x="479" y="243"/>
                  </a:lnTo>
                  <a:lnTo>
                    <a:pt x="478" y="247"/>
                  </a:lnTo>
                  <a:lnTo>
                    <a:pt x="477" y="252"/>
                  </a:lnTo>
                  <a:lnTo>
                    <a:pt x="478" y="256"/>
                  </a:lnTo>
                  <a:lnTo>
                    <a:pt x="479" y="260"/>
                  </a:lnTo>
                  <a:lnTo>
                    <a:pt x="483" y="262"/>
                  </a:lnTo>
                  <a:lnTo>
                    <a:pt x="487" y="264"/>
                  </a:lnTo>
                  <a:lnTo>
                    <a:pt x="491" y="264"/>
                  </a:lnTo>
                  <a:lnTo>
                    <a:pt x="495" y="261"/>
                  </a:lnTo>
                  <a:lnTo>
                    <a:pt x="529" y="286"/>
                  </a:lnTo>
                  <a:lnTo>
                    <a:pt x="529" y="328"/>
                  </a:lnTo>
                  <a:lnTo>
                    <a:pt x="516" y="317"/>
                  </a:lnTo>
                  <a:lnTo>
                    <a:pt x="516" y="315"/>
                  </a:lnTo>
                  <a:lnTo>
                    <a:pt x="516" y="309"/>
                  </a:lnTo>
                  <a:lnTo>
                    <a:pt x="514" y="306"/>
                  </a:lnTo>
                  <a:lnTo>
                    <a:pt x="511" y="303"/>
                  </a:lnTo>
                  <a:lnTo>
                    <a:pt x="507" y="300"/>
                  </a:lnTo>
                  <a:lnTo>
                    <a:pt x="503" y="299"/>
                  </a:lnTo>
                  <a:lnTo>
                    <a:pt x="499" y="300"/>
                  </a:lnTo>
                  <a:lnTo>
                    <a:pt x="495" y="303"/>
                  </a:lnTo>
                  <a:lnTo>
                    <a:pt x="476" y="288"/>
                  </a:lnTo>
                  <a:lnTo>
                    <a:pt x="477" y="285"/>
                  </a:lnTo>
                  <a:lnTo>
                    <a:pt x="477" y="279"/>
                  </a:lnTo>
                  <a:lnTo>
                    <a:pt x="474" y="275"/>
                  </a:lnTo>
                  <a:lnTo>
                    <a:pt x="472" y="273"/>
                  </a:lnTo>
                  <a:lnTo>
                    <a:pt x="468" y="270"/>
                  </a:lnTo>
                  <a:lnTo>
                    <a:pt x="464" y="269"/>
                  </a:lnTo>
                  <a:lnTo>
                    <a:pt x="460" y="270"/>
                  </a:lnTo>
                  <a:lnTo>
                    <a:pt x="456" y="273"/>
                  </a:lnTo>
                  <a:lnTo>
                    <a:pt x="453" y="275"/>
                  </a:lnTo>
                  <a:lnTo>
                    <a:pt x="451" y="279"/>
                  </a:lnTo>
                  <a:lnTo>
                    <a:pt x="451" y="285"/>
                  </a:lnTo>
                  <a:lnTo>
                    <a:pt x="451" y="288"/>
                  </a:lnTo>
                  <a:lnTo>
                    <a:pt x="453" y="292"/>
                  </a:lnTo>
                  <a:lnTo>
                    <a:pt x="456" y="296"/>
                  </a:lnTo>
                  <a:lnTo>
                    <a:pt x="460" y="298"/>
                  </a:lnTo>
                  <a:lnTo>
                    <a:pt x="464" y="299"/>
                  </a:lnTo>
                  <a:lnTo>
                    <a:pt x="468" y="298"/>
                  </a:lnTo>
                  <a:lnTo>
                    <a:pt x="472" y="295"/>
                  </a:lnTo>
                  <a:lnTo>
                    <a:pt x="491" y="309"/>
                  </a:lnTo>
                  <a:lnTo>
                    <a:pt x="490" y="315"/>
                  </a:lnTo>
                  <a:lnTo>
                    <a:pt x="490" y="319"/>
                  </a:lnTo>
                  <a:lnTo>
                    <a:pt x="493" y="323"/>
                  </a:lnTo>
                  <a:lnTo>
                    <a:pt x="495" y="326"/>
                  </a:lnTo>
                  <a:lnTo>
                    <a:pt x="499" y="328"/>
                  </a:lnTo>
                  <a:lnTo>
                    <a:pt x="503" y="329"/>
                  </a:lnTo>
                  <a:lnTo>
                    <a:pt x="507" y="328"/>
                  </a:lnTo>
                  <a:lnTo>
                    <a:pt x="510" y="326"/>
                  </a:lnTo>
                  <a:lnTo>
                    <a:pt x="512" y="325"/>
                  </a:lnTo>
                  <a:lnTo>
                    <a:pt x="529" y="337"/>
                  </a:lnTo>
                  <a:lnTo>
                    <a:pt x="529" y="381"/>
                  </a:lnTo>
                  <a:lnTo>
                    <a:pt x="498" y="358"/>
                  </a:lnTo>
                  <a:lnTo>
                    <a:pt x="499" y="355"/>
                  </a:lnTo>
                  <a:lnTo>
                    <a:pt x="499" y="353"/>
                  </a:lnTo>
                  <a:lnTo>
                    <a:pt x="498" y="347"/>
                  </a:lnTo>
                  <a:lnTo>
                    <a:pt x="495" y="343"/>
                  </a:lnTo>
                  <a:lnTo>
                    <a:pt x="493" y="341"/>
                  </a:lnTo>
                  <a:lnTo>
                    <a:pt x="487" y="340"/>
                  </a:lnTo>
                  <a:lnTo>
                    <a:pt x="483" y="341"/>
                  </a:lnTo>
                  <a:lnTo>
                    <a:pt x="479" y="343"/>
                  </a:lnTo>
                  <a:lnTo>
                    <a:pt x="478" y="347"/>
                  </a:lnTo>
                  <a:lnTo>
                    <a:pt x="477" y="353"/>
                  </a:lnTo>
                  <a:lnTo>
                    <a:pt x="477" y="355"/>
                  </a:lnTo>
                  <a:lnTo>
                    <a:pt x="449" y="366"/>
                  </a:lnTo>
                  <a:lnTo>
                    <a:pt x="448" y="363"/>
                  </a:lnTo>
                  <a:lnTo>
                    <a:pt x="444" y="362"/>
                  </a:lnTo>
                  <a:lnTo>
                    <a:pt x="442" y="360"/>
                  </a:lnTo>
                  <a:lnTo>
                    <a:pt x="438" y="359"/>
                  </a:lnTo>
                  <a:lnTo>
                    <a:pt x="434" y="360"/>
                  </a:lnTo>
                  <a:lnTo>
                    <a:pt x="431" y="363"/>
                  </a:lnTo>
                  <a:lnTo>
                    <a:pt x="430" y="366"/>
                  </a:lnTo>
                  <a:lnTo>
                    <a:pt x="428" y="370"/>
                  </a:lnTo>
                  <a:lnTo>
                    <a:pt x="428" y="372"/>
                  </a:lnTo>
                  <a:lnTo>
                    <a:pt x="430" y="376"/>
                  </a:lnTo>
                  <a:lnTo>
                    <a:pt x="432" y="379"/>
                  </a:lnTo>
                  <a:lnTo>
                    <a:pt x="435" y="381"/>
                  </a:lnTo>
                  <a:lnTo>
                    <a:pt x="438" y="383"/>
                  </a:lnTo>
                  <a:lnTo>
                    <a:pt x="432" y="421"/>
                  </a:lnTo>
                  <a:lnTo>
                    <a:pt x="401" y="389"/>
                  </a:lnTo>
                  <a:lnTo>
                    <a:pt x="404" y="370"/>
                  </a:lnTo>
                  <a:lnTo>
                    <a:pt x="407" y="368"/>
                  </a:lnTo>
                  <a:lnTo>
                    <a:pt x="410" y="368"/>
                  </a:lnTo>
                  <a:lnTo>
                    <a:pt x="413" y="366"/>
                  </a:lnTo>
                  <a:lnTo>
                    <a:pt x="415" y="362"/>
                  </a:lnTo>
                  <a:lnTo>
                    <a:pt x="417" y="358"/>
                  </a:lnTo>
                  <a:lnTo>
                    <a:pt x="417" y="354"/>
                  </a:lnTo>
                  <a:lnTo>
                    <a:pt x="414" y="350"/>
                  </a:lnTo>
                  <a:lnTo>
                    <a:pt x="411" y="346"/>
                  </a:lnTo>
                  <a:lnTo>
                    <a:pt x="410" y="345"/>
                  </a:lnTo>
                  <a:lnTo>
                    <a:pt x="407" y="343"/>
                  </a:lnTo>
                  <a:lnTo>
                    <a:pt x="411" y="320"/>
                  </a:lnTo>
                  <a:lnTo>
                    <a:pt x="414" y="320"/>
                  </a:lnTo>
                  <a:lnTo>
                    <a:pt x="417" y="319"/>
                  </a:lnTo>
                  <a:lnTo>
                    <a:pt x="419" y="317"/>
                  </a:lnTo>
                  <a:lnTo>
                    <a:pt x="422" y="313"/>
                  </a:lnTo>
                  <a:lnTo>
                    <a:pt x="423" y="309"/>
                  </a:lnTo>
                  <a:lnTo>
                    <a:pt x="423" y="306"/>
                  </a:lnTo>
                  <a:lnTo>
                    <a:pt x="421" y="300"/>
                  </a:lnTo>
                  <a:lnTo>
                    <a:pt x="418" y="298"/>
                  </a:lnTo>
                  <a:lnTo>
                    <a:pt x="414" y="294"/>
                  </a:lnTo>
                  <a:lnTo>
                    <a:pt x="410" y="292"/>
                  </a:lnTo>
                  <a:lnTo>
                    <a:pt x="406" y="292"/>
                  </a:lnTo>
                  <a:lnTo>
                    <a:pt x="402" y="294"/>
                  </a:lnTo>
                  <a:lnTo>
                    <a:pt x="398" y="296"/>
                  </a:lnTo>
                  <a:lnTo>
                    <a:pt x="396" y="299"/>
                  </a:lnTo>
                  <a:lnTo>
                    <a:pt x="396" y="303"/>
                  </a:lnTo>
                  <a:lnTo>
                    <a:pt x="396" y="308"/>
                  </a:lnTo>
                  <a:lnTo>
                    <a:pt x="397" y="312"/>
                  </a:lnTo>
                  <a:lnTo>
                    <a:pt x="400" y="316"/>
                  </a:lnTo>
                  <a:lnTo>
                    <a:pt x="402" y="317"/>
                  </a:lnTo>
                  <a:lnTo>
                    <a:pt x="404" y="319"/>
                  </a:lnTo>
                  <a:lnTo>
                    <a:pt x="400" y="341"/>
                  </a:lnTo>
                  <a:lnTo>
                    <a:pt x="396" y="342"/>
                  </a:lnTo>
                  <a:lnTo>
                    <a:pt x="392" y="345"/>
                  </a:lnTo>
                  <a:lnTo>
                    <a:pt x="389" y="349"/>
                  </a:lnTo>
                  <a:lnTo>
                    <a:pt x="389" y="353"/>
                  </a:lnTo>
                  <a:lnTo>
                    <a:pt x="389" y="357"/>
                  </a:lnTo>
                  <a:lnTo>
                    <a:pt x="390" y="360"/>
                  </a:lnTo>
                  <a:lnTo>
                    <a:pt x="393" y="364"/>
                  </a:lnTo>
                  <a:lnTo>
                    <a:pt x="396" y="367"/>
                  </a:lnTo>
                  <a:lnTo>
                    <a:pt x="393" y="383"/>
                  </a:lnTo>
                  <a:lnTo>
                    <a:pt x="364" y="354"/>
                  </a:lnTo>
                  <a:lnTo>
                    <a:pt x="371" y="312"/>
                  </a:lnTo>
                  <a:lnTo>
                    <a:pt x="375" y="311"/>
                  </a:lnTo>
                  <a:lnTo>
                    <a:pt x="377" y="309"/>
                  </a:lnTo>
                  <a:lnTo>
                    <a:pt x="380" y="306"/>
                  </a:lnTo>
                  <a:lnTo>
                    <a:pt x="380" y="303"/>
                  </a:lnTo>
                  <a:lnTo>
                    <a:pt x="380" y="299"/>
                  </a:lnTo>
                  <a:lnTo>
                    <a:pt x="379" y="295"/>
                  </a:lnTo>
                  <a:lnTo>
                    <a:pt x="377" y="292"/>
                  </a:lnTo>
                  <a:lnTo>
                    <a:pt x="373" y="290"/>
                  </a:lnTo>
                  <a:lnTo>
                    <a:pt x="370" y="288"/>
                  </a:lnTo>
                  <a:lnTo>
                    <a:pt x="367" y="288"/>
                  </a:lnTo>
                  <a:lnTo>
                    <a:pt x="363" y="290"/>
                  </a:lnTo>
                  <a:lnTo>
                    <a:pt x="360" y="291"/>
                  </a:lnTo>
                  <a:lnTo>
                    <a:pt x="358" y="295"/>
                  </a:lnTo>
                  <a:lnTo>
                    <a:pt x="358" y="298"/>
                  </a:lnTo>
                  <a:lnTo>
                    <a:pt x="358" y="302"/>
                  </a:lnTo>
                  <a:lnTo>
                    <a:pt x="359" y="306"/>
                  </a:lnTo>
                  <a:lnTo>
                    <a:pt x="362" y="308"/>
                  </a:lnTo>
                  <a:lnTo>
                    <a:pt x="364" y="311"/>
                  </a:lnTo>
                  <a:lnTo>
                    <a:pt x="367" y="312"/>
                  </a:lnTo>
                  <a:lnTo>
                    <a:pt x="360" y="350"/>
                  </a:lnTo>
                  <a:lnTo>
                    <a:pt x="334" y="324"/>
                  </a:lnTo>
                  <a:lnTo>
                    <a:pt x="342" y="269"/>
                  </a:lnTo>
                  <a:lnTo>
                    <a:pt x="347" y="268"/>
                  </a:lnTo>
                  <a:lnTo>
                    <a:pt x="352" y="266"/>
                  </a:lnTo>
                  <a:lnTo>
                    <a:pt x="356" y="264"/>
                  </a:lnTo>
                  <a:lnTo>
                    <a:pt x="360" y="256"/>
                  </a:lnTo>
                  <a:lnTo>
                    <a:pt x="360" y="245"/>
                  </a:lnTo>
                  <a:lnTo>
                    <a:pt x="355" y="237"/>
                  </a:lnTo>
                  <a:lnTo>
                    <a:pt x="346" y="231"/>
                  </a:lnTo>
                  <a:lnTo>
                    <a:pt x="337" y="231"/>
                  </a:lnTo>
                  <a:lnTo>
                    <a:pt x="328" y="235"/>
                  </a:lnTo>
                  <a:lnTo>
                    <a:pt x="324" y="244"/>
                  </a:lnTo>
                  <a:lnTo>
                    <a:pt x="324" y="253"/>
                  </a:lnTo>
                  <a:lnTo>
                    <a:pt x="329" y="262"/>
                  </a:lnTo>
                  <a:lnTo>
                    <a:pt x="333" y="265"/>
                  </a:lnTo>
                  <a:lnTo>
                    <a:pt x="337" y="266"/>
                  </a:lnTo>
                  <a:lnTo>
                    <a:pt x="329" y="317"/>
                  </a:lnTo>
                  <a:lnTo>
                    <a:pt x="277" y="266"/>
                  </a:lnTo>
                  <a:lnTo>
                    <a:pt x="291" y="172"/>
                  </a:lnTo>
                  <a:lnTo>
                    <a:pt x="304" y="171"/>
                  </a:lnTo>
                  <a:lnTo>
                    <a:pt x="316" y="164"/>
                  </a:lnTo>
                  <a:lnTo>
                    <a:pt x="322" y="154"/>
                  </a:lnTo>
                  <a:lnTo>
                    <a:pt x="324" y="141"/>
                  </a:lnTo>
                  <a:lnTo>
                    <a:pt x="321" y="127"/>
                  </a:lnTo>
                  <a:lnTo>
                    <a:pt x="313" y="117"/>
                  </a:lnTo>
                  <a:lnTo>
                    <a:pt x="301" y="108"/>
                  </a:lnTo>
                  <a:lnTo>
                    <a:pt x="288" y="105"/>
                  </a:lnTo>
                  <a:lnTo>
                    <a:pt x="277" y="107"/>
                  </a:lnTo>
                  <a:lnTo>
                    <a:pt x="266" y="114"/>
                  </a:lnTo>
                  <a:lnTo>
                    <a:pt x="258" y="125"/>
                  </a:lnTo>
                  <a:lnTo>
                    <a:pt x="257" y="137"/>
                  </a:lnTo>
                  <a:lnTo>
                    <a:pt x="260" y="150"/>
                  </a:lnTo>
                  <a:lnTo>
                    <a:pt x="269" y="162"/>
                  </a:lnTo>
                  <a:lnTo>
                    <a:pt x="274" y="167"/>
                  </a:lnTo>
                  <a:lnTo>
                    <a:pt x="280" y="169"/>
                  </a:lnTo>
                  <a:lnTo>
                    <a:pt x="267" y="253"/>
                  </a:lnTo>
                  <a:lnTo>
                    <a:pt x="267" y="252"/>
                  </a:lnTo>
                  <a:lnTo>
                    <a:pt x="267" y="203"/>
                  </a:lnTo>
                  <a:lnTo>
                    <a:pt x="267" y="198"/>
                  </a:lnTo>
                  <a:lnTo>
                    <a:pt x="265" y="194"/>
                  </a:lnTo>
                  <a:lnTo>
                    <a:pt x="261" y="190"/>
                  </a:lnTo>
                  <a:lnTo>
                    <a:pt x="257" y="189"/>
                  </a:lnTo>
                  <a:lnTo>
                    <a:pt x="252" y="188"/>
                  </a:lnTo>
                  <a:lnTo>
                    <a:pt x="205" y="188"/>
                  </a:lnTo>
                  <a:lnTo>
                    <a:pt x="201" y="188"/>
                  </a:lnTo>
                  <a:lnTo>
                    <a:pt x="198" y="189"/>
                  </a:lnTo>
                  <a:lnTo>
                    <a:pt x="202" y="179"/>
                  </a:lnTo>
                  <a:lnTo>
                    <a:pt x="201" y="167"/>
                  </a:lnTo>
                  <a:lnTo>
                    <a:pt x="194" y="158"/>
                  </a:lnTo>
                  <a:lnTo>
                    <a:pt x="185" y="151"/>
                  </a:lnTo>
                  <a:lnTo>
                    <a:pt x="176" y="150"/>
                  </a:lnTo>
                  <a:lnTo>
                    <a:pt x="165" y="151"/>
                  </a:lnTo>
                  <a:lnTo>
                    <a:pt x="157" y="156"/>
                  </a:lnTo>
                  <a:lnTo>
                    <a:pt x="152" y="165"/>
                  </a:lnTo>
                  <a:lnTo>
                    <a:pt x="150" y="175"/>
                  </a:lnTo>
                  <a:lnTo>
                    <a:pt x="152" y="185"/>
                  </a:lnTo>
                  <a:lnTo>
                    <a:pt x="157" y="193"/>
                  </a:lnTo>
                  <a:lnTo>
                    <a:pt x="168" y="199"/>
                  </a:lnTo>
                  <a:lnTo>
                    <a:pt x="180" y="201"/>
                  </a:lnTo>
                  <a:lnTo>
                    <a:pt x="190" y="197"/>
                  </a:lnTo>
                  <a:lnTo>
                    <a:pt x="189" y="201"/>
                  </a:lnTo>
                  <a:lnTo>
                    <a:pt x="189" y="203"/>
                  </a:lnTo>
                  <a:lnTo>
                    <a:pt x="189" y="252"/>
                  </a:lnTo>
                  <a:lnTo>
                    <a:pt x="189" y="256"/>
                  </a:lnTo>
                  <a:lnTo>
                    <a:pt x="191" y="261"/>
                  </a:lnTo>
                  <a:lnTo>
                    <a:pt x="195" y="264"/>
                  </a:lnTo>
                  <a:lnTo>
                    <a:pt x="199" y="266"/>
                  </a:lnTo>
                  <a:lnTo>
                    <a:pt x="205" y="268"/>
                  </a:lnTo>
                  <a:lnTo>
                    <a:pt x="248" y="268"/>
                  </a:lnTo>
                  <a:lnTo>
                    <a:pt x="171" y="279"/>
                  </a:lnTo>
                  <a:lnTo>
                    <a:pt x="168" y="273"/>
                  </a:lnTo>
                  <a:lnTo>
                    <a:pt x="163" y="266"/>
                  </a:lnTo>
                  <a:lnTo>
                    <a:pt x="151" y="258"/>
                  </a:lnTo>
                  <a:lnTo>
                    <a:pt x="139" y="256"/>
                  </a:lnTo>
                  <a:lnTo>
                    <a:pt x="126" y="257"/>
                  </a:lnTo>
                  <a:lnTo>
                    <a:pt x="116" y="265"/>
                  </a:lnTo>
                  <a:lnTo>
                    <a:pt x="109" y="275"/>
                  </a:lnTo>
                  <a:lnTo>
                    <a:pt x="106" y="287"/>
                  </a:lnTo>
                  <a:lnTo>
                    <a:pt x="110" y="300"/>
                  </a:lnTo>
                  <a:lnTo>
                    <a:pt x="118" y="312"/>
                  </a:lnTo>
                  <a:lnTo>
                    <a:pt x="129" y="320"/>
                  </a:lnTo>
                  <a:lnTo>
                    <a:pt x="142" y="323"/>
                  </a:lnTo>
                  <a:lnTo>
                    <a:pt x="155" y="321"/>
                  </a:lnTo>
                  <a:lnTo>
                    <a:pt x="165" y="315"/>
                  </a:lnTo>
                  <a:lnTo>
                    <a:pt x="172" y="303"/>
                  </a:lnTo>
                  <a:lnTo>
                    <a:pt x="173" y="290"/>
                  </a:lnTo>
                  <a:lnTo>
                    <a:pt x="267" y="275"/>
                  </a:lnTo>
                  <a:lnTo>
                    <a:pt x="320" y="328"/>
                  </a:lnTo>
                  <a:lnTo>
                    <a:pt x="269" y="336"/>
                  </a:lnTo>
                  <a:lnTo>
                    <a:pt x="266" y="332"/>
                  </a:lnTo>
                  <a:lnTo>
                    <a:pt x="263" y="328"/>
                  </a:lnTo>
                  <a:lnTo>
                    <a:pt x="254" y="323"/>
                  </a:lnTo>
                  <a:lnTo>
                    <a:pt x="245" y="323"/>
                  </a:lnTo>
                  <a:lnTo>
                    <a:pt x="237" y="326"/>
                  </a:lnTo>
                  <a:lnTo>
                    <a:pt x="232" y="336"/>
                  </a:lnTo>
                  <a:lnTo>
                    <a:pt x="233" y="345"/>
                  </a:lnTo>
                  <a:lnTo>
                    <a:pt x="239" y="354"/>
                  </a:lnTo>
                  <a:lnTo>
                    <a:pt x="246" y="359"/>
                  </a:lnTo>
                  <a:lnTo>
                    <a:pt x="257" y="359"/>
                  </a:lnTo>
                  <a:lnTo>
                    <a:pt x="265" y="355"/>
                  </a:lnTo>
                  <a:lnTo>
                    <a:pt x="267" y="351"/>
                  </a:lnTo>
                  <a:lnTo>
                    <a:pt x="270" y="346"/>
                  </a:lnTo>
                  <a:lnTo>
                    <a:pt x="270" y="341"/>
                  </a:lnTo>
                  <a:lnTo>
                    <a:pt x="325" y="333"/>
                  </a:lnTo>
                  <a:lnTo>
                    <a:pt x="351" y="359"/>
                  </a:lnTo>
                  <a:lnTo>
                    <a:pt x="313" y="366"/>
                  </a:lnTo>
                  <a:lnTo>
                    <a:pt x="312" y="362"/>
                  </a:lnTo>
                  <a:lnTo>
                    <a:pt x="309" y="359"/>
                  </a:lnTo>
                  <a:lnTo>
                    <a:pt x="307" y="358"/>
                  </a:lnTo>
                  <a:lnTo>
                    <a:pt x="303" y="357"/>
                  </a:lnTo>
                  <a:lnTo>
                    <a:pt x="299" y="357"/>
                  </a:lnTo>
                  <a:lnTo>
                    <a:pt x="296" y="357"/>
                  </a:lnTo>
                  <a:lnTo>
                    <a:pt x="294" y="359"/>
                  </a:lnTo>
                  <a:lnTo>
                    <a:pt x="291" y="362"/>
                  </a:lnTo>
                  <a:lnTo>
                    <a:pt x="290" y="366"/>
                  </a:lnTo>
                  <a:lnTo>
                    <a:pt x="290" y="368"/>
                  </a:lnTo>
                  <a:lnTo>
                    <a:pt x="291" y="372"/>
                  </a:lnTo>
                  <a:lnTo>
                    <a:pt x="294" y="375"/>
                  </a:lnTo>
                  <a:lnTo>
                    <a:pt x="298" y="378"/>
                  </a:lnTo>
                  <a:lnTo>
                    <a:pt x="300" y="379"/>
                  </a:lnTo>
                  <a:lnTo>
                    <a:pt x="304" y="379"/>
                  </a:lnTo>
                  <a:lnTo>
                    <a:pt x="308" y="379"/>
                  </a:lnTo>
                  <a:lnTo>
                    <a:pt x="311" y="376"/>
                  </a:lnTo>
                  <a:lnTo>
                    <a:pt x="312" y="374"/>
                  </a:lnTo>
                  <a:lnTo>
                    <a:pt x="313" y="370"/>
                  </a:lnTo>
                  <a:lnTo>
                    <a:pt x="355" y="363"/>
                  </a:lnTo>
                  <a:lnTo>
                    <a:pt x="384" y="392"/>
                  </a:lnTo>
                  <a:lnTo>
                    <a:pt x="368" y="395"/>
                  </a:lnTo>
                  <a:lnTo>
                    <a:pt x="366" y="392"/>
                  </a:lnTo>
                  <a:lnTo>
                    <a:pt x="362" y="389"/>
                  </a:lnTo>
                  <a:lnTo>
                    <a:pt x="358" y="388"/>
                  </a:lnTo>
                  <a:lnTo>
                    <a:pt x="354" y="388"/>
                  </a:lnTo>
                  <a:lnTo>
                    <a:pt x="350" y="388"/>
                  </a:lnTo>
                  <a:lnTo>
                    <a:pt x="346" y="391"/>
                  </a:lnTo>
                  <a:lnTo>
                    <a:pt x="343" y="395"/>
                  </a:lnTo>
                  <a:lnTo>
                    <a:pt x="343" y="398"/>
                  </a:lnTo>
                  <a:lnTo>
                    <a:pt x="320" y="402"/>
                  </a:lnTo>
                  <a:lnTo>
                    <a:pt x="318" y="400"/>
                  </a:lnTo>
                  <a:lnTo>
                    <a:pt x="317" y="398"/>
                  </a:lnTo>
                  <a:lnTo>
                    <a:pt x="313" y="396"/>
                  </a:lnTo>
                  <a:lnTo>
                    <a:pt x="309" y="395"/>
                  </a:lnTo>
                  <a:lnTo>
                    <a:pt x="305" y="393"/>
                  </a:lnTo>
                  <a:lnTo>
                    <a:pt x="300" y="395"/>
                  </a:lnTo>
                  <a:lnTo>
                    <a:pt x="298" y="397"/>
                  </a:lnTo>
                  <a:lnTo>
                    <a:pt x="295" y="401"/>
                  </a:lnTo>
                  <a:lnTo>
                    <a:pt x="294" y="405"/>
                  </a:lnTo>
                  <a:lnTo>
                    <a:pt x="294" y="409"/>
                  </a:lnTo>
                  <a:lnTo>
                    <a:pt x="295" y="413"/>
                  </a:lnTo>
                  <a:lnTo>
                    <a:pt x="299" y="417"/>
                  </a:lnTo>
                  <a:lnTo>
                    <a:pt x="301" y="419"/>
                  </a:lnTo>
                  <a:lnTo>
                    <a:pt x="307" y="421"/>
                  </a:lnTo>
                  <a:lnTo>
                    <a:pt x="311" y="422"/>
                  </a:lnTo>
                  <a:lnTo>
                    <a:pt x="315" y="421"/>
                  </a:lnTo>
                  <a:lnTo>
                    <a:pt x="318" y="418"/>
                  </a:lnTo>
                  <a:lnTo>
                    <a:pt x="320" y="415"/>
                  </a:lnTo>
                  <a:lnTo>
                    <a:pt x="321" y="413"/>
                  </a:lnTo>
                  <a:lnTo>
                    <a:pt x="321" y="410"/>
                  </a:lnTo>
                  <a:lnTo>
                    <a:pt x="345" y="406"/>
                  </a:lnTo>
                  <a:lnTo>
                    <a:pt x="346" y="409"/>
                  </a:lnTo>
                  <a:lnTo>
                    <a:pt x="347" y="410"/>
                  </a:lnTo>
                  <a:lnTo>
                    <a:pt x="351" y="413"/>
                  </a:lnTo>
                  <a:lnTo>
                    <a:pt x="355" y="415"/>
                  </a:lnTo>
                  <a:lnTo>
                    <a:pt x="359" y="415"/>
                  </a:lnTo>
                  <a:lnTo>
                    <a:pt x="363" y="414"/>
                  </a:lnTo>
                  <a:lnTo>
                    <a:pt x="367" y="412"/>
                  </a:lnTo>
                  <a:lnTo>
                    <a:pt x="370" y="409"/>
                  </a:lnTo>
                  <a:lnTo>
                    <a:pt x="371" y="405"/>
                  </a:lnTo>
                  <a:lnTo>
                    <a:pt x="371" y="402"/>
                  </a:lnTo>
                  <a:lnTo>
                    <a:pt x="390" y="398"/>
                  </a:lnTo>
                  <a:lnTo>
                    <a:pt x="422" y="430"/>
                  </a:lnTo>
                  <a:lnTo>
                    <a:pt x="384" y="436"/>
                  </a:lnTo>
                  <a:lnTo>
                    <a:pt x="383" y="434"/>
                  </a:lnTo>
                  <a:lnTo>
                    <a:pt x="380" y="431"/>
                  </a:lnTo>
                  <a:lnTo>
                    <a:pt x="377" y="429"/>
                  </a:lnTo>
                  <a:lnTo>
                    <a:pt x="373" y="427"/>
                  </a:lnTo>
                  <a:lnTo>
                    <a:pt x="371" y="427"/>
                  </a:lnTo>
                  <a:lnTo>
                    <a:pt x="367" y="429"/>
                  </a:lnTo>
                  <a:lnTo>
                    <a:pt x="364" y="430"/>
                  </a:lnTo>
                  <a:lnTo>
                    <a:pt x="362" y="432"/>
                  </a:lnTo>
                  <a:lnTo>
                    <a:pt x="362" y="436"/>
                  </a:lnTo>
                  <a:lnTo>
                    <a:pt x="362" y="440"/>
                  </a:lnTo>
                  <a:lnTo>
                    <a:pt x="363" y="443"/>
                  </a:lnTo>
                  <a:lnTo>
                    <a:pt x="364" y="447"/>
                  </a:lnTo>
                  <a:lnTo>
                    <a:pt x="368" y="448"/>
                  </a:lnTo>
                  <a:lnTo>
                    <a:pt x="355" y="476"/>
                  </a:lnTo>
                  <a:lnTo>
                    <a:pt x="352" y="476"/>
                  </a:lnTo>
                  <a:lnTo>
                    <a:pt x="347" y="476"/>
                  </a:lnTo>
                  <a:lnTo>
                    <a:pt x="343" y="478"/>
                  </a:lnTo>
                  <a:lnTo>
                    <a:pt x="341" y="482"/>
                  </a:lnTo>
                  <a:lnTo>
                    <a:pt x="341" y="486"/>
                  </a:lnTo>
                  <a:lnTo>
                    <a:pt x="341" y="490"/>
                  </a:lnTo>
                  <a:lnTo>
                    <a:pt x="343" y="494"/>
                  </a:lnTo>
                  <a:lnTo>
                    <a:pt x="347" y="497"/>
                  </a:lnTo>
                  <a:lnTo>
                    <a:pt x="352" y="498"/>
                  </a:lnTo>
                  <a:lnTo>
                    <a:pt x="356" y="497"/>
                  </a:lnTo>
                  <a:lnTo>
                    <a:pt x="359" y="495"/>
                  </a:lnTo>
                  <a:lnTo>
                    <a:pt x="383" y="527"/>
                  </a:lnTo>
                  <a:lnTo>
                    <a:pt x="338" y="527"/>
                  </a:lnTo>
                  <a:lnTo>
                    <a:pt x="325" y="511"/>
                  </a:lnTo>
                  <a:lnTo>
                    <a:pt x="328" y="508"/>
                  </a:lnTo>
                  <a:lnTo>
                    <a:pt x="329" y="504"/>
                  </a:lnTo>
                  <a:lnTo>
                    <a:pt x="329" y="502"/>
                  </a:lnTo>
                  <a:lnTo>
                    <a:pt x="329" y="497"/>
                  </a:lnTo>
                  <a:lnTo>
                    <a:pt x="326" y="494"/>
                  </a:lnTo>
                  <a:lnTo>
                    <a:pt x="324" y="490"/>
                  </a:lnTo>
                  <a:lnTo>
                    <a:pt x="320" y="489"/>
                  </a:lnTo>
                  <a:lnTo>
                    <a:pt x="315" y="489"/>
                  </a:lnTo>
                  <a:lnTo>
                    <a:pt x="309" y="489"/>
                  </a:lnTo>
                  <a:lnTo>
                    <a:pt x="296" y="470"/>
                  </a:lnTo>
                  <a:lnTo>
                    <a:pt x="299" y="467"/>
                  </a:lnTo>
                  <a:lnTo>
                    <a:pt x="299" y="463"/>
                  </a:lnTo>
                  <a:lnTo>
                    <a:pt x="299" y="459"/>
                  </a:lnTo>
                  <a:lnTo>
                    <a:pt x="296" y="455"/>
                  </a:lnTo>
                  <a:lnTo>
                    <a:pt x="294" y="452"/>
                  </a:lnTo>
                  <a:lnTo>
                    <a:pt x="290" y="450"/>
                  </a:lnTo>
                  <a:lnTo>
                    <a:pt x="284" y="450"/>
                  </a:lnTo>
                  <a:lnTo>
                    <a:pt x="280" y="450"/>
                  </a:lnTo>
                  <a:lnTo>
                    <a:pt x="277" y="452"/>
                  </a:lnTo>
                  <a:lnTo>
                    <a:pt x="273" y="455"/>
                  </a:lnTo>
                  <a:lnTo>
                    <a:pt x="271" y="459"/>
                  </a:lnTo>
                  <a:lnTo>
                    <a:pt x="270" y="463"/>
                  </a:lnTo>
                  <a:lnTo>
                    <a:pt x="271" y="467"/>
                  </a:lnTo>
                  <a:lnTo>
                    <a:pt x="273" y="470"/>
                  </a:lnTo>
                  <a:lnTo>
                    <a:pt x="277" y="473"/>
                  </a:lnTo>
                  <a:lnTo>
                    <a:pt x="280" y="474"/>
                  </a:lnTo>
                  <a:lnTo>
                    <a:pt x="284" y="476"/>
                  </a:lnTo>
                  <a:lnTo>
                    <a:pt x="290" y="474"/>
                  </a:lnTo>
                  <a:lnTo>
                    <a:pt x="303" y="493"/>
                  </a:lnTo>
                  <a:lnTo>
                    <a:pt x="301" y="497"/>
                  </a:lnTo>
                  <a:lnTo>
                    <a:pt x="300" y="502"/>
                  </a:lnTo>
                  <a:lnTo>
                    <a:pt x="300" y="506"/>
                  </a:lnTo>
                  <a:lnTo>
                    <a:pt x="303" y="510"/>
                  </a:lnTo>
                  <a:lnTo>
                    <a:pt x="307" y="512"/>
                  </a:lnTo>
                  <a:lnTo>
                    <a:pt x="311" y="514"/>
                  </a:lnTo>
                  <a:lnTo>
                    <a:pt x="315" y="515"/>
                  </a:lnTo>
                  <a:lnTo>
                    <a:pt x="318" y="514"/>
                  </a:lnTo>
                  <a:lnTo>
                    <a:pt x="328" y="527"/>
                  </a:lnTo>
                  <a:lnTo>
                    <a:pt x="287" y="527"/>
                  </a:lnTo>
                  <a:lnTo>
                    <a:pt x="262" y="493"/>
                  </a:lnTo>
                  <a:lnTo>
                    <a:pt x="263" y="490"/>
                  </a:lnTo>
                  <a:lnTo>
                    <a:pt x="265" y="486"/>
                  </a:lnTo>
                  <a:lnTo>
                    <a:pt x="263" y="482"/>
                  </a:lnTo>
                  <a:lnTo>
                    <a:pt x="261" y="478"/>
                  </a:lnTo>
                  <a:lnTo>
                    <a:pt x="257" y="476"/>
                  </a:lnTo>
                  <a:lnTo>
                    <a:pt x="252" y="476"/>
                  </a:lnTo>
                  <a:lnTo>
                    <a:pt x="248" y="476"/>
                  </a:lnTo>
                  <a:lnTo>
                    <a:pt x="244" y="478"/>
                  </a:lnTo>
                  <a:lnTo>
                    <a:pt x="241" y="482"/>
                  </a:lnTo>
                  <a:lnTo>
                    <a:pt x="240" y="486"/>
                  </a:lnTo>
                  <a:lnTo>
                    <a:pt x="241" y="490"/>
                  </a:lnTo>
                  <a:lnTo>
                    <a:pt x="244" y="494"/>
                  </a:lnTo>
                  <a:lnTo>
                    <a:pt x="248" y="497"/>
                  </a:lnTo>
                  <a:lnTo>
                    <a:pt x="252" y="498"/>
                  </a:lnTo>
                  <a:lnTo>
                    <a:pt x="256" y="497"/>
                  </a:lnTo>
                  <a:lnTo>
                    <a:pt x="258" y="495"/>
                  </a:lnTo>
                  <a:lnTo>
                    <a:pt x="282" y="527"/>
                  </a:lnTo>
                  <a:lnTo>
                    <a:pt x="244" y="527"/>
                  </a:lnTo>
                  <a:lnTo>
                    <a:pt x="211" y="482"/>
                  </a:lnTo>
                  <a:lnTo>
                    <a:pt x="214" y="478"/>
                  </a:lnTo>
                  <a:lnTo>
                    <a:pt x="216" y="474"/>
                  </a:lnTo>
                  <a:lnTo>
                    <a:pt x="218" y="469"/>
                  </a:lnTo>
                  <a:lnTo>
                    <a:pt x="216" y="464"/>
                  </a:lnTo>
                  <a:lnTo>
                    <a:pt x="214" y="459"/>
                  </a:lnTo>
                  <a:lnTo>
                    <a:pt x="208" y="455"/>
                  </a:lnTo>
                  <a:lnTo>
                    <a:pt x="203" y="452"/>
                  </a:lnTo>
                  <a:lnTo>
                    <a:pt x="197" y="451"/>
                  </a:lnTo>
                  <a:lnTo>
                    <a:pt x="191" y="452"/>
                  </a:lnTo>
                  <a:lnTo>
                    <a:pt x="185" y="455"/>
                  </a:lnTo>
                  <a:lnTo>
                    <a:pt x="181" y="459"/>
                  </a:lnTo>
                  <a:lnTo>
                    <a:pt x="178" y="464"/>
                  </a:lnTo>
                  <a:lnTo>
                    <a:pt x="177" y="469"/>
                  </a:lnTo>
                  <a:lnTo>
                    <a:pt x="178" y="474"/>
                  </a:lnTo>
                  <a:lnTo>
                    <a:pt x="181" y="480"/>
                  </a:lnTo>
                  <a:lnTo>
                    <a:pt x="185" y="484"/>
                  </a:lnTo>
                  <a:lnTo>
                    <a:pt x="191" y="486"/>
                  </a:lnTo>
                  <a:lnTo>
                    <a:pt x="197" y="487"/>
                  </a:lnTo>
                  <a:lnTo>
                    <a:pt x="202" y="486"/>
                  </a:lnTo>
                  <a:lnTo>
                    <a:pt x="206" y="486"/>
                  </a:lnTo>
                  <a:lnTo>
                    <a:pt x="236" y="527"/>
                  </a:lnTo>
                  <a:lnTo>
                    <a:pt x="163" y="527"/>
                  </a:lnTo>
                  <a:lnTo>
                    <a:pt x="106" y="451"/>
                  </a:lnTo>
                  <a:lnTo>
                    <a:pt x="114" y="440"/>
                  </a:lnTo>
                  <a:lnTo>
                    <a:pt x="118" y="427"/>
                  </a:lnTo>
                  <a:lnTo>
                    <a:pt x="116" y="415"/>
                  </a:lnTo>
                  <a:lnTo>
                    <a:pt x="108" y="405"/>
                  </a:lnTo>
                  <a:lnTo>
                    <a:pt x="96" y="398"/>
                  </a:lnTo>
                  <a:lnTo>
                    <a:pt x="83" y="396"/>
                  </a:lnTo>
                  <a:lnTo>
                    <a:pt x="68" y="398"/>
                  </a:lnTo>
                  <a:lnTo>
                    <a:pt x="58" y="405"/>
                  </a:lnTo>
                  <a:lnTo>
                    <a:pt x="50" y="415"/>
                  </a:lnTo>
                  <a:lnTo>
                    <a:pt x="47" y="427"/>
                  </a:lnTo>
                  <a:lnTo>
                    <a:pt x="50" y="440"/>
                  </a:lnTo>
                  <a:lnTo>
                    <a:pt x="58" y="450"/>
                  </a:lnTo>
                  <a:lnTo>
                    <a:pt x="68" y="457"/>
                  </a:lnTo>
                  <a:lnTo>
                    <a:pt x="83" y="460"/>
                  </a:lnTo>
                  <a:lnTo>
                    <a:pt x="91" y="459"/>
                  </a:lnTo>
                  <a:lnTo>
                    <a:pt x="97" y="456"/>
                  </a:lnTo>
                  <a:lnTo>
                    <a:pt x="147" y="524"/>
                  </a:lnTo>
                  <a:lnTo>
                    <a:pt x="146" y="523"/>
                  </a:lnTo>
                  <a:lnTo>
                    <a:pt x="112" y="490"/>
                  </a:lnTo>
                  <a:lnTo>
                    <a:pt x="105" y="485"/>
                  </a:lnTo>
                  <a:lnTo>
                    <a:pt x="97" y="485"/>
                  </a:lnTo>
                  <a:lnTo>
                    <a:pt x="89" y="490"/>
                  </a:lnTo>
                  <a:lnTo>
                    <a:pt x="57" y="523"/>
                  </a:lnTo>
                  <a:lnTo>
                    <a:pt x="54" y="525"/>
                  </a:lnTo>
                  <a:lnTo>
                    <a:pt x="53" y="529"/>
                  </a:lnTo>
                  <a:lnTo>
                    <a:pt x="47" y="519"/>
                  </a:lnTo>
                  <a:lnTo>
                    <a:pt x="38" y="511"/>
                  </a:lnTo>
                  <a:lnTo>
                    <a:pt x="27" y="508"/>
                  </a:lnTo>
                  <a:lnTo>
                    <a:pt x="13" y="512"/>
                  </a:lnTo>
                  <a:lnTo>
                    <a:pt x="4" y="522"/>
                  </a:lnTo>
                  <a:lnTo>
                    <a:pt x="0" y="535"/>
                  </a:lnTo>
                  <a:lnTo>
                    <a:pt x="4" y="548"/>
                  </a:lnTo>
                  <a:lnTo>
                    <a:pt x="13" y="557"/>
                  </a:lnTo>
                  <a:lnTo>
                    <a:pt x="27" y="559"/>
                  </a:lnTo>
                  <a:lnTo>
                    <a:pt x="38" y="557"/>
                  </a:lnTo>
                  <a:lnTo>
                    <a:pt x="47" y="550"/>
                  </a:lnTo>
                  <a:lnTo>
                    <a:pt x="53" y="540"/>
                  </a:lnTo>
                  <a:lnTo>
                    <a:pt x="54" y="542"/>
                  </a:lnTo>
                  <a:lnTo>
                    <a:pt x="57" y="545"/>
                  </a:lnTo>
                  <a:lnTo>
                    <a:pt x="89" y="579"/>
                  </a:lnTo>
                  <a:lnTo>
                    <a:pt x="97" y="583"/>
                  </a:lnTo>
                  <a:lnTo>
                    <a:pt x="105" y="583"/>
                  </a:lnTo>
                  <a:lnTo>
                    <a:pt x="112" y="579"/>
                  </a:lnTo>
                  <a:lnTo>
                    <a:pt x="143" y="549"/>
                  </a:lnTo>
                  <a:lnTo>
                    <a:pt x="97" y="612"/>
                  </a:lnTo>
                  <a:lnTo>
                    <a:pt x="91" y="609"/>
                  </a:lnTo>
                  <a:lnTo>
                    <a:pt x="83" y="608"/>
                  </a:lnTo>
                  <a:lnTo>
                    <a:pt x="68" y="611"/>
                  </a:lnTo>
                  <a:lnTo>
                    <a:pt x="58" y="617"/>
                  </a:lnTo>
                  <a:lnTo>
                    <a:pt x="50" y="628"/>
                  </a:lnTo>
                  <a:lnTo>
                    <a:pt x="47" y="641"/>
                  </a:lnTo>
                  <a:lnTo>
                    <a:pt x="50" y="652"/>
                  </a:lnTo>
                  <a:lnTo>
                    <a:pt x="58" y="663"/>
                  </a:lnTo>
                  <a:lnTo>
                    <a:pt x="68" y="669"/>
                  </a:lnTo>
                  <a:lnTo>
                    <a:pt x="83" y="672"/>
                  </a:lnTo>
                  <a:lnTo>
                    <a:pt x="96" y="669"/>
                  </a:lnTo>
                  <a:lnTo>
                    <a:pt x="108" y="663"/>
                  </a:lnTo>
                  <a:lnTo>
                    <a:pt x="116" y="652"/>
                  </a:lnTo>
                  <a:lnTo>
                    <a:pt x="118" y="641"/>
                  </a:lnTo>
                  <a:lnTo>
                    <a:pt x="114" y="628"/>
                  </a:lnTo>
                  <a:lnTo>
                    <a:pt x="106" y="617"/>
                  </a:lnTo>
                  <a:lnTo>
                    <a:pt x="163" y="540"/>
                  </a:lnTo>
                  <a:lnTo>
                    <a:pt x="236" y="540"/>
                  </a:lnTo>
                  <a:lnTo>
                    <a:pt x="206" y="582"/>
                  </a:lnTo>
                  <a:lnTo>
                    <a:pt x="202" y="580"/>
                  </a:lnTo>
                  <a:lnTo>
                    <a:pt x="197" y="580"/>
                  </a:lnTo>
                  <a:lnTo>
                    <a:pt x="191" y="582"/>
                  </a:lnTo>
                  <a:lnTo>
                    <a:pt x="185" y="584"/>
                  </a:lnTo>
                  <a:lnTo>
                    <a:pt x="181" y="588"/>
                  </a:lnTo>
                  <a:lnTo>
                    <a:pt x="178" y="592"/>
                  </a:lnTo>
                  <a:lnTo>
                    <a:pt x="177" y="599"/>
                  </a:lnTo>
                  <a:lnTo>
                    <a:pt x="178" y="604"/>
                  </a:lnTo>
                  <a:lnTo>
                    <a:pt x="181" y="609"/>
                  </a:lnTo>
                  <a:lnTo>
                    <a:pt x="185" y="613"/>
                  </a:lnTo>
                  <a:lnTo>
                    <a:pt x="191" y="616"/>
                  </a:lnTo>
                  <a:lnTo>
                    <a:pt x="197" y="616"/>
                  </a:lnTo>
                  <a:lnTo>
                    <a:pt x="203" y="616"/>
                  </a:lnTo>
                  <a:lnTo>
                    <a:pt x="208" y="613"/>
                  </a:lnTo>
                  <a:lnTo>
                    <a:pt x="214" y="609"/>
                  </a:lnTo>
                  <a:lnTo>
                    <a:pt x="216" y="604"/>
                  </a:lnTo>
                  <a:lnTo>
                    <a:pt x="218" y="599"/>
                  </a:lnTo>
                  <a:lnTo>
                    <a:pt x="216" y="594"/>
                  </a:lnTo>
                  <a:lnTo>
                    <a:pt x="214" y="590"/>
                  </a:lnTo>
                  <a:lnTo>
                    <a:pt x="211" y="586"/>
                  </a:lnTo>
                  <a:lnTo>
                    <a:pt x="244" y="540"/>
                  </a:lnTo>
                  <a:lnTo>
                    <a:pt x="282" y="540"/>
                  </a:lnTo>
                  <a:lnTo>
                    <a:pt x="258" y="573"/>
                  </a:lnTo>
                  <a:lnTo>
                    <a:pt x="256" y="571"/>
                  </a:lnTo>
                  <a:lnTo>
                    <a:pt x="252" y="570"/>
                  </a:lnTo>
                  <a:lnTo>
                    <a:pt x="248" y="571"/>
                  </a:lnTo>
                  <a:lnTo>
                    <a:pt x="244" y="574"/>
                  </a:lnTo>
                  <a:lnTo>
                    <a:pt x="241" y="576"/>
                  </a:lnTo>
                  <a:lnTo>
                    <a:pt x="240" y="582"/>
                  </a:lnTo>
                  <a:lnTo>
                    <a:pt x="241" y="586"/>
                  </a:lnTo>
                  <a:lnTo>
                    <a:pt x="244" y="590"/>
                  </a:lnTo>
                  <a:lnTo>
                    <a:pt x="248" y="592"/>
                  </a:lnTo>
                  <a:lnTo>
                    <a:pt x="252" y="592"/>
                  </a:lnTo>
                  <a:lnTo>
                    <a:pt x="257" y="592"/>
                  </a:lnTo>
                  <a:lnTo>
                    <a:pt x="261" y="590"/>
                  </a:lnTo>
                  <a:lnTo>
                    <a:pt x="263" y="586"/>
                  </a:lnTo>
                  <a:lnTo>
                    <a:pt x="265" y="582"/>
                  </a:lnTo>
                  <a:lnTo>
                    <a:pt x="263" y="578"/>
                  </a:lnTo>
                  <a:lnTo>
                    <a:pt x="262" y="575"/>
                  </a:lnTo>
                  <a:lnTo>
                    <a:pt x="287" y="540"/>
                  </a:lnTo>
                  <a:lnTo>
                    <a:pt x="328" y="540"/>
                  </a:lnTo>
                  <a:lnTo>
                    <a:pt x="318" y="554"/>
                  </a:lnTo>
                  <a:lnTo>
                    <a:pt x="315" y="553"/>
                  </a:lnTo>
                  <a:lnTo>
                    <a:pt x="311" y="554"/>
                  </a:lnTo>
                  <a:lnTo>
                    <a:pt x="307" y="556"/>
                  </a:lnTo>
                  <a:lnTo>
                    <a:pt x="303" y="558"/>
                  </a:lnTo>
                  <a:lnTo>
                    <a:pt x="300" y="562"/>
                  </a:lnTo>
                  <a:lnTo>
                    <a:pt x="300" y="566"/>
                  </a:lnTo>
                  <a:lnTo>
                    <a:pt x="301" y="571"/>
                  </a:lnTo>
                  <a:lnTo>
                    <a:pt x="303" y="574"/>
                  </a:lnTo>
                  <a:lnTo>
                    <a:pt x="290" y="594"/>
                  </a:lnTo>
                  <a:lnTo>
                    <a:pt x="284" y="592"/>
                  </a:lnTo>
                  <a:lnTo>
                    <a:pt x="280" y="594"/>
                  </a:lnTo>
                  <a:lnTo>
                    <a:pt x="277" y="595"/>
                  </a:lnTo>
                  <a:lnTo>
                    <a:pt x="273" y="597"/>
                  </a:lnTo>
                  <a:lnTo>
                    <a:pt x="271" y="601"/>
                  </a:lnTo>
                  <a:lnTo>
                    <a:pt x="270" y="605"/>
                  </a:lnTo>
                  <a:lnTo>
                    <a:pt x="271" y="609"/>
                  </a:lnTo>
                  <a:lnTo>
                    <a:pt x="273" y="613"/>
                  </a:lnTo>
                  <a:lnTo>
                    <a:pt x="277" y="616"/>
                  </a:lnTo>
                  <a:lnTo>
                    <a:pt x="280" y="618"/>
                  </a:lnTo>
                  <a:lnTo>
                    <a:pt x="284" y="618"/>
                  </a:lnTo>
                  <a:lnTo>
                    <a:pt x="290" y="618"/>
                  </a:lnTo>
                  <a:lnTo>
                    <a:pt x="294" y="616"/>
                  </a:lnTo>
                  <a:lnTo>
                    <a:pt x="296" y="613"/>
                  </a:lnTo>
                  <a:lnTo>
                    <a:pt x="299" y="609"/>
                  </a:lnTo>
                  <a:lnTo>
                    <a:pt x="299" y="605"/>
                  </a:lnTo>
                  <a:lnTo>
                    <a:pt x="299" y="601"/>
                  </a:lnTo>
                  <a:lnTo>
                    <a:pt x="296" y="597"/>
                  </a:lnTo>
                  <a:lnTo>
                    <a:pt x="309" y="579"/>
                  </a:lnTo>
                  <a:lnTo>
                    <a:pt x="312" y="579"/>
                  </a:lnTo>
                  <a:lnTo>
                    <a:pt x="315" y="579"/>
                  </a:lnTo>
                  <a:lnTo>
                    <a:pt x="320" y="579"/>
                  </a:lnTo>
                  <a:lnTo>
                    <a:pt x="324" y="576"/>
                  </a:lnTo>
                  <a:lnTo>
                    <a:pt x="326" y="574"/>
                  </a:lnTo>
                  <a:lnTo>
                    <a:pt x="329" y="570"/>
                  </a:lnTo>
                  <a:lnTo>
                    <a:pt x="329" y="566"/>
                  </a:lnTo>
                  <a:lnTo>
                    <a:pt x="329" y="563"/>
                  </a:lnTo>
                  <a:lnTo>
                    <a:pt x="328" y="559"/>
                  </a:lnTo>
                  <a:lnTo>
                    <a:pt x="325" y="557"/>
                  </a:lnTo>
                  <a:lnTo>
                    <a:pt x="338" y="540"/>
                  </a:lnTo>
                  <a:lnTo>
                    <a:pt x="383" y="540"/>
                  </a:lnTo>
                  <a:lnTo>
                    <a:pt x="359" y="573"/>
                  </a:lnTo>
                  <a:lnTo>
                    <a:pt x="356" y="571"/>
                  </a:lnTo>
                  <a:lnTo>
                    <a:pt x="352" y="570"/>
                  </a:lnTo>
                  <a:lnTo>
                    <a:pt x="347" y="571"/>
                  </a:lnTo>
                  <a:lnTo>
                    <a:pt x="343" y="574"/>
                  </a:lnTo>
                  <a:lnTo>
                    <a:pt x="341" y="576"/>
                  </a:lnTo>
                  <a:lnTo>
                    <a:pt x="341" y="582"/>
                  </a:lnTo>
                  <a:lnTo>
                    <a:pt x="341" y="586"/>
                  </a:lnTo>
                  <a:lnTo>
                    <a:pt x="343" y="590"/>
                  </a:lnTo>
                  <a:lnTo>
                    <a:pt x="347" y="592"/>
                  </a:lnTo>
                  <a:lnTo>
                    <a:pt x="352" y="592"/>
                  </a:lnTo>
                  <a:lnTo>
                    <a:pt x="356" y="592"/>
                  </a:lnTo>
                  <a:lnTo>
                    <a:pt x="366" y="620"/>
                  </a:lnTo>
                  <a:lnTo>
                    <a:pt x="364" y="621"/>
                  </a:lnTo>
                  <a:lnTo>
                    <a:pt x="362" y="625"/>
                  </a:lnTo>
                  <a:lnTo>
                    <a:pt x="360" y="628"/>
                  </a:lnTo>
                  <a:lnTo>
                    <a:pt x="360" y="631"/>
                  </a:lnTo>
                  <a:lnTo>
                    <a:pt x="362" y="635"/>
                  </a:lnTo>
                  <a:lnTo>
                    <a:pt x="363" y="638"/>
                  </a:lnTo>
                  <a:lnTo>
                    <a:pt x="366" y="641"/>
                  </a:lnTo>
                  <a:lnTo>
                    <a:pt x="370" y="641"/>
                  </a:lnTo>
                  <a:lnTo>
                    <a:pt x="373" y="641"/>
                  </a:lnTo>
                  <a:lnTo>
                    <a:pt x="376" y="639"/>
                  </a:lnTo>
                  <a:lnTo>
                    <a:pt x="380" y="637"/>
                  </a:lnTo>
                  <a:lnTo>
                    <a:pt x="381" y="634"/>
                  </a:lnTo>
                  <a:lnTo>
                    <a:pt x="383" y="631"/>
                  </a:lnTo>
                  <a:lnTo>
                    <a:pt x="422" y="638"/>
                  </a:lnTo>
                  <a:lnTo>
                    <a:pt x="390" y="669"/>
                  </a:lnTo>
                  <a:lnTo>
                    <a:pt x="370" y="666"/>
                  </a:lnTo>
                  <a:lnTo>
                    <a:pt x="370" y="663"/>
                  </a:lnTo>
                  <a:lnTo>
                    <a:pt x="368" y="659"/>
                  </a:lnTo>
                  <a:lnTo>
                    <a:pt x="366" y="656"/>
                  </a:lnTo>
                  <a:lnTo>
                    <a:pt x="363" y="654"/>
                  </a:lnTo>
                  <a:lnTo>
                    <a:pt x="359" y="652"/>
                  </a:lnTo>
                  <a:lnTo>
                    <a:pt x="354" y="654"/>
                  </a:lnTo>
                  <a:lnTo>
                    <a:pt x="350" y="655"/>
                  </a:lnTo>
                  <a:lnTo>
                    <a:pt x="346" y="658"/>
                  </a:lnTo>
                  <a:lnTo>
                    <a:pt x="345" y="659"/>
                  </a:lnTo>
                  <a:lnTo>
                    <a:pt x="343" y="662"/>
                  </a:lnTo>
                  <a:lnTo>
                    <a:pt x="321" y="658"/>
                  </a:lnTo>
                  <a:lnTo>
                    <a:pt x="320" y="655"/>
                  </a:lnTo>
                  <a:lnTo>
                    <a:pt x="318" y="652"/>
                  </a:lnTo>
                  <a:lnTo>
                    <a:pt x="317" y="650"/>
                  </a:lnTo>
                  <a:lnTo>
                    <a:pt x="313" y="647"/>
                  </a:lnTo>
                  <a:lnTo>
                    <a:pt x="309" y="646"/>
                  </a:lnTo>
                  <a:lnTo>
                    <a:pt x="305" y="647"/>
                  </a:lnTo>
                  <a:lnTo>
                    <a:pt x="301" y="648"/>
                  </a:lnTo>
                  <a:lnTo>
                    <a:pt x="298" y="651"/>
                  </a:lnTo>
                  <a:lnTo>
                    <a:pt x="295" y="655"/>
                  </a:lnTo>
                  <a:lnTo>
                    <a:pt x="294" y="659"/>
                  </a:lnTo>
                  <a:lnTo>
                    <a:pt x="294" y="663"/>
                  </a:lnTo>
                  <a:lnTo>
                    <a:pt x="294" y="667"/>
                  </a:lnTo>
                  <a:lnTo>
                    <a:pt x="296" y="671"/>
                  </a:lnTo>
                  <a:lnTo>
                    <a:pt x="300" y="673"/>
                  </a:lnTo>
                  <a:lnTo>
                    <a:pt x="304" y="675"/>
                  </a:lnTo>
                  <a:lnTo>
                    <a:pt x="308" y="673"/>
                  </a:lnTo>
                  <a:lnTo>
                    <a:pt x="312" y="672"/>
                  </a:lnTo>
                  <a:lnTo>
                    <a:pt x="316" y="669"/>
                  </a:lnTo>
                  <a:lnTo>
                    <a:pt x="318" y="668"/>
                  </a:lnTo>
                  <a:lnTo>
                    <a:pt x="320" y="666"/>
                  </a:lnTo>
                  <a:lnTo>
                    <a:pt x="342" y="669"/>
                  </a:lnTo>
                  <a:lnTo>
                    <a:pt x="343" y="673"/>
                  </a:lnTo>
                  <a:lnTo>
                    <a:pt x="346" y="677"/>
                  </a:lnTo>
                  <a:lnTo>
                    <a:pt x="349" y="680"/>
                  </a:lnTo>
                  <a:lnTo>
                    <a:pt x="352" y="681"/>
                  </a:lnTo>
                  <a:lnTo>
                    <a:pt x="358" y="680"/>
                  </a:lnTo>
                  <a:lnTo>
                    <a:pt x="362" y="679"/>
                  </a:lnTo>
                  <a:lnTo>
                    <a:pt x="366" y="676"/>
                  </a:lnTo>
                  <a:lnTo>
                    <a:pt x="367" y="673"/>
                  </a:lnTo>
                  <a:lnTo>
                    <a:pt x="384" y="676"/>
                  </a:lnTo>
                  <a:lnTo>
                    <a:pt x="355" y="705"/>
                  </a:lnTo>
                  <a:lnTo>
                    <a:pt x="312" y="698"/>
                  </a:lnTo>
                  <a:lnTo>
                    <a:pt x="312" y="694"/>
                  </a:lnTo>
                  <a:lnTo>
                    <a:pt x="309" y="692"/>
                  </a:lnTo>
                  <a:lnTo>
                    <a:pt x="307" y="689"/>
                  </a:lnTo>
                  <a:lnTo>
                    <a:pt x="303" y="689"/>
                  </a:lnTo>
                  <a:lnTo>
                    <a:pt x="300" y="689"/>
                  </a:lnTo>
                  <a:lnTo>
                    <a:pt x="296" y="690"/>
                  </a:lnTo>
                  <a:lnTo>
                    <a:pt x="294" y="693"/>
                  </a:lnTo>
                  <a:lnTo>
                    <a:pt x="291" y="696"/>
                  </a:lnTo>
                  <a:lnTo>
                    <a:pt x="290" y="700"/>
                  </a:lnTo>
                  <a:lnTo>
                    <a:pt x="290" y="702"/>
                  </a:lnTo>
                  <a:lnTo>
                    <a:pt x="290" y="706"/>
                  </a:lnTo>
                  <a:lnTo>
                    <a:pt x="292" y="709"/>
                  </a:lnTo>
                  <a:lnTo>
                    <a:pt x="295" y="711"/>
                  </a:lnTo>
                  <a:lnTo>
                    <a:pt x="299" y="713"/>
                  </a:lnTo>
                  <a:lnTo>
                    <a:pt x="301" y="711"/>
                  </a:lnTo>
                  <a:lnTo>
                    <a:pt x="305" y="710"/>
                  </a:lnTo>
                  <a:lnTo>
                    <a:pt x="309" y="709"/>
                  </a:lnTo>
                  <a:lnTo>
                    <a:pt x="311" y="706"/>
                  </a:lnTo>
                  <a:lnTo>
                    <a:pt x="312" y="702"/>
                  </a:lnTo>
                  <a:lnTo>
                    <a:pt x="351" y="709"/>
                  </a:lnTo>
                  <a:lnTo>
                    <a:pt x="324" y="736"/>
                  </a:lnTo>
                  <a:lnTo>
                    <a:pt x="269" y="727"/>
                  </a:lnTo>
                  <a:lnTo>
                    <a:pt x="269" y="722"/>
                  </a:lnTo>
                  <a:lnTo>
                    <a:pt x="267" y="717"/>
                  </a:lnTo>
                  <a:lnTo>
                    <a:pt x="263" y="713"/>
                  </a:lnTo>
                  <a:lnTo>
                    <a:pt x="256" y="709"/>
                  </a:lnTo>
                  <a:lnTo>
                    <a:pt x="246" y="709"/>
                  </a:lnTo>
                  <a:lnTo>
                    <a:pt x="237" y="714"/>
                  </a:lnTo>
                  <a:lnTo>
                    <a:pt x="232" y="723"/>
                  </a:lnTo>
                  <a:lnTo>
                    <a:pt x="232" y="732"/>
                  </a:lnTo>
                  <a:lnTo>
                    <a:pt x="236" y="741"/>
                  </a:lnTo>
                  <a:lnTo>
                    <a:pt x="244" y="745"/>
                  </a:lnTo>
                  <a:lnTo>
                    <a:pt x="254" y="745"/>
                  </a:lnTo>
                  <a:lnTo>
                    <a:pt x="262" y="740"/>
                  </a:lnTo>
                  <a:lnTo>
                    <a:pt x="265" y="736"/>
                  </a:lnTo>
                  <a:lnTo>
                    <a:pt x="267" y="734"/>
                  </a:lnTo>
                  <a:lnTo>
                    <a:pt x="318" y="741"/>
                  </a:lnTo>
                  <a:lnTo>
                    <a:pt x="266" y="792"/>
                  </a:lnTo>
                  <a:lnTo>
                    <a:pt x="173" y="778"/>
                  </a:lnTo>
                  <a:lnTo>
                    <a:pt x="172" y="765"/>
                  </a:lnTo>
                  <a:lnTo>
                    <a:pt x="164" y="753"/>
                  </a:lnTo>
                  <a:lnTo>
                    <a:pt x="154" y="747"/>
                  </a:lnTo>
                  <a:lnTo>
                    <a:pt x="142" y="745"/>
                  </a:lnTo>
                  <a:lnTo>
                    <a:pt x="129" y="748"/>
                  </a:lnTo>
                  <a:lnTo>
                    <a:pt x="117" y="756"/>
                  </a:lnTo>
                  <a:lnTo>
                    <a:pt x="109" y="768"/>
                  </a:lnTo>
                  <a:lnTo>
                    <a:pt x="106" y="781"/>
                  </a:lnTo>
                  <a:lnTo>
                    <a:pt x="108" y="792"/>
                  </a:lnTo>
                  <a:lnTo>
                    <a:pt x="114" y="804"/>
                  </a:lnTo>
                  <a:lnTo>
                    <a:pt x="125" y="811"/>
                  </a:lnTo>
                  <a:lnTo>
                    <a:pt x="138" y="812"/>
                  </a:lnTo>
                  <a:lnTo>
                    <a:pt x="151" y="810"/>
                  </a:lnTo>
                  <a:lnTo>
                    <a:pt x="161" y="802"/>
                  </a:lnTo>
                  <a:lnTo>
                    <a:pt x="167" y="795"/>
                  </a:lnTo>
                  <a:lnTo>
                    <a:pt x="171" y="789"/>
                  </a:lnTo>
                  <a:lnTo>
                    <a:pt x="253" y="802"/>
                  </a:lnTo>
                  <a:lnTo>
                    <a:pt x="252" y="802"/>
                  </a:lnTo>
                  <a:lnTo>
                    <a:pt x="205" y="802"/>
                  </a:lnTo>
                  <a:lnTo>
                    <a:pt x="199" y="803"/>
                  </a:lnTo>
                  <a:lnTo>
                    <a:pt x="195" y="804"/>
                  </a:lnTo>
                  <a:lnTo>
                    <a:pt x="191" y="808"/>
                  </a:lnTo>
                  <a:lnTo>
                    <a:pt x="189" y="812"/>
                  </a:lnTo>
                  <a:lnTo>
                    <a:pt x="189" y="817"/>
                  </a:lnTo>
                  <a:lnTo>
                    <a:pt x="189" y="864"/>
                  </a:lnTo>
                  <a:lnTo>
                    <a:pt x="189" y="868"/>
                  </a:lnTo>
                  <a:lnTo>
                    <a:pt x="190" y="872"/>
                  </a:lnTo>
                  <a:lnTo>
                    <a:pt x="180" y="868"/>
                  </a:lnTo>
                  <a:lnTo>
                    <a:pt x="168" y="870"/>
                  </a:lnTo>
                  <a:lnTo>
                    <a:pt x="157" y="875"/>
                  </a:lnTo>
                  <a:lnTo>
                    <a:pt x="152" y="884"/>
                  </a:lnTo>
                  <a:lnTo>
                    <a:pt x="150" y="893"/>
                  </a:lnTo>
                  <a:lnTo>
                    <a:pt x="152" y="904"/>
                  </a:lnTo>
                  <a:lnTo>
                    <a:pt x="157" y="912"/>
                  </a:lnTo>
                  <a:lnTo>
                    <a:pt x="165" y="918"/>
                  </a:lnTo>
                  <a:lnTo>
                    <a:pt x="176" y="919"/>
                  </a:lnTo>
                  <a:lnTo>
                    <a:pt x="185" y="917"/>
                  </a:lnTo>
                  <a:lnTo>
                    <a:pt x="194" y="912"/>
                  </a:lnTo>
                  <a:lnTo>
                    <a:pt x="201" y="901"/>
                  </a:lnTo>
                  <a:lnTo>
                    <a:pt x="202" y="891"/>
                  </a:lnTo>
                  <a:lnTo>
                    <a:pt x="198" y="879"/>
                  </a:lnTo>
                  <a:lnTo>
                    <a:pt x="201" y="880"/>
                  </a:lnTo>
                  <a:lnTo>
                    <a:pt x="205" y="882"/>
                  </a:lnTo>
                  <a:lnTo>
                    <a:pt x="252" y="882"/>
                  </a:lnTo>
                  <a:lnTo>
                    <a:pt x="257" y="880"/>
                  </a:lnTo>
                  <a:lnTo>
                    <a:pt x="261" y="878"/>
                  </a:lnTo>
                  <a:lnTo>
                    <a:pt x="265" y="875"/>
                  </a:lnTo>
                  <a:lnTo>
                    <a:pt x="267" y="870"/>
                  </a:lnTo>
                  <a:lnTo>
                    <a:pt x="267" y="864"/>
                  </a:lnTo>
                  <a:lnTo>
                    <a:pt x="267" y="821"/>
                  </a:lnTo>
                  <a:lnTo>
                    <a:pt x="279" y="899"/>
                  </a:lnTo>
                  <a:lnTo>
                    <a:pt x="273" y="902"/>
                  </a:lnTo>
                  <a:lnTo>
                    <a:pt x="267" y="906"/>
                  </a:lnTo>
                  <a:lnTo>
                    <a:pt x="260" y="918"/>
                  </a:lnTo>
                  <a:lnTo>
                    <a:pt x="257" y="931"/>
                  </a:lnTo>
                  <a:lnTo>
                    <a:pt x="258" y="943"/>
                  </a:lnTo>
                  <a:lnTo>
                    <a:pt x="265" y="954"/>
                  </a:lnTo>
                  <a:lnTo>
                    <a:pt x="275" y="961"/>
                  </a:lnTo>
                  <a:lnTo>
                    <a:pt x="288" y="963"/>
                  </a:lnTo>
                  <a:lnTo>
                    <a:pt x="301" y="960"/>
                  </a:lnTo>
                  <a:lnTo>
                    <a:pt x="312" y="952"/>
                  </a:lnTo>
                  <a:lnTo>
                    <a:pt x="320" y="940"/>
                  </a:lnTo>
                  <a:lnTo>
                    <a:pt x="324" y="927"/>
                  </a:lnTo>
                  <a:lnTo>
                    <a:pt x="321" y="914"/>
                  </a:lnTo>
                  <a:lnTo>
                    <a:pt x="315" y="904"/>
                  </a:lnTo>
                  <a:lnTo>
                    <a:pt x="304" y="897"/>
                  </a:lnTo>
                  <a:lnTo>
                    <a:pt x="290" y="896"/>
                  </a:lnTo>
                  <a:lnTo>
                    <a:pt x="275" y="802"/>
                  </a:lnTo>
                  <a:lnTo>
                    <a:pt x="328" y="751"/>
                  </a:lnTo>
                  <a:lnTo>
                    <a:pt x="335" y="802"/>
                  </a:lnTo>
                  <a:lnTo>
                    <a:pt x="332" y="803"/>
                  </a:lnTo>
                  <a:lnTo>
                    <a:pt x="329" y="806"/>
                  </a:lnTo>
                  <a:lnTo>
                    <a:pt x="324" y="815"/>
                  </a:lnTo>
                  <a:lnTo>
                    <a:pt x="322" y="824"/>
                  </a:lnTo>
                  <a:lnTo>
                    <a:pt x="328" y="833"/>
                  </a:lnTo>
                  <a:lnTo>
                    <a:pt x="335" y="837"/>
                  </a:lnTo>
                  <a:lnTo>
                    <a:pt x="345" y="837"/>
                  </a:lnTo>
                  <a:lnTo>
                    <a:pt x="354" y="832"/>
                  </a:lnTo>
                  <a:lnTo>
                    <a:pt x="359" y="823"/>
                  </a:lnTo>
                  <a:lnTo>
                    <a:pt x="360" y="812"/>
                  </a:lnTo>
                  <a:lnTo>
                    <a:pt x="355" y="804"/>
                  </a:lnTo>
                  <a:lnTo>
                    <a:pt x="351" y="802"/>
                  </a:lnTo>
                  <a:lnTo>
                    <a:pt x="347" y="800"/>
                  </a:lnTo>
                  <a:lnTo>
                    <a:pt x="342" y="800"/>
                  </a:lnTo>
                  <a:lnTo>
                    <a:pt x="333" y="745"/>
                  </a:lnTo>
                  <a:lnTo>
                    <a:pt x="360" y="718"/>
                  </a:lnTo>
                  <a:lnTo>
                    <a:pt x="366" y="757"/>
                  </a:lnTo>
                  <a:lnTo>
                    <a:pt x="363" y="757"/>
                  </a:lnTo>
                  <a:lnTo>
                    <a:pt x="360" y="760"/>
                  </a:lnTo>
                  <a:lnTo>
                    <a:pt x="358" y="762"/>
                  </a:lnTo>
                  <a:lnTo>
                    <a:pt x="356" y="766"/>
                  </a:lnTo>
                  <a:lnTo>
                    <a:pt x="356" y="770"/>
                  </a:lnTo>
                  <a:lnTo>
                    <a:pt x="358" y="773"/>
                  </a:lnTo>
                  <a:lnTo>
                    <a:pt x="359" y="777"/>
                  </a:lnTo>
                  <a:lnTo>
                    <a:pt x="363" y="778"/>
                  </a:lnTo>
                  <a:lnTo>
                    <a:pt x="366" y="779"/>
                  </a:lnTo>
                  <a:lnTo>
                    <a:pt x="370" y="779"/>
                  </a:lnTo>
                  <a:lnTo>
                    <a:pt x="373" y="778"/>
                  </a:lnTo>
                  <a:lnTo>
                    <a:pt x="376" y="775"/>
                  </a:lnTo>
                  <a:lnTo>
                    <a:pt x="379" y="773"/>
                  </a:lnTo>
                  <a:lnTo>
                    <a:pt x="380" y="769"/>
                  </a:lnTo>
                  <a:lnTo>
                    <a:pt x="380" y="765"/>
                  </a:lnTo>
                  <a:lnTo>
                    <a:pt x="379" y="762"/>
                  </a:lnTo>
                  <a:lnTo>
                    <a:pt x="377" y="758"/>
                  </a:lnTo>
                  <a:lnTo>
                    <a:pt x="373" y="757"/>
                  </a:lnTo>
                  <a:lnTo>
                    <a:pt x="371" y="756"/>
                  </a:lnTo>
                  <a:lnTo>
                    <a:pt x="364" y="714"/>
                  </a:lnTo>
                  <a:lnTo>
                    <a:pt x="393" y="685"/>
                  </a:lnTo>
                  <a:lnTo>
                    <a:pt x="396" y="701"/>
                  </a:lnTo>
                  <a:lnTo>
                    <a:pt x="392" y="703"/>
                  </a:lnTo>
                  <a:lnTo>
                    <a:pt x="389" y="707"/>
                  </a:lnTo>
                  <a:lnTo>
                    <a:pt x="388" y="711"/>
                  </a:lnTo>
                  <a:lnTo>
                    <a:pt x="388" y="715"/>
                  </a:lnTo>
                  <a:lnTo>
                    <a:pt x="389" y="719"/>
                  </a:lnTo>
                  <a:lnTo>
                    <a:pt x="392" y="723"/>
                  </a:lnTo>
                  <a:lnTo>
                    <a:pt x="396" y="726"/>
                  </a:lnTo>
                  <a:lnTo>
                    <a:pt x="400" y="727"/>
                  </a:lnTo>
                  <a:lnTo>
                    <a:pt x="404" y="749"/>
                  </a:lnTo>
                  <a:lnTo>
                    <a:pt x="401" y="751"/>
                  </a:lnTo>
                  <a:lnTo>
                    <a:pt x="398" y="752"/>
                  </a:lnTo>
                  <a:lnTo>
                    <a:pt x="396" y="756"/>
                  </a:lnTo>
                  <a:lnTo>
                    <a:pt x="394" y="760"/>
                  </a:lnTo>
                  <a:lnTo>
                    <a:pt x="394" y="765"/>
                  </a:lnTo>
                  <a:lnTo>
                    <a:pt x="396" y="769"/>
                  </a:lnTo>
                  <a:lnTo>
                    <a:pt x="398" y="772"/>
                  </a:lnTo>
                  <a:lnTo>
                    <a:pt x="401" y="774"/>
                  </a:lnTo>
                  <a:lnTo>
                    <a:pt x="405" y="775"/>
                  </a:lnTo>
                  <a:lnTo>
                    <a:pt x="410" y="775"/>
                  </a:lnTo>
                  <a:lnTo>
                    <a:pt x="414" y="774"/>
                  </a:lnTo>
                  <a:lnTo>
                    <a:pt x="418" y="772"/>
                  </a:lnTo>
                  <a:lnTo>
                    <a:pt x="421" y="768"/>
                  </a:lnTo>
                  <a:lnTo>
                    <a:pt x="422" y="764"/>
                  </a:lnTo>
                  <a:lnTo>
                    <a:pt x="422" y="758"/>
                  </a:lnTo>
                  <a:lnTo>
                    <a:pt x="421" y="755"/>
                  </a:lnTo>
                  <a:lnTo>
                    <a:pt x="418" y="752"/>
                  </a:lnTo>
                  <a:lnTo>
                    <a:pt x="417" y="749"/>
                  </a:lnTo>
                  <a:lnTo>
                    <a:pt x="413" y="748"/>
                  </a:lnTo>
                  <a:lnTo>
                    <a:pt x="410" y="748"/>
                  </a:lnTo>
                  <a:lnTo>
                    <a:pt x="407" y="724"/>
                  </a:lnTo>
                  <a:lnTo>
                    <a:pt x="409" y="723"/>
                  </a:lnTo>
                  <a:lnTo>
                    <a:pt x="411" y="722"/>
                  </a:lnTo>
                  <a:lnTo>
                    <a:pt x="414" y="718"/>
                  </a:lnTo>
                  <a:lnTo>
                    <a:pt x="415" y="714"/>
                  </a:lnTo>
                  <a:lnTo>
                    <a:pt x="415" y="710"/>
                  </a:lnTo>
                  <a:lnTo>
                    <a:pt x="414" y="706"/>
                  </a:lnTo>
                  <a:lnTo>
                    <a:pt x="413" y="702"/>
                  </a:lnTo>
                  <a:lnTo>
                    <a:pt x="409" y="701"/>
                  </a:lnTo>
                  <a:lnTo>
                    <a:pt x="406" y="700"/>
                  </a:lnTo>
                  <a:lnTo>
                    <a:pt x="402" y="698"/>
                  </a:lnTo>
                  <a:lnTo>
                    <a:pt x="400" y="679"/>
                  </a:lnTo>
                  <a:lnTo>
                    <a:pt x="431" y="647"/>
                  </a:lnTo>
                  <a:lnTo>
                    <a:pt x="438" y="685"/>
                  </a:lnTo>
                  <a:lnTo>
                    <a:pt x="434" y="686"/>
                  </a:lnTo>
                  <a:lnTo>
                    <a:pt x="431" y="689"/>
                  </a:lnTo>
                  <a:lnTo>
                    <a:pt x="430" y="692"/>
                  </a:lnTo>
                  <a:lnTo>
                    <a:pt x="428" y="696"/>
                  </a:lnTo>
                  <a:lnTo>
                    <a:pt x="427" y="700"/>
                  </a:lnTo>
                  <a:lnTo>
                    <a:pt x="428" y="702"/>
                  </a:lnTo>
                  <a:lnTo>
                    <a:pt x="431" y="705"/>
                  </a:lnTo>
                  <a:lnTo>
                    <a:pt x="434" y="707"/>
                  </a:lnTo>
                  <a:lnTo>
                    <a:pt x="436" y="709"/>
                  </a:lnTo>
                  <a:lnTo>
                    <a:pt x="440" y="707"/>
                  </a:lnTo>
                  <a:lnTo>
                    <a:pt x="444" y="706"/>
                  </a:lnTo>
                  <a:lnTo>
                    <a:pt x="447" y="705"/>
                  </a:lnTo>
                  <a:lnTo>
                    <a:pt x="449" y="702"/>
                  </a:lnTo>
                  <a:lnTo>
                    <a:pt x="476" y="714"/>
                  </a:lnTo>
                  <a:lnTo>
                    <a:pt x="476" y="717"/>
                  </a:lnTo>
                  <a:lnTo>
                    <a:pt x="477" y="722"/>
                  </a:lnTo>
                  <a:lnTo>
                    <a:pt x="479" y="726"/>
                  </a:lnTo>
                  <a:lnTo>
                    <a:pt x="482" y="728"/>
                  </a:lnTo>
                  <a:lnTo>
                    <a:pt x="487" y="728"/>
                  </a:lnTo>
                  <a:lnTo>
                    <a:pt x="491" y="728"/>
                  </a:lnTo>
                  <a:lnTo>
                    <a:pt x="495" y="726"/>
                  </a:lnTo>
                  <a:lnTo>
                    <a:pt x="496" y="722"/>
                  </a:lnTo>
                  <a:lnTo>
                    <a:pt x="498" y="717"/>
                  </a:lnTo>
                  <a:lnTo>
                    <a:pt x="498" y="714"/>
                  </a:lnTo>
                  <a:lnTo>
                    <a:pt x="496" y="710"/>
                  </a:lnTo>
                  <a:lnTo>
                    <a:pt x="528" y="688"/>
                  </a:lnTo>
                  <a:lnTo>
                    <a:pt x="528" y="732"/>
                  </a:lnTo>
                  <a:lnTo>
                    <a:pt x="511" y="744"/>
                  </a:lnTo>
                  <a:lnTo>
                    <a:pt x="508" y="741"/>
                  </a:lnTo>
                  <a:lnTo>
                    <a:pt x="506" y="740"/>
                  </a:lnTo>
                  <a:lnTo>
                    <a:pt x="502" y="740"/>
                  </a:lnTo>
                  <a:lnTo>
                    <a:pt x="498" y="740"/>
                  </a:lnTo>
                  <a:lnTo>
                    <a:pt x="494" y="743"/>
                  </a:lnTo>
                  <a:lnTo>
                    <a:pt x="491" y="745"/>
                  </a:lnTo>
                  <a:lnTo>
                    <a:pt x="490" y="751"/>
                  </a:lnTo>
                  <a:lnTo>
                    <a:pt x="489" y="755"/>
                  </a:lnTo>
                  <a:lnTo>
                    <a:pt x="490" y="760"/>
                  </a:lnTo>
                  <a:lnTo>
                    <a:pt x="472" y="773"/>
                  </a:lnTo>
                  <a:lnTo>
                    <a:pt x="468" y="772"/>
                  </a:lnTo>
                  <a:lnTo>
                    <a:pt x="462" y="770"/>
                  </a:lnTo>
                  <a:lnTo>
                    <a:pt x="459" y="770"/>
                  </a:lnTo>
                  <a:lnTo>
                    <a:pt x="455" y="773"/>
                  </a:lnTo>
                  <a:lnTo>
                    <a:pt x="452" y="775"/>
                  </a:lnTo>
                  <a:lnTo>
                    <a:pt x="451" y="781"/>
                  </a:lnTo>
                  <a:lnTo>
                    <a:pt x="449" y="785"/>
                  </a:lnTo>
                  <a:lnTo>
                    <a:pt x="451" y="790"/>
                  </a:lnTo>
                  <a:lnTo>
                    <a:pt x="452" y="794"/>
                  </a:lnTo>
                  <a:lnTo>
                    <a:pt x="455" y="796"/>
                  </a:lnTo>
                  <a:lnTo>
                    <a:pt x="459" y="799"/>
                  </a:lnTo>
                  <a:lnTo>
                    <a:pt x="462" y="799"/>
                  </a:lnTo>
                  <a:lnTo>
                    <a:pt x="466" y="799"/>
                  </a:lnTo>
                  <a:lnTo>
                    <a:pt x="470" y="796"/>
                  </a:lnTo>
                  <a:lnTo>
                    <a:pt x="473" y="794"/>
                  </a:lnTo>
                  <a:lnTo>
                    <a:pt x="476" y="790"/>
                  </a:lnTo>
                  <a:lnTo>
                    <a:pt x="476" y="785"/>
                  </a:lnTo>
                  <a:lnTo>
                    <a:pt x="476" y="779"/>
                  </a:lnTo>
                  <a:lnTo>
                    <a:pt x="494" y="766"/>
                  </a:lnTo>
                  <a:lnTo>
                    <a:pt x="498" y="769"/>
                  </a:lnTo>
                  <a:lnTo>
                    <a:pt x="502" y="769"/>
                  </a:lnTo>
                  <a:lnTo>
                    <a:pt x="506" y="769"/>
                  </a:lnTo>
                  <a:lnTo>
                    <a:pt x="510" y="766"/>
                  </a:lnTo>
                  <a:lnTo>
                    <a:pt x="512" y="764"/>
                  </a:lnTo>
                  <a:lnTo>
                    <a:pt x="515" y="760"/>
                  </a:lnTo>
                  <a:lnTo>
                    <a:pt x="515" y="755"/>
                  </a:lnTo>
                  <a:lnTo>
                    <a:pt x="515" y="751"/>
                  </a:lnTo>
                  <a:lnTo>
                    <a:pt x="528" y="741"/>
                  </a:lnTo>
                  <a:lnTo>
                    <a:pt x="528" y="782"/>
                  </a:lnTo>
                  <a:lnTo>
                    <a:pt x="494" y="807"/>
                  </a:lnTo>
                  <a:lnTo>
                    <a:pt x="490" y="806"/>
                  </a:lnTo>
                  <a:lnTo>
                    <a:pt x="487" y="806"/>
                  </a:lnTo>
                  <a:lnTo>
                    <a:pt x="482" y="806"/>
                  </a:lnTo>
                  <a:lnTo>
                    <a:pt x="479" y="808"/>
                  </a:lnTo>
                  <a:lnTo>
                    <a:pt x="477" y="812"/>
                  </a:lnTo>
                  <a:lnTo>
                    <a:pt x="476" y="817"/>
                  </a:lnTo>
                  <a:lnTo>
                    <a:pt x="477" y="823"/>
                  </a:lnTo>
                  <a:lnTo>
                    <a:pt x="479" y="827"/>
                  </a:lnTo>
                  <a:lnTo>
                    <a:pt x="482" y="829"/>
                  </a:lnTo>
                  <a:lnTo>
                    <a:pt x="487" y="829"/>
                  </a:lnTo>
                  <a:lnTo>
                    <a:pt x="491" y="829"/>
                  </a:lnTo>
                  <a:lnTo>
                    <a:pt x="495" y="827"/>
                  </a:lnTo>
                  <a:lnTo>
                    <a:pt x="496" y="823"/>
                  </a:lnTo>
                  <a:lnTo>
                    <a:pt x="498" y="817"/>
                  </a:lnTo>
                  <a:lnTo>
                    <a:pt x="498" y="813"/>
                  </a:lnTo>
                  <a:lnTo>
                    <a:pt x="496" y="811"/>
                  </a:lnTo>
                  <a:lnTo>
                    <a:pt x="528" y="789"/>
                  </a:lnTo>
                  <a:lnTo>
                    <a:pt x="528" y="827"/>
                  </a:lnTo>
                  <a:lnTo>
                    <a:pt x="483" y="859"/>
                  </a:lnTo>
                  <a:lnTo>
                    <a:pt x="479" y="855"/>
                  </a:lnTo>
                  <a:lnTo>
                    <a:pt x="474" y="853"/>
                  </a:lnTo>
                  <a:lnTo>
                    <a:pt x="470" y="853"/>
                  </a:lnTo>
                  <a:lnTo>
                    <a:pt x="464" y="853"/>
                  </a:lnTo>
                  <a:lnTo>
                    <a:pt x="460" y="857"/>
                  </a:lnTo>
                  <a:lnTo>
                    <a:pt x="456" y="861"/>
                  </a:lnTo>
                  <a:lnTo>
                    <a:pt x="453" y="866"/>
                  </a:lnTo>
                  <a:lnTo>
                    <a:pt x="452" y="872"/>
                  </a:lnTo>
                  <a:lnTo>
                    <a:pt x="453" y="879"/>
                  </a:lnTo>
                  <a:lnTo>
                    <a:pt x="456" y="884"/>
                  </a:lnTo>
                  <a:lnTo>
                    <a:pt x="460" y="888"/>
                  </a:lnTo>
                  <a:lnTo>
                    <a:pt x="464" y="891"/>
                  </a:lnTo>
                  <a:lnTo>
                    <a:pt x="470" y="892"/>
                  </a:lnTo>
                  <a:lnTo>
                    <a:pt x="476" y="891"/>
                  </a:lnTo>
                  <a:lnTo>
                    <a:pt x="481" y="888"/>
                  </a:lnTo>
                  <a:lnTo>
                    <a:pt x="485" y="884"/>
                  </a:lnTo>
                  <a:lnTo>
                    <a:pt x="487" y="879"/>
                  </a:lnTo>
                  <a:lnTo>
                    <a:pt x="487" y="872"/>
                  </a:lnTo>
                  <a:lnTo>
                    <a:pt x="487" y="868"/>
                  </a:lnTo>
                  <a:lnTo>
                    <a:pt x="486" y="864"/>
                  </a:lnTo>
                  <a:lnTo>
                    <a:pt x="528" y="833"/>
                  </a:lnTo>
                  <a:lnTo>
                    <a:pt x="528" y="908"/>
                  </a:lnTo>
                  <a:lnTo>
                    <a:pt x="452" y="963"/>
                  </a:lnTo>
                  <a:lnTo>
                    <a:pt x="442" y="955"/>
                  </a:lnTo>
                  <a:lnTo>
                    <a:pt x="428" y="951"/>
                  </a:lnTo>
                  <a:lnTo>
                    <a:pt x="415" y="955"/>
                  </a:lnTo>
                  <a:lnTo>
                    <a:pt x="406" y="961"/>
                  </a:lnTo>
                  <a:lnTo>
                    <a:pt x="398" y="973"/>
                  </a:lnTo>
                  <a:lnTo>
                    <a:pt x="396" y="986"/>
                  </a:lnTo>
                  <a:lnTo>
                    <a:pt x="398" y="1001"/>
                  </a:lnTo>
                  <a:lnTo>
                    <a:pt x="406" y="1011"/>
                  </a:lnTo>
                  <a:lnTo>
                    <a:pt x="415" y="1019"/>
                  </a:lnTo>
                  <a:lnTo>
                    <a:pt x="428" y="1022"/>
                  </a:lnTo>
                  <a:lnTo>
                    <a:pt x="440" y="1019"/>
                  </a:lnTo>
                  <a:lnTo>
                    <a:pt x="451" y="1011"/>
                  </a:lnTo>
                  <a:lnTo>
                    <a:pt x="457" y="1001"/>
                  </a:lnTo>
                  <a:lnTo>
                    <a:pt x="460" y="986"/>
                  </a:lnTo>
                  <a:lnTo>
                    <a:pt x="459" y="980"/>
                  </a:lnTo>
                  <a:lnTo>
                    <a:pt x="457" y="972"/>
                  </a:lnTo>
                  <a:lnTo>
                    <a:pt x="525" y="923"/>
                  </a:lnTo>
                  <a:lnTo>
                    <a:pt x="524" y="923"/>
                  </a:lnTo>
                  <a:lnTo>
                    <a:pt x="490" y="957"/>
                  </a:lnTo>
                  <a:lnTo>
                    <a:pt x="486" y="964"/>
                  </a:lnTo>
                  <a:lnTo>
                    <a:pt x="486" y="972"/>
                  </a:lnTo>
                  <a:lnTo>
                    <a:pt x="490" y="980"/>
                  </a:lnTo>
                  <a:lnTo>
                    <a:pt x="524" y="1014"/>
                  </a:lnTo>
                  <a:lnTo>
                    <a:pt x="527" y="1015"/>
                  </a:lnTo>
                  <a:lnTo>
                    <a:pt x="529" y="1016"/>
                  </a:lnTo>
                  <a:lnTo>
                    <a:pt x="519" y="1022"/>
                  </a:lnTo>
                  <a:lnTo>
                    <a:pt x="512" y="1031"/>
                  </a:lnTo>
                  <a:lnTo>
                    <a:pt x="510" y="1043"/>
                  </a:lnTo>
                  <a:lnTo>
                    <a:pt x="514" y="1056"/>
                  </a:lnTo>
                  <a:lnTo>
                    <a:pt x="523" y="1065"/>
                  </a:lnTo>
                  <a:lnTo>
                    <a:pt x="534" y="1069"/>
                  </a:lnTo>
                  <a:lnTo>
                    <a:pt x="548" y="1065"/>
                  </a:lnTo>
                  <a:lnTo>
                    <a:pt x="557" y="1056"/>
                  </a:lnTo>
                  <a:lnTo>
                    <a:pt x="561" y="1043"/>
                  </a:lnTo>
                  <a:lnTo>
                    <a:pt x="558" y="1031"/>
                  </a:lnTo>
                  <a:lnTo>
                    <a:pt x="550" y="1022"/>
                  </a:lnTo>
                  <a:lnTo>
                    <a:pt x="541" y="1016"/>
                  </a:lnTo>
                  <a:lnTo>
                    <a:pt x="544" y="1015"/>
                  </a:lnTo>
                  <a:lnTo>
                    <a:pt x="546" y="1014"/>
                  </a:lnTo>
                  <a:lnTo>
                    <a:pt x="580" y="980"/>
                  </a:lnTo>
                  <a:lnTo>
                    <a:pt x="584" y="972"/>
                  </a:lnTo>
                  <a:lnTo>
                    <a:pt x="584" y="964"/>
                  </a:lnTo>
                  <a:lnTo>
                    <a:pt x="580" y="957"/>
                  </a:lnTo>
                  <a:lnTo>
                    <a:pt x="549" y="926"/>
                  </a:lnTo>
                  <a:lnTo>
                    <a:pt x="612" y="972"/>
                  </a:lnTo>
                  <a:lnTo>
                    <a:pt x="609" y="980"/>
                  </a:lnTo>
                  <a:lnTo>
                    <a:pt x="609" y="986"/>
                  </a:lnTo>
                  <a:lnTo>
                    <a:pt x="612" y="1001"/>
                  </a:lnTo>
                  <a:lnTo>
                    <a:pt x="618" y="1011"/>
                  </a:lnTo>
                  <a:lnTo>
                    <a:pt x="629" y="1019"/>
                  </a:lnTo>
                  <a:lnTo>
                    <a:pt x="640" y="1022"/>
                  </a:lnTo>
                  <a:lnTo>
                    <a:pt x="654" y="1019"/>
                  </a:lnTo>
                  <a:lnTo>
                    <a:pt x="663" y="1011"/>
                  </a:lnTo>
                  <a:lnTo>
                    <a:pt x="671" y="1001"/>
                  </a:lnTo>
                  <a:lnTo>
                    <a:pt x="673" y="986"/>
                  </a:lnTo>
                  <a:lnTo>
                    <a:pt x="671" y="973"/>
                  </a:lnTo>
                  <a:lnTo>
                    <a:pt x="663" y="961"/>
                  </a:lnTo>
                  <a:lnTo>
                    <a:pt x="654" y="955"/>
                  </a:lnTo>
                  <a:lnTo>
                    <a:pt x="640" y="951"/>
                  </a:lnTo>
                  <a:lnTo>
                    <a:pt x="627" y="955"/>
                  </a:lnTo>
                  <a:lnTo>
                    <a:pt x="617" y="963"/>
                  </a:lnTo>
                  <a:lnTo>
                    <a:pt x="541" y="908"/>
                  </a:lnTo>
                  <a:lnTo>
                    <a:pt x="541" y="833"/>
                  </a:lnTo>
                  <a:lnTo>
                    <a:pt x="583" y="864"/>
                  </a:lnTo>
                  <a:lnTo>
                    <a:pt x="582" y="868"/>
                  </a:lnTo>
                  <a:lnTo>
                    <a:pt x="582" y="872"/>
                  </a:lnTo>
                  <a:lnTo>
                    <a:pt x="582" y="879"/>
                  </a:lnTo>
                  <a:lnTo>
                    <a:pt x="584" y="884"/>
                  </a:lnTo>
                  <a:lnTo>
                    <a:pt x="588" y="888"/>
                  </a:lnTo>
                  <a:lnTo>
                    <a:pt x="593" y="891"/>
                  </a:lnTo>
                  <a:lnTo>
                    <a:pt x="599" y="892"/>
                  </a:lnTo>
                  <a:lnTo>
                    <a:pt x="605" y="891"/>
                  </a:lnTo>
                  <a:lnTo>
                    <a:pt x="609" y="888"/>
                  </a:lnTo>
                  <a:lnTo>
                    <a:pt x="613" y="884"/>
                  </a:lnTo>
                  <a:lnTo>
                    <a:pt x="616" y="879"/>
                  </a:lnTo>
                  <a:lnTo>
                    <a:pt x="617" y="872"/>
                  </a:lnTo>
                  <a:lnTo>
                    <a:pt x="616" y="866"/>
                  </a:lnTo>
                  <a:lnTo>
                    <a:pt x="613" y="861"/>
                  </a:lnTo>
                  <a:lnTo>
                    <a:pt x="609" y="857"/>
                  </a:lnTo>
                  <a:lnTo>
                    <a:pt x="605" y="853"/>
                  </a:lnTo>
                  <a:lnTo>
                    <a:pt x="599" y="853"/>
                  </a:lnTo>
                  <a:lnTo>
                    <a:pt x="593" y="853"/>
                  </a:lnTo>
                  <a:lnTo>
                    <a:pt x="589" y="855"/>
                  </a:lnTo>
                  <a:lnTo>
                    <a:pt x="586" y="859"/>
                  </a:lnTo>
                  <a:lnTo>
                    <a:pt x="541" y="827"/>
                  </a:lnTo>
                  <a:lnTo>
                    <a:pt x="541" y="789"/>
                  </a:lnTo>
                  <a:lnTo>
                    <a:pt x="572" y="811"/>
                  </a:lnTo>
                  <a:lnTo>
                    <a:pt x="571" y="813"/>
                  </a:lnTo>
                  <a:lnTo>
                    <a:pt x="571" y="817"/>
                  </a:lnTo>
                  <a:lnTo>
                    <a:pt x="571" y="823"/>
                  </a:lnTo>
                  <a:lnTo>
                    <a:pt x="574" y="827"/>
                  </a:lnTo>
                  <a:lnTo>
                    <a:pt x="578" y="829"/>
                  </a:lnTo>
                  <a:lnTo>
                    <a:pt x="582" y="829"/>
                  </a:lnTo>
                  <a:lnTo>
                    <a:pt x="587" y="829"/>
                  </a:lnTo>
                  <a:lnTo>
                    <a:pt x="589" y="827"/>
                  </a:lnTo>
                  <a:lnTo>
                    <a:pt x="592" y="823"/>
                  </a:lnTo>
                  <a:lnTo>
                    <a:pt x="593" y="817"/>
                  </a:lnTo>
                  <a:lnTo>
                    <a:pt x="592" y="812"/>
                  </a:lnTo>
                  <a:lnTo>
                    <a:pt x="589" y="808"/>
                  </a:lnTo>
                  <a:lnTo>
                    <a:pt x="587" y="806"/>
                  </a:lnTo>
                  <a:lnTo>
                    <a:pt x="582" y="806"/>
                  </a:lnTo>
                  <a:lnTo>
                    <a:pt x="579" y="806"/>
                  </a:lnTo>
                  <a:lnTo>
                    <a:pt x="575" y="807"/>
                  </a:lnTo>
                  <a:lnTo>
                    <a:pt x="541" y="782"/>
                  </a:lnTo>
                  <a:lnTo>
                    <a:pt x="541" y="741"/>
                  </a:lnTo>
                  <a:lnTo>
                    <a:pt x="554" y="751"/>
                  </a:lnTo>
                  <a:lnTo>
                    <a:pt x="554" y="755"/>
                  </a:lnTo>
                  <a:lnTo>
                    <a:pt x="554" y="760"/>
                  </a:lnTo>
                  <a:lnTo>
                    <a:pt x="557" y="764"/>
                  </a:lnTo>
                  <a:lnTo>
                    <a:pt x="559" y="766"/>
                  </a:lnTo>
                  <a:lnTo>
                    <a:pt x="563" y="769"/>
                  </a:lnTo>
                  <a:lnTo>
                    <a:pt x="567" y="769"/>
                  </a:lnTo>
                  <a:lnTo>
                    <a:pt x="571" y="769"/>
                  </a:lnTo>
                  <a:lnTo>
                    <a:pt x="575" y="766"/>
                  </a:lnTo>
                  <a:lnTo>
                    <a:pt x="593" y="779"/>
                  </a:lnTo>
                  <a:lnTo>
                    <a:pt x="593" y="785"/>
                  </a:lnTo>
                  <a:lnTo>
                    <a:pt x="593" y="790"/>
                  </a:lnTo>
                  <a:lnTo>
                    <a:pt x="596" y="794"/>
                  </a:lnTo>
                  <a:lnTo>
                    <a:pt x="599" y="796"/>
                  </a:lnTo>
                  <a:lnTo>
                    <a:pt x="601" y="799"/>
                  </a:lnTo>
                  <a:lnTo>
                    <a:pt x="606" y="799"/>
                  </a:lnTo>
                  <a:lnTo>
                    <a:pt x="610" y="799"/>
                  </a:lnTo>
                  <a:lnTo>
                    <a:pt x="614" y="796"/>
                  </a:lnTo>
                  <a:lnTo>
                    <a:pt x="617" y="794"/>
                  </a:lnTo>
                  <a:lnTo>
                    <a:pt x="618" y="790"/>
                  </a:lnTo>
                  <a:lnTo>
                    <a:pt x="620" y="785"/>
                  </a:lnTo>
                  <a:lnTo>
                    <a:pt x="618" y="781"/>
                  </a:lnTo>
                  <a:lnTo>
                    <a:pt x="617" y="775"/>
                  </a:lnTo>
                  <a:lnTo>
                    <a:pt x="614" y="773"/>
                  </a:lnTo>
                  <a:lnTo>
                    <a:pt x="610" y="770"/>
                  </a:lnTo>
                  <a:lnTo>
                    <a:pt x="606" y="770"/>
                  </a:lnTo>
                  <a:lnTo>
                    <a:pt x="601" y="772"/>
                  </a:lnTo>
                  <a:lnTo>
                    <a:pt x="597" y="773"/>
                  </a:lnTo>
                  <a:lnTo>
                    <a:pt x="579" y="760"/>
                  </a:lnTo>
                  <a:lnTo>
                    <a:pt x="580" y="755"/>
                  </a:lnTo>
                  <a:lnTo>
                    <a:pt x="579" y="751"/>
                  </a:lnTo>
                  <a:lnTo>
                    <a:pt x="578" y="745"/>
                  </a:lnTo>
                  <a:lnTo>
                    <a:pt x="575" y="743"/>
                  </a:lnTo>
                  <a:lnTo>
                    <a:pt x="571" y="740"/>
                  </a:lnTo>
                  <a:lnTo>
                    <a:pt x="567" y="740"/>
                  </a:lnTo>
                  <a:lnTo>
                    <a:pt x="563" y="740"/>
                  </a:lnTo>
                  <a:lnTo>
                    <a:pt x="561" y="741"/>
                  </a:lnTo>
                  <a:lnTo>
                    <a:pt x="558" y="744"/>
                  </a:lnTo>
                  <a:lnTo>
                    <a:pt x="541" y="732"/>
                  </a:lnTo>
                  <a:lnTo>
                    <a:pt x="541" y="688"/>
                  </a:lnTo>
                  <a:lnTo>
                    <a:pt x="572" y="710"/>
                  </a:lnTo>
                  <a:lnTo>
                    <a:pt x="571" y="714"/>
                  </a:lnTo>
                  <a:lnTo>
                    <a:pt x="571" y="717"/>
                  </a:lnTo>
                  <a:lnTo>
                    <a:pt x="571" y="722"/>
                  </a:lnTo>
                  <a:lnTo>
                    <a:pt x="574" y="726"/>
                  </a:lnTo>
                  <a:lnTo>
                    <a:pt x="578" y="728"/>
                  </a:lnTo>
                  <a:lnTo>
                    <a:pt x="582" y="728"/>
                  </a:lnTo>
                  <a:lnTo>
                    <a:pt x="587" y="728"/>
                  </a:lnTo>
                  <a:lnTo>
                    <a:pt x="589" y="726"/>
                  </a:lnTo>
                  <a:lnTo>
                    <a:pt x="592" y="722"/>
                  </a:lnTo>
                  <a:lnTo>
                    <a:pt x="593" y="717"/>
                  </a:lnTo>
                  <a:lnTo>
                    <a:pt x="592" y="714"/>
                  </a:lnTo>
                  <a:lnTo>
                    <a:pt x="621" y="703"/>
                  </a:lnTo>
                  <a:lnTo>
                    <a:pt x="622" y="705"/>
                  </a:lnTo>
                  <a:lnTo>
                    <a:pt x="625" y="707"/>
                  </a:lnTo>
                  <a:lnTo>
                    <a:pt x="629" y="709"/>
                  </a:lnTo>
                  <a:lnTo>
                    <a:pt x="633" y="709"/>
                  </a:lnTo>
                  <a:lnTo>
                    <a:pt x="635" y="707"/>
                  </a:lnTo>
                  <a:lnTo>
                    <a:pt x="638" y="706"/>
                  </a:lnTo>
                  <a:lnTo>
                    <a:pt x="640" y="703"/>
                  </a:lnTo>
                  <a:lnTo>
                    <a:pt x="642" y="700"/>
                  </a:lnTo>
                  <a:lnTo>
                    <a:pt x="642" y="696"/>
                  </a:lnTo>
                  <a:lnTo>
                    <a:pt x="640" y="693"/>
                  </a:lnTo>
                  <a:lnTo>
                    <a:pt x="638" y="689"/>
                  </a:lnTo>
                  <a:lnTo>
                    <a:pt x="635" y="688"/>
                  </a:lnTo>
                  <a:lnTo>
                    <a:pt x="633" y="686"/>
                  </a:lnTo>
                  <a:lnTo>
                    <a:pt x="638" y="647"/>
                  </a:lnTo>
                  <a:lnTo>
                    <a:pt x="669" y="679"/>
                  </a:lnTo>
                  <a:lnTo>
                    <a:pt x="667" y="700"/>
                  </a:lnTo>
                  <a:lnTo>
                    <a:pt x="663" y="700"/>
                  </a:lnTo>
                  <a:lnTo>
                    <a:pt x="660" y="701"/>
                  </a:lnTo>
                  <a:lnTo>
                    <a:pt x="658" y="703"/>
                  </a:lnTo>
                  <a:lnTo>
                    <a:pt x="655" y="706"/>
                  </a:lnTo>
                  <a:lnTo>
                    <a:pt x="654" y="710"/>
                  </a:lnTo>
                  <a:lnTo>
                    <a:pt x="654" y="715"/>
                  </a:lnTo>
                  <a:lnTo>
                    <a:pt x="655" y="719"/>
                  </a:lnTo>
                  <a:lnTo>
                    <a:pt x="658" y="723"/>
                  </a:lnTo>
                  <a:lnTo>
                    <a:pt x="660" y="724"/>
                  </a:lnTo>
                  <a:lnTo>
                    <a:pt x="663" y="726"/>
                  </a:lnTo>
                  <a:lnTo>
                    <a:pt x="659" y="748"/>
                  </a:lnTo>
                  <a:lnTo>
                    <a:pt x="656" y="749"/>
                  </a:lnTo>
                  <a:lnTo>
                    <a:pt x="654" y="751"/>
                  </a:lnTo>
                  <a:lnTo>
                    <a:pt x="651" y="752"/>
                  </a:lnTo>
                  <a:lnTo>
                    <a:pt x="648" y="756"/>
                  </a:lnTo>
                  <a:lnTo>
                    <a:pt x="647" y="760"/>
                  </a:lnTo>
                  <a:lnTo>
                    <a:pt x="647" y="764"/>
                  </a:lnTo>
                  <a:lnTo>
                    <a:pt x="648" y="768"/>
                  </a:lnTo>
                  <a:lnTo>
                    <a:pt x="651" y="772"/>
                  </a:lnTo>
                  <a:lnTo>
                    <a:pt x="655" y="774"/>
                  </a:lnTo>
                  <a:lnTo>
                    <a:pt x="659" y="775"/>
                  </a:lnTo>
                  <a:lnTo>
                    <a:pt x="664" y="777"/>
                  </a:lnTo>
                  <a:lnTo>
                    <a:pt x="668" y="775"/>
                  </a:lnTo>
                  <a:lnTo>
                    <a:pt x="671" y="773"/>
                  </a:lnTo>
                  <a:lnTo>
                    <a:pt x="673" y="769"/>
                  </a:lnTo>
                  <a:lnTo>
                    <a:pt x="675" y="765"/>
                  </a:lnTo>
                  <a:lnTo>
                    <a:pt x="675" y="761"/>
                  </a:lnTo>
                  <a:lnTo>
                    <a:pt x="673" y="757"/>
                  </a:lnTo>
                  <a:lnTo>
                    <a:pt x="671" y="753"/>
                  </a:lnTo>
                  <a:lnTo>
                    <a:pt x="668" y="752"/>
                  </a:lnTo>
                  <a:lnTo>
                    <a:pt x="667" y="751"/>
                  </a:lnTo>
                  <a:lnTo>
                    <a:pt x="669" y="727"/>
                  </a:lnTo>
                  <a:lnTo>
                    <a:pt x="675" y="726"/>
                  </a:lnTo>
                  <a:lnTo>
                    <a:pt x="677" y="724"/>
                  </a:lnTo>
                  <a:lnTo>
                    <a:pt x="680" y="720"/>
                  </a:lnTo>
                  <a:lnTo>
                    <a:pt x="681" y="717"/>
                  </a:lnTo>
                  <a:lnTo>
                    <a:pt x="681" y="713"/>
                  </a:lnTo>
                  <a:lnTo>
                    <a:pt x="680" y="707"/>
                  </a:lnTo>
                  <a:lnTo>
                    <a:pt x="677" y="703"/>
                  </a:lnTo>
                  <a:lnTo>
                    <a:pt x="673" y="702"/>
                  </a:lnTo>
                  <a:lnTo>
                    <a:pt x="676" y="685"/>
                  </a:lnTo>
                  <a:lnTo>
                    <a:pt x="706" y="715"/>
                  </a:lnTo>
                  <a:lnTo>
                    <a:pt x="699" y="757"/>
                  </a:lnTo>
                  <a:lnTo>
                    <a:pt x="695" y="757"/>
                  </a:lnTo>
                  <a:lnTo>
                    <a:pt x="693" y="760"/>
                  </a:lnTo>
                  <a:lnTo>
                    <a:pt x="690" y="762"/>
                  </a:lnTo>
                  <a:lnTo>
                    <a:pt x="689" y="766"/>
                  </a:lnTo>
                  <a:lnTo>
                    <a:pt x="689" y="770"/>
                  </a:lnTo>
                  <a:lnTo>
                    <a:pt x="690" y="773"/>
                  </a:lnTo>
                  <a:lnTo>
                    <a:pt x="693" y="777"/>
                  </a:lnTo>
                  <a:lnTo>
                    <a:pt x="697" y="778"/>
                  </a:lnTo>
                  <a:lnTo>
                    <a:pt x="699" y="779"/>
                  </a:lnTo>
                  <a:lnTo>
                    <a:pt x="703" y="781"/>
                  </a:lnTo>
                  <a:lnTo>
                    <a:pt x="707" y="779"/>
                  </a:lnTo>
                  <a:lnTo>
                    <a:pt x="710" y="777"/>
                  </a:lnTo>
                  <a:lnTo>
                    <a:pt x="711" y="774"/>
                  </a:lnTo>
                  <a:lnTo>
                    <a:pt x="712" y="770"/>
                  </a:lnTo>
                  <a:lnTo>
                    <a:pt x="712" y="768"/>
                  </a:lnTo>
                  <a:lnTo>
                    <a:pt x="711" y="764"/>
                  </a:lnTo>
                  <a:lnTo>
                    <a:pt x="709" y="761"/>
                  </a:lnTo>
                  <a:lnTo>
                    <a:pt x="706" y="758"/>
                  </a:lnTo>
                  <a:lnTo>
                    <a:pt x="703" y="757"/>
                  </a:lnTo>
                  <a:lnTo>
                    <a:pt x="709" y="719"/>
                  </a:lnTo>
                  <a:lnTo>
                    <a:pt x="736" y="745"/>
                  </a:lnTo>
                  <a:lnTo>
                    <a:pt x="727" y="800"/>
                  </a:lnTo>
                  <a:lnTo>
                    <a:pt x="723" y="800"/>
                  </a:lnTo>
                  <a:lnTo>
                    <a:pt x="718" y="802"/>
                  </a:lnTo>
                  <a:lnTo>
                    <a:pt x="714" y="806"/>
                  </a:lnTo>
                  <a:lnTo>
                    <a:pt x="709" y="813"/>
                  </a:lnTo>
                  <a:lnTo>
                    <a:pt x="710" y="823"/>
                  </a:lnTo>
                  <a:lnTo>
                    <a:pt x="715" y="832"/>
                  </a:lnTo>
                  <a:lnTo>
                    <a:pt x="724" y="837"/>
                  </a:lnTo>
                  <a:lnTo>
                    <a:pt x="733" y="838"/>
                  </a:lnTo>
                  <a:lnTo>
                    <a:pt x="741" y="833"/>
                  </a:lnTo>
                  <a:lnTo>
                    <a:pt x="747" y="825"/>
                  </a:lnTo>
                  <a:lnTo>
                    <a:pt x="745" y="815"/>
                  </a:lnTo>
                  <a:lnTo>
                    <a:pt x="740" y="807"/>
                  </a:lnTo>
                  <a:lnTo>
                    <a:pt x="737" y="804"/>
                  </a:lnTo>
                  <a:lnTo>
                    <a:pt x="733" y="802"/>
                  </a:lnTo>
                  <a:lnTo>
                    <a:pt x="741" y="751"/>
                  </a:lnTo>
                  <a:lnTo>
                    <a:pt x="794" y="803"/>
                  </a:lnTo>
                  <a:lnTo>
                    <a:pt x="779" y="896"/>
                  </a:lnTo>
                  <a:lnTo>
                    <a:pt x="766" y="899"/>
                  </a:lnTo>
                  <a:lnTo>
                    <a:pt x="754" y="905"/>
                  </a:lnTo>
                  <a:lnTo>
                    <a:pt x="748" y="916"/>
                  </a:lnTo>
                  <a:lnTo>
                    <a:pt x="745" y="929"/>
                  </a:lnTo>
                  <a:lnTo>
                    <a:pt x="749" y="940"/>
                  </a:lnTo>
                  <a:lnTo>
                    <a:pt x="757" y="952"/>
                  </a:lnTo>
                  <a:lnTo>
                    <a:pt x="769" y="960"/>
                  </a:lnTo>
                  <a:lnTo>
                    <a:pt x="781" y="964"/>
                  </a:lnTo>
                  <a:lnTo>
                    <a:pt x="794" y="961"/>
                  </a:lnTo>
                  <a:lnTo>
                    <a:pt x="804" y="955"/>
                  </a:lnTo>
                  <a:lnTo>
                    <a:pt x="811" y="944"/>
                  </a:lnTo>
                  <a:lnTo>
                    <a:pt x="813" y="931"/>
                  </a:lnTo>
                  <a:lnTo>
                    <a:pt x="809" y="919"/>
                  </a:lnTo>
                  <a:lnTo>
                    <a:pt x="802" y="908"/>
                  </a:lnTo>
                  <a:lnTo>
                    <a:pt x="796" y="902"/>
                  </a:lnTo>
                  <a:lnTo>
                    <a:pt x="790" y="899"/>
                  </a:lnTo>
                  <a:lnTo>
                    <a:pt x="803" y="816"/>
                  </a:lnTo>
                  <a:lnTo>
                    <a:pt x="803" y="817"/>
                  </a:lnTo>
                  <a:lnTo>
                    <a:pt x="803" y="864"/>
                  </a:lnTo>
                  <a:lnTo>
                    <a:pt x="803" y="870"/>
                  </a:lnTo>
                  <a:lnTo>
                    <a:pt x="805" y="875"/>
                  </a:lnTo>
                  <a:lnTo>
                    <a:pt x="809" y="878"/>
                  </a:lnTo>
                  <a:lnTo>
                    <a:pt x="813" y="880"/>
                  </a:lnTo>
                  <a:lnTo>
                    <a:pt x="819" y="882"/>
                  </a:lnTo>
                  <a:lnTo>
                    <a:pt x="866" y="882"/>
                  </a:lnTo>
                  <a:lnTo>
                    <a:pt x="870" y="880"/>
                  </a:lnTo>
                  <a:lnTo>
                    <a:pt x="872" y="879"/>
                  </a:lnTo>
                  <a:lnTo>
                    <a:pt x="868" y="891"/>
                  </a:lnTo>
                  <a:lnTo>
                    <a:pt x="870" y="901"/>
                  </a:lnTo>
                  <a:lnTo>
                    <a:pt x="876" y="912"/>
                  </a:lnTo>
                  <a:lnTo>
                    <a:pt x="885" y="917"/>
                  </a:lnTo>
                  <a:lnTo>
                    <a:pt x="894" y="919"/>
                  </a:lnTo>
                  <a:lnTo>
                    <a:pt x="904" y="918"/>
                  </a:lnTo>
                  <a:lnTo>
                    <a:pt x="913" y="912"/>
                  </a:lnTo>
                  <a:lnTo>
                    <a:pt x="918" y="904"/>
                  </a:lnTo>
                  <a:lnTo>
                    <a:pt x="919" y="893"/>
                  </a:lnTo>
                  <a:lnTo>
                    <a:pt x="918" y="884"/>
                  </a:lnTo>
                  <a:lnTo>
                    <a:pt x="913" y="875"/>
                  </a:lnTo>
                  <a:lnTo>
                    <a:pt x="902" y="870"/>
                  </a:lnTo>
                  <a:lnTo>
                    <a:pt x="891" y="868"/>
                  </a:lnTo>
                  <a:lnTo>
                    <a:pt x="880" y="871"/>
                  </a:lnTo>
                  <a:lnTo>
                    <a:pt x="881" y="868"/>
                  </a:lnTo>
                  <a:lnTo>
                    <a:pt x="881" y="864"/>
                  </a:lnTo>
                  <a:lnTo>
                    <a:pt x="881" y="817"/>
                  </a:lnTo>
                  <a:lnTo>
                    <a:pt x="880" y="812"/>
                  </a:lnTo>
                  <a:lnTo>
                    <a:pt x="879" y="808"/>
                  </a:lnTo>
                  <a:lnTo>
                    <a:pt x="875" y="804"/>
                  </a:lnTo>
                  <a:lnTo>
                    <a:pt x="871" y="803"/>
                  </a:lnTo>
                  <a:lnTo>
                    <a:pt x="866" y="802"/>
                  </a:lnTo>
                  <a:lnTo>
                    <a:pt x="822" y="802"/>
                  </a:lnTo>
                  <a:lnTo>
                    <a:pt x="898" y="790"/>
                  </a:lnTo>
                  <a:lnTo>
                    <a:pt x="902" y="796"/>
                  </a:lnTo>
                  <a:lnTo>
                    <a:pt x="908" y="802"/>
                  </a:lnTo>
                  <a:lnTo>
                    <a:pt x="918" y="810"/>
                  </a:lnTo>
                  <a:lnTo>
                    <a:pt x="931" y="813"/>
                  </a:lnTo>
                  <a:lnTo>
                    <a:pt x="944" y="811"/>
                  </a:lnTo>
                  <a:lnTo>
                    <a:pt x="955" y="804"/>
                  </a:lnTo>
                  <a:lnTo>
                    <a:pt x="961" y="794"/>
                  </a:lnTo>
                  <a:lnTo>
                    <a:pt x="964" y="781"/>
                  </a:lnTo>
                  <a:lnTo>
                    <a:pt x="960" y="769"/>
                  </a:lnTo>
                  <a:lnTo>
                    <a:pt x="952" y="757"/>
                  </a:lnTo>
                  <a:lnTo>
                    <a:pt x="940" y="749"/>
                  </a:lnTo>
                  <a:lnTo>
                    <a:pt x="928" y="745"/>
                  </a:lnTo>
                  <a:lnTo>
                    <a:pt x="915" y="748"/>
                  </a:lnTo>
                  <a:lnTo>
                    <a:pt x="905" y="755"/>
                  </a:lnTo>
                  <a:lnTo>
                    <a:pt x="898" y="766"/>
                  </a:lnTo>
                  <a:lnTo>
                    <a:pt x="896" y="779"/>
                  </a:lnTo>
                  <a:lnTo>
                    <a:pt x="803" y="794"/>
                  </a:lnTo>
                  <a:lnTo>
                    <a:pt x="750" y="741"/>
                  </a:lnTo>
                  <a:lnTo>
                    <a:pt x="802" y="734"/>
                  </a:lnTo>
                  <a:lnTo>
                    <a:pt x="804" y="738"/>
                  </a:lnTo>
                  <a:lnTo>
                    <a:pt x="807" y="740"/>
                  </a:lnTo>
                  <a:lnTo>
                    <a:pt x="815" y="745"/>
                  </a:lnTo>
                  <a:lnTo>
                    <a:pt x="825" y="747"/>
                  </a:lnTo>
                  <a:lnTo>
                    <a:pt x="833" y="741"/>
                  </a:lnTo>
                  <a:lnTo>
                    <a:pt x="838" y="734"/>
                  </a:lnTo>
                  <a:lnTo>
                    <a:pt x="837" y="724"/>
                  </a:lnTo>
                  <a:lnTo>
                    <a:pt x="832" y="715"/>
                  </a:lnTo>
                  <a:lnTo>
                    <a:pt x="822" y="710"/>
                  </a:lnTo>
                  <a:lnTo>
                    <a:pt x="813" y="710"/>
                  </a:lnTo>
                  <a:lnTo>
                    <a:pt x="805" y="714"/>
                  </a:lnTo>
                  <a:lnTo>
                    <a:pt x="802" y="718"/>
                  </a:lnTo>
                  <a:lnTo>
                    <a:pt x="800" y="723"/>
                  </a:lnTo>
                  <a:lnTo>
                    <a:pt x="800" y="728"/>
                  </a:lnTo>
                  <a:lnTo>
                    <a:pt x="745" y="736"/>
                  </a:lnTo>
                  <a:lnTo>
                    <a:pt x="719" y="710"/>
                  </a:lnTo>
                  <a:lnTo>
                    <a:pt x="757" y="703"/>
                  </a:lnTo>
                  <a:lnTo>
                    <a:pt x="758" y="706"/>
                  </a:lnTo>
                  <a:lnTo>
                    <a:pt x="761" y="709"/>
                  </a:lnTo>
                  <a:lnTo>
                    <a:pt x="764" y="711"/>
                  </a:lnTo>
                  <a:lnTo>
                    <a:pt x="767" y="713"/>
                  </a:lnTo>
                  <a:lnTo>
                    <a:pt x="770" y="713"/>
                  </a:lnTo>
                  <a:lnTo>
                    <a:pt x="774" y="711"/>
                  </a:lnTo>
                  <a:lnTo>
                    <a:pt x="777" y="710"/>
                  </a:lnTo>
                  <a:lnTo>
                    <a:pt x="779" y="707"/>
                  </a:lnTo>
                  <a:lnTo>
                    <a:pt x="779" y="703"/>
                  </a:lnTo>
                  <a:lnTo>
                    <a:pt x="779" y="700"/>
                  </a:lnTo>
                  <a:lnTo>
                    <a:pt x="778" y="697"/>
                  </a:lnTo>
                  <a:lnTo>
                    <a:pt x="777" y="693"/>
                  </a:lnTo>
                  <a:lnTo>
                    <a:pt x="773" y="690"/>
                  </a:lnTo>
                  <a:lnTo>
                    <a:pt x="769" y="689"/>
                  </a:lnTo>
                  <a:lnTo>
                    <a:pt x="766" y="689"/>
                  </a:lnTo>
                  <a:lnTo>
                    <a:pt x="762" y="690"/>
                  </a:lnTo>
                  <a:lnTo>
                    <a:pt x="760" y="693"/>
                  </a:lnTo>
                  <a:lnTo>
                    <a:pt x="757" y="696"/>
                  </a:lnTo>
                  <a:lnTo>
                    <a:pt x="757" y="700"/>
                  </a:lnTo>
                  <a:lnTo>
                    <a:pt x="715" y="706"/>
                  </a:lnTo>
                  <a:lnTo>
                    <a:pt x="685" y="676"/>
                  </a:lnTo>
                  <a:lnTo>
                    <a:pt x="702" y="673"/>
                  </a:lnTo>
                  <a:lnTo>
                    <a:pt x="703" y="677"/>
                  </a:lnTo>
                  <a:lnTo>
                    <a:pt x="707" y="680"/>
                  </a:lnTo>
                  <a:lnTo>
                    <a:pt x="711" y="681"/>
                  </a:lnTo>
                  <a:lnTo>
                    <a:pt x="716" y="681"/>
                  </a:lnTo>
                  <a:lnTo>
                    <a:pt x="720" y="680"/>
                  </a:lnTo>
                  <a:lnTo>
                    <a:pt x="723" y="677"/>
                  </a:lnTo>
                  <a:lnTo>
                    <a:pt x="726" y="675"/>
                  </a:lnTo>
                  <a:lnTo>
                    <a:pt x="727" y="669"/>
                  </a:lnTo>
                  <a:lnTo>
                    <a:pt x="750" y="667"/>
                  </a:lnTo>
                  <a:lnTo>
                    <a:pt x="752" y="668"/>
                  </a:lnTo>
                  <a:lnTo>
                    <a:pt x="753" y="671"/>
                  </a:lnTo>
                  <a:lnTo>
                    <a:pt x="757" y="673"/>
                  </a:lnTo>
                  <a:lnTo>
                    <a:pt x="761" y="675"/>
                  </a:lnTo>
                  <a:lnTo>
                    <a:pt x="765" y="675"/>
                  </a:lnTo>
                  <a:lnTo>
                    <a:pt x="769" y="673"/>
                  </a:lnTo>
                  <a:lnTo>
                    <a:pt x="773" y="672"/>
                  </a:lnTo>
                  <a:lnTo>
                    <a:pt x="775" y="668"/>
                  </a:lnTo>
                  <a:lnTo>
                    <a:pt x="777" y="664"/>
                  </a:lnTo>
                  <a:lnTo>
                    <a:pt x="775" y="660"/>
                  </a:lnTo>
                  <a:lnTo>
                    <a:pt x="774" y="655"/>
                  </a:lnTo>
                  <a:lnTo>
                    <a:pt x="771" y="651"/>
                  </a:lnTo>
                  <a:lnTo>
                    <a:pt x="767" y="648"/>
                  </a:lnTo>
                  <a:lnTo>
                    <a:pt x="764" y="647"/>
                  </a:lnTo>
                  <a:lnTo>
                    <a:pt x="760" y="647"/>
                  </a:lnTo>
                  <a:lnTo>
                    <a:pt x="756" y="648"/>
                  </a:lnTo>
                  <a:lnTo>
                    <a:pt x="752" y="651"/>
                  </a:lnTo>
                  <a:lnTo>
                    <a:pt x="750" y="654"/>
                  </a:lnTo>
                  <a:lnTo>
                    <a:pt x="749" y="656"/>
                  </a:lnTo>
                  <a:lnTo>
                    <a:pt x="748" y="659"/>
                  </a:lnTo>
                  <a:lnTo>
                    <a:pt x="726" y="663"/>
                  </a:lnTo>
                  <a:lnTo>
                    <a:pt x="724" y="660"/>
                  </a:lnTo>
                  <a:lnTo>
                    <a:pt x="723" y="658"/>
                  </a:lnTo>
                  <a:lnTo>
                    <a:pt x="719" y="655"/>
                  </a:lnTo>
                  <a:lnTo>
                    <a:pt x="715" y="654"/>
                  </a:lnTo>
                  <a:lnTo>
                    <a:pt x="710" y="654"/>
                  </a:lnTo>
                  <a:lnTo>
                    <a:pt x="706" y="655"/>
                  </a:lnTo>
                  <a:lnTo>
                    <a:pt x="703" y="658"/>
                  </a:lnTo>
                  <a:lnTo>
                    <a:pt x="701" y="660"/>
                  </a:lnTo>
                  <a:lnTo>
                    <a:pt x="699" y="663"/>
                  </a:lnTo>
                  <a:lnTo>
                    <a:pt x="699" y="667"/>
                  </a:lnTo>
                  <a:lnTo>
                    <a:pt x="678" y="669"/>
                  </a:lnTo>
                  <a:lnTo>
                    <a:pt x="647" y="638"/>
                  </a:lnTo>
                  <a:lnTo>
                    <a:pt x="686" y="633"/>
                  </a:lnTo>
                  <a:lnTo>
                    <a:pt x="688" y="635"/>
                  </a:lnTo>
                  <a:lnTo>
                    <a:pt x="689" y="638"/>
                  </a:lnTo>
                  <a:lnTo>
                    <a:pt x="693" y="641"/>
                  </a:lnTo>
                  <a:lnTo>
                    <a:pt x="695" y="642"/>
                  </a:lnTo>
                  <a:lnTo>
                    <a:pt x="699" y="642"/>
                  </a:lnTo>
                  <a:lnTo>
                    <a:pt x="703" y="641"/>
                  </a:lnTo>
                  <a:lnTo>
                    <a:pt x="706" y="639"/>
                  </a:lnTo>
                  <a:lnTo>
                    <a:pt x="707" y="635"/>
                  </a:lnTo>
                  <a:lnTo>
                    <a:pt x="709" y="633"/>
                  </a:lnTo>
                  <a:lnTo>
                    <a:pt x="709" y="629"/>
                  </a:lnTo>
                  <a:lnTo>
                    <a:pt x="707" y="625"/>
                  </a:lnTo>
                  <a:lnTo>
                    <a:pt x="705" y="622"/>
                  </a:lnTo>
                  <a:lnTo>
                    <a:pt x="702" y="620"/>
                  </a:lnTo>
                  <a:lnTo>
                    <a:pt x="715" y="594"/>
                  </a:lnTo>
                  <a:lnTo>
                    <a:pt x="718" y="594"/>
                  </a:lnTo>
                  <a:lnTo>
                    <a:pt x="722" y="592"/>
                  </a:lnTo>
                  <a:lnTo>
                    <a:pt x="726" y="591"/>
                  </a:lnTo>
                  <a:lnTo>
                    <a:pt x="728" y="587"/>
                  </a:lnTo>
                  <a:lnTo>
                    <a:pt x="730" y="583"/>
                  </a:lnTo>
                  <a:lnTo>
                    <a:pt x="728" y="578"/>
                  </a:lnTo>
                  <a:lnTo>
                    <a:pt x="726" y="575"/>
                  </a:lnTo>
                  <a:lnTo>
                    <a:pt x="722" y="573"/>
                  </a:lnTo>
                  <a:lnTo>
                    <a:pt x="718" y="571"/>
                  </a:lnTo>
                  <a:lnTo>
                    <a:pt x="714" y="571"/>
                  </a:lnTo>
                  <a:lnTo>
                    <a:pt x="711" y="573"/>
                  </a:lnTo>
                  <a:lnTo>
                    <a:pt x="688" y="541"/>
                  </a:lnTo>
                  <a:lnTo>
                    <a:pt x="732" y="541"/>
                  </a:lnTo>
                  <a:lnTo>
                    <a:pt x="745" y="558"/>
                  </a:lnTo>
                  <a:lnTo>
                    <a:pt x="743" y="561"/>
                  </a:lnTo>
                  <a:lnTo>
                    <a:pt x="741" y="563"/>
                  </a:lnTo>
                  <a:lnTo>
                    <a:pt x="740" y="567"/>
                  </a:lnTo>
                  <a:lnTo>
                    <a:pt x="741" y="571"/>
                  </a:lnTo>
                  <a:lnTo>
                    <a:pt x="744" y="575"/>
                  </a:lnTo>
                  <a:lnTo>
                    <a:pt x="747" y="578"/>
                  </a:lnTo>
                  <a:lnTo>
                    <a:pt x="750" y="580"/>
                  </a:lnTo>
                  <a:lnTo>
                    <a:pt x="756" y="580"/>
                  </a:lnTo>
                  <a:lnTo>
                    <a:pt x="758" y="580"/>
                  </a:lnTo>
                  <a:lnTo>
                    <a:pt x="761" y="579"/>
                  </a:lnTo>
                  <a:lnTo>
                    <a:pt x="774" y="599"/>
                  </a:lnTo>
                  <a:lnTo>
                    <a:pt x="771" y="603"/>
                  </a:lnTo>
                  <a:lnTo>
                    <a:pt x="770" y="607"/>
                  </a:lnTo>
                  <a:lnTo>
                    <a:pt x="771" y="611"/>
                  </a:lnTo>
                  <a:lnTo>
                    <a:pt x="774" y="614"/>
                  </a:lnTo>
                  <a:lnTo>
                    <a:pt x="777" y="617"/>
                  </a:lnTo>
                  <a:lnTo>
                    <a:pt x="781" y="620"/>
                  </a:lnTo>
                  <a:lnTo>
                    <a:pt x="786" y="620"/>
                  </a:lnTo>
                  <a:lnTo>
                    <a:pt x="790" y="620"/>
                  </a:lnTo>
                  <a:lnTo>
                    <a:pt x="794" y="617"/>
                  </a:lnTo>
                  <a:lnTo>
                    <a:pt x="798" y="614"/>
                  </a:lnTo>
                  <a:lnTo>
                    <a:pt x="799" y="611"/>
                  </a:lnTo>
                  <a:lnTo>
                    <a:pt x="800" y="607"/>
                  </a:lnTo>
                  <a:lnTo>
                    <a:pt x="799" y="603"/>
                  </a:lnTo>
                  <a:lnTo>
                    <a:pt x="798" y="599"/>
                  </a:lnTo>
                  <a:lnTo>
                    <a:pt x="794" y="596"/>
                  </a:lnTo>
                  <a:lnTo>
                    <a:pt x="790" y="594"/>
                  </a:lnTo>
                  <a:lnTo>
                    <a:pt x="786" y="594"/>
                  </a:lnTo>
                  <a:lnTo>
                    <a:pt x="781" y="595"/>
                  </a:lnTo>
                  <a:lnTo>
                    <a:pt x="766" y="575"/>
                  </a:lnTo>
                  <a:lnTo>
                    <a:pt x="769" y="571"/>
                  </a:lnTo>
                  <a:lnTo>
                    <a:pt x="770" y="567"/>
                  </a:lnTo>
                  <a:lnTo>
                    <a:pt x="769" y="563"/>
                  </a:lnTo>
                  <a:lnTo>
                    <a:pt x="767" y="559"/>
                  </a:lnTo>
                  <a:lnTo>
                    <a:pt x="764" y="557"/>
                  </a:lnTo>
                  <a:lnTo>
                    <a:pt x="760" y="554"/>
                  </a:lnTo>
                  <a:lnTo>
                    <a:pt x="756" y="554"/>
                  </a:lnTo>
                  <a:lnTo>
                    <a:pt x="752" y="554"/>
                  </a:lnTo>
                  <a:lnTo>
                    <a:pt x="741" y="541"/>
                  </a:lnTo>
                  <a:lnTo>
                    <a:pt x="783" y="541"/>
                  </a:lnTo>
                  <a:lnTo>
                    <a:pt x="808" y="575"/>
                  </a:lnTo>
                  <a:lnTo>
                    <a:pt x="807" y="579"/>
                  </a:lnTo>
                  <a:lnTo>
                    <a:pt x="805" y="583"/>
                  </a:lnTo>
                  <a:lnTo>
                    <a:pt x="807" y="587"/>
                  </a:lnTo>
                  <a:lnTo>
                    <a:pt x="809" y="591"/>
                  </a:lnTo>
                  <a:lnTo>
                    <a:pt x="813" y="592"/>
                  </a:lnTo>
                  <a:lnTo>
                    <a:pt x="817" y="594"/>
                  </a:lnTo>
                  <a:lnTo>
                    <a:pt x="822" y="592"/>
                  </a:lnTo>
                  <a:lnTo>
                    <a:pt x="826" y="591"/>
                  </a:lnTo>
                  <a:lnTo>
                    <a:pt x="829" y="587"/>
                  </a:lnTo>
                  <a:lnTo>
                    <a:pt x="830" y="583"/>
                  </a:lnTo>
                  <a:lnTo>
                    <a:pt x="829" y="578"/>
                  </a:lnTo>
                  <a:lnTo>
                    <a:pt x="826" y="575"/>
                  </a:lnTo>
                  <a:lnTo>
                    <a:pt x="822" y="573"/>
                  </a:lnTo>
                  <a:lnTo>
                    <a:pt x="817" y="571"/>
                  </a:lnTo>
                  <a:lnTo>
                    <a:pt x="815" y="571"/>
                  </a:lnTo>
                  <a:lnTo>
                    <a:pt x="812" y="573"/>
                  </a:lnTo>
                  <a:lnTo>
                    <a:pt x="788" y="541"/>
                  </a:lnTo>
                  <a:lnTo>
                    <a:pt x="826" y="541"/>
                  </a:lnTo>
                  <a:lnTo>
                    <a:pt x="859" y="587"/>
                  </a:lnTo>
                  <a:lnTo>
                    <a:pt x="855" y="590"/>
                  </a:lnTo>
                  <a:lnTo>
                    <a:pt x="854" y="595"/>
                  </a:lnTo>
                  <a:lnTo>
                    <a:pt x="853" y="600"/>
                  </a:lnTo>
                  <a:lnTo>
                    <a:pt x="854" y="605"/>
                  </a:lnTo>
                  <a:lnTo>
                    <a:pt x="856" y="611"/>
                  </a:lnTo>
                  <a:lnTo>
                    <a:pt x="860" y="614"/>
                  </a:lnTo>
                  <a:lnTo>
                    <a:pt x="867" y="617"/>
                  </a:lnTo>
                  <a:lnTo>
                    <a:pt x="872" y="617"/>
                  </a:lnTo>
                  <a:lnTo>
                    <a:pt x="879" y="617"/>
                  </a:lnTo>
                  <a:lnTo>
                    <a:pt x="884" y="614"/>
                  </a:lnTo>
                  <a:lnTo>
                    <a:pt x="889" y="611"/>
                  </a:lnTo>
                  <a:lnTo>
                    <a:pt x="892" y="605"/>
                  </a:lnTo>
                  <a:lnTo>
                    <a:pt x="893" y="600"/>
                  </a:lnTo>
                  <a:lnTo>
                    <a:pt x="892" y="594"/>
                  </a:lnTo>
                  <a:lnTo>
                    <a:pt x="889" y="588"/>
                  </a:lnTo>
                  <a:lnTo>
                    <a:pt x="884" y="586"/>
                  </a:lnTo>
                  <a:lnTo>
                    <a:pt x="879" y="583"/>
                  </a:lnTo>
                  <a:lnTo>
                    <a:pt x="872" y="582"/>
                  </a:lnTo>
                  <a:lnTo>
                    <a:pt x="868" y="582"/>
                  </a:lnTo>
                  <a:lnTo>
                    <a:pt x="864" y="583"/>
                  </a:lnTo>
                  <a:lnTo>
                    <a:pt x="834" y="541"/>
                  </a:lnTo>
                  <a:lnTo>
                    <a:pt x="908" y="541"/>
                  </a:lnTo>
                  <a:lnTo>
                    <a:pt x="964" y="618"/>
                  </a:lnTo>
                  <a:lnTo>
                    <a:pt x="955" y="629"/>
                  </a:lnTo>
                  <a:lnTo>
                    <a:pt x="952" y="641"/>
                  </a:lnTo>
                  <a:lnTo>
                    <a:pt x="955" y="654"/>
                  </a:lnTo>
                  <a:lnTo>
                    <a:pt x="963" y="664"/>
                  </a:lnTo>
                  <a:lnTo>
                    <a:pt x="973" y="671"/>
                  </a:lnTo>
                  <a:lnTo>
                    <a:pt x="987" y="673"/>
                  </a:lnTo>
                  <a:lnTo>
                    <a:pt x="1000" y="671"/>
                  </a:lnTo>
                  <a:lnTo>
                    <a:pt x="1012" y="664"/>
                  </a:lnTo>
                  <a:lnTo>
                    <a:pt x="1020" y="654"/>
                  </a:lnTo>
                  <a:lnTo>
                    <a:pt x="1023" y="641"/>
                  </a:lnTo>
                  <a:lnTo>
                    <a:pt x="1020" y="629"/>
                  </a:lnTo>
                  <a:lnTo>
                    <a:pt x="1012" y="618"/>
                  </a:lnTo>
                  <a:lnTo>
                    <a:pt x="1000" y="612"/>
                  </a:lnTo>
                  <a:lnTo>
                    <a:pt x="987" y="609"/>
                  </a:lnTo>
                  <a:lnTo>
                    <a:pt x="980" y="611"/>
                  </a:lnTo>
                  <a:lnTo>
                    <a:pt x="973" y="612"/>
                  </a:lnTo>
                  <a:lnTo>
                    <a:pt x="923" y="545"/>
                  </a:lnTo>
                  <a:lnTo>
                    <a:pt x="925" y="545"/>
                  </a:lnTo>
                  <a:lnTo>
                    <a:pt x="957" y="579"/>
                  </a:lnTo>
                  <a:lnTo>
                    <a:pt x="965" y="583"/>
                  </a:lnTo>
                  <a:lnTo>
                    <a:pt x="973" y="583"/>
                  </a:lnTo>
                  <a:lnTo>
                    <a:pt x="981" y="579"/>
                  </a:lnTo>
                  <a:lnTo>
                    <a:pt x="1014" y="545"/>
                  </a:lnTo>
                  <a:lnTo>
                    <a:pt x="1016" y="542"/>
                  </a:lnTo>
                  <a:lnTo>
                    <a:pt x="1018" y="540"/>
                  </a:lnTo>
                  <a:lnTo>
                    <a:pt x="1023" y="550"/>
                  </a:lnTo>
                  <a:lnTo>
                    <a:pt x="1032" y="557"/>
                  </a:lnTo>
                  <a:lnTo>
                    <a:pt x="1042" y="559"/>
                  </a:lnTo>
                  <a:lnTo>
                    <a:pt x="1055" y="557"/>
                  </a:lnTo>
                  <a:lnTo>
                    <a:pt x="1066" y="548"/>
                  </a:lnTo>
                  <a:lnTo>
                    <a:pt x="1069" y="535"/>
                  </a:lnTo>
                  <a:lnTo>
                    <a:pt x="1066" y="522"/>
                  </a:lnTo>
                  <a:lnTo>
                    <a:pt x="1055" y="512"/>
                  </a:lnTo>
                  <a:lnTo>
                    <a:pt x="1042" y="508"/>
                  </a:lnTo>
                  <a:close/>
                </a:path>
              </a:pathLst>
            </a:custGeom>
            <a:solidFill>
              <a:srgbClr val="FFFFFF">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868" name="Freeform 3888"/>
            <p:cNvSpPr>
              <a:spLocks noEditPoints="1"/>
            </p:cNvSpPr>
            <p:nvPr/>
          </p:nvSpPr>
          <p:spPr bwMode="auto">
            <a:xfrm>
              <a:off x="-6461126" y="-500063"/>
              <a:ext cx="1228725" cy="1228725"/>
            </a:xfrm>
            <a:custGeom>
              <a:avLst/>
              <a:gdLst>
                <a:gd name="T0" fmla="*/ 656 w 774"/>
                <a:gd name="T1" fmla="*/ 111 h 774"/>
                <a:gd name="T2" fmla="*/ 117 w 774"/>
                <a:gd name="T3" fmla="*/ 113 h 774"/>
                <a:gd name="T4" fmla="*/ 2 w 774"/>
                <a:gd name="T5" fmla="*/ 384 h 774"/>
                <a:gd name="T6" fmla="*/ 108 w 774"/>
                <a:gd name="T7" fmla="*/ 655 h 774"/>
                <a:gd name="T8" fmla="*/ 381 w 774"/>
                <a:gd name="T9" fmla="*/ 1 h 774"/>
                <a:gd name="T10" fmla="*/ 304 w 774"/>
                <a:gd name="T11" fmla="*/ 224 h 774"/>
                <a:gd name="T12" fmla="*/ 381 w 774"/>
                <a:gd name="T13" fmla="*/ 240 h 774"/>
                <a:gd name="T14" fmla="*/ 360 w 774"/>
                <a:gd name="T15" fmla="*/ 317 h 774"/>
                <a:gd name="T16" fmla="*/ 354 w 774"/>
                <a:gd name="T17" fmla="*/ 317 h 774"/>
                <a:gd name="T18" fmla="*/ 215 w 774"/>
                <a:gd name="T19" fmla="*/ 346 h 774"/>
                <a:gd name="T20" fmla="*/ 228 w 774"/>
                <a:gd name="T21" fmla="*/ 304 h 774"/>
                <a:gd name="T22" fmla="*/ 309 w 774"/>
                <a:gd name="T23" fmla="*/ 320 h 774"/>
                <a:gd name="T24" fmla="*/ 347 w 774"/>
                <a:gd name="T25" fmla="*/ 356 h 774"/>
                <a:gd name="T26" fmla="*/ 313 w 774"/>
                <a:gd name="T27" fmla="*/ 360 h 774"/>
                <a:gd name="T28" fmla="*/ 278 w 774"/>
                <a:gd name="T29" fmla="*/ 487 h 774"/>
                <a:gd name="T30" fmla="*/ 212 w 774"/>
                <a:gd name="T31" fmla="*/ 443 h 774"/>
                <a:gd name="T32" fmla="*/ 283 w 774"/>
                <a:gd name="T33" fmla="*/ 393 h 774"/>
                <a:gd name="T34" fmla="*/ 335 w 774"/>
                <a:gd name="T35" fmla="*/ 395 h 774"/>
                <a:gd name="T36" fmla="*/ 313 w 774"/>
                <a:gd name="T37" fmla="*/ 422 h 774"/>
                <a:gd name="T38" fmla="*/ 339 w 774"/>
                <a:gd name="T39" fmla="*/ 558 h 774"/>
                <a:gd name="T40" fmla="*/ 300 w 774"/>
                <a:gd name="T41" fmla="*/ 541 h 774"/>
                <a:gd name="T42" fmla="*/ 350 w 774"/>
                <a:gd name="T43" fmla="*/ 464 h 774"/>
                <a:gd name="T44" fmla="*/ 375 w 774"/>
                <a:gd name="T45" fmla="*/ 436 h 774"/>
                <a:gd name="T46" fmla="*/ 360 w 774"/>
                <a:gd name="T47" fmla="*/ 467 h 774"/>
                <a:gd name="T48" fmla="*/ 383 w 774"/>
                <a:gd name="T49" fmla="*/ 772 h 774"/>
                <a:gd name="T50" fmla="*/ 656 w 774"/>
                <a:gd name="T51" fmla="*/ 663 h 774"/>
                <a:gd name="T52" fmla="*/ 441 w 774"/>
                <a:gd name="T53" fmla="*/ 215 h 774"/>
                <a:gd name="T54" fmla="*/ 481 w 774"/>
                <a:gd name="T55" fmla="*/ 237 h 774"/>
                <a:gd name="T56" fmla="*/ 419 w 774"/>
                <a:gd name="T57" fmla="*/ 316 h 774"/>
                <a:gd name="T58" fmla="*/ 394 w 774"/>
                <a:gd name="T59" fmla="*/ 335 h 774"/>
                <a:gd name="T60" fmla="*/ 394 w 774"/>
                <a:gd name="T61" fmla="*/ 287 h 774"/>
                <a:gd name="T62" fmla="*/ 393 w 774"/>
                <a:gd name="T63" fmla="*/ 3 h 774"/>
                <a:gd name="T64" fmla="*/ 472 w 774"/>
                <a:gd name="T65" fmla="*/ 545 h 774"/>
                <a:gd name="T66" fmla="*/ 431 w 774"/>
                <a:gd name="T67" fmla="*/ 558 h 774"/>
                <a:gd name="T68" fmla="*/ 415 w 774"/>
                <a:gd name="T69" fmla="*/ 465 h 774"/>
                <a:gd name="T70" fmla="*/ 419 w 774"/>
                <a:gd name="T71" fmla="*/ 429 h 774"/>
                <a:gd name="T72" fmla="*/ 486 w 774"/>
                <a:gd name="T73" fmla="*/ 496 h 774"/>
                <a:gd name="T74" fmla="*/ 562 w 774"/>
                <a:gd name="T75" fmla="*/ 444 h 774"/>
                <a:gd name="T76" fmla="*/ 495 w 774"/>
                <a:gd name="T77" fmla="*/ 487 h 774"/>
                <a:gd name="T78" fmla="*/ 456 w 774"/>
                <a:gd name="T79" fmla="*/ 419 h 774"/>
                <a:gd name="T80" fmla="*/ 440 w 774"/>
                <a:gd name="T81" fmla="*/ 394 h 774"/>
                <a:gd name="T82" fmla="*/ 534 w 774"/>
                <a:gd name="T83" fmla="*/ 394 h 774"/>
                <a:gd name="T84" fmla="*/ 464 w 774"/>
                <a:gd name="T85" fmla="*/ 359 h 774"/>
                <a:gd name="T86" fmla="*/ 430 w 774"/>
                <a:gd name="T87" fmla="*/ 355 h 774"/>
                <a:gd name="T88" fmla="*/ 496 w 774"/>
                <a:gd name="T89" fmla="*/ 288 h 774"/>
                <a:gd name="T90" fmla="*/ 561 w 774"/>
                <a:gd name="T91" fmla="*/ 333 h 774"/>
                <a:gd name="T92" fmla="*/ 773 w 774"/>
                <a:gd name="T93" fmla="*/ 382 h 774"/>
                <a:gd name="T94" fmla="*/ 773 w 774"/>
                <a:gd name="T95" fmla="*/ 393 h 774"/>
                <a:gd name="T96" fmla="*/ 441 w 774"/>
                <a:gd name="T97" fmla="*/ 237 h 774"/>
                <a:gd name="T98" fmla="*/ 350 w 774"/>
                <a:gd name="T99" fmla="*/ 275 h 774"/>
                <a:gd name="T100" fmla="*/ 313 w 774"/>
                <a:gd name="T101" fmla="*/ 253 h 774"/>
                <a:gd name="T102" fmla="*/ 270 w 774"/>
                <a:gd name="T103" fmla="*/ 352 h 774"/>
                <a:gd name="T104" fmla="*/ 240 w 774"/>
                <a:gd name="T105" fmla="*/ 322 h 774"/>
                <a:gd name="T106" fmla="*/ 237 w 774"/>
                <a:gd name="T107" fmla="*/ 445 h 774"/>
                <a:gd name="T108" fmla="*/ 274 w 774"/>
                <a:gd name="T109" fmla="*/ 424 h 774"/>
                <a:gd name="T110" fmla="*/ 312 w 774"/>
                <a:gd name="T111" fmla="*/ 516 h 774"/>
                <a:gd name="T112" fmla="*/ 351 w 774"/>
                <a:gd name="T113" fmla="*/ 504 h 774"/>
                <a:gd name="T114" fmla="*/ 434 w 774"/>
                <a:gd name="T115" fmla="*/ 537 h 774"/>
                <a:gd name="T116" fmla="*/ 434 w 774"/>
                <a:gd name="T117" fmla="*/ 495 h 774"/>
                <a:gd name="T118" fmla="*/ 504 w 774"/>
                <a:gd name="T119" fmla="*/ 460 h 774"/>
                <a:gd name="T120" fmla="*/ 515 w 774"/>
                <a:gd name="T121" fmla="*/ 420 h 774"/>
                <a:gd name="T122" fmla="*/ 530 w 774"/>
                <a:gd name="T123" fmla="*/ 351 h 7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74" h="774">
                  <a:moveTo>
                    <a:pt x="667" y="119"/>
                  </a:moveTo>
                  <a:lnTo>
                    <a:pt x="663" y="119"/>
                  </a:lnTo>
                  <a:lnTo>
                    <a:pt x="661" y="118"/>
                  </a:lnTo>
                  <a:lnTo>
                    <a:pt x="667" y="119"/>
                  </a:lnTo>
                  <a:close/>
                  <a:moveTo>
                    <a:pt x="656" y="113"/>
                  </a:moveTo>
                  <a:lnTo>
                    <a:pt x="656" y="111"/>
                  </a:lnTo>
                  <a:lnTo>
                    <a:pt x="656" y="111"/>
                  </a:lnTo>
                  <a:lnTo>
                    <a:pt x="656" y="113"/>
                  </a:lnTo>
                  <a:close/>
                  <a:moveTo>
                    <a:pt x="112" y="118"/>
                  </a:moveTo>
                  <a:lnTo>
                    <a:pt x="110" y="118"/>
                  </a:lnTo>
                  <a:lnTo>
                    <a:pt x="112" y="118"/>
                  </a:lnTo>
                  <a:lnTo>
                    <a:pt x="112" y="118"/>
                  </a:lnTo>
                  <a:close/>
                  <a:moveTo>
                    <a:pt x="118" y="111"/>
                  </a:moveTo>
                  <a:lnTo>
                    <a:pt x="117" y="113"/>
                  </a:lnTo>
                  <a:lnTo>
                    <a:pt x="119" y="107"/>
                  </a:lnTo>
                  <a:lnTo>
                    <a:pt x="118" y="111"/>
                  </a:lnTo>
                  <a:close/>
                  <a:moveTo>
                    <a:pt x="2" y="392"/>
                  </a:moveTo>
                  <a:lnTo>
                    <a:pt x="2" y="393"/>
                  </a:lnTo>
                  <a:lnTo>
                    <a:pt x="2" y="392"/>
                  </a:lnTo>
                  <a:lnTo>
                    <a:pt x="2" y="392"/>
                  </a:lnTo>
                  <a:close/>
                  <a:moveTo>
                    <a:pt x="2" y="384"/>
                  </a:moveTo>
                  <a:lnTo>
                    <a:pt x="0" y="380"/>
                  </a:lnTo>
                  <a:lnTo>
                    <a:pt x="2" y="382"/>
                  </a:lnTo>
                  <a:lnTo>
                    <a:pt x="2" y="384"/>
                  </a:lnTo>
                  <a:close/>
                  <a:moveTo>
                    <a:pt x="108" y="655"/>
                  </a:moveTo>
                  <a:lnTo>
                    <a:pt x="110" y="656"/>
                  </a:lnTo>
                  <a:lnTo>
                    <a:pt x="112" y="657"/>
                  </a:lnTo>
                  <a:lnTo>
                    <a:pt x="108" y="655"/>
                  </a:lnTo>
                  <a:close/>
                  <a:moveTo>
                    <a:pt x="117" y="663"/>
                  </a:moveTo>
                  <a:lnTo>
                    <a:pt x="118" y="663"/>
                  </a:lnTo>
                  <a:lnTo>
                    <a:pt x="118" y="664"/>
                  </a:lnTo>
                  <a:lnTo>
                    <a:pt x="117" y="663"/>
                  </a:lnTo>
                  <a:close/>
                  <a:moveTo>
                    <a:pt x="383" y="3"/>
                  </a:moveTo>
                  <a:lnTo>
                    <a:pt x="383" y="3"/>
                  </a:lnTo>
                  <a:lnTo>
                    <a:pt x="381" y="1"/>
                  </a:lnTo>
                  <a:lnTo>
                    <a:pt x="383" y="3"/>
                  </a:lnTo>
                  <a:close/>
                  <a:moveTo>
                    <a:pt x="295" y="236"/>
                  </a:moveTo>
                  <a:lnTo>
                    <a:pt x="297" y="236"/>
                  </a:lnTo>
                  <a:lnTo>
                    <a:pt x="301" y="233"/>
                  </a:lnTo>
                  <a:lnTo>
                    <a:pt x="303" y="231"/>
                  </a:lnTo>
                  <a:lnTo>
                    <a:pt x="304" y="227"/>
                  </a:lnTo>
                  <a:lnTo>
                    <a:pt x="304" y="224"/>
                  </a:lnTo>
                  <a:lnTo>
                    <a:pt x="331" y="213"/>
                  </a:lnTo>
                  <a:lnTo>
                    <a:pt x="334" y="215"/>
                  </a:lnTo>
                  <a:lnTo>
                    <a:pt x="337" y="217"/>
                  </a:lnTo>
                  <a:lnTo>
                    <a:pt x="339" y="217"/>
                  </a:lnTo>
                  <a:lnTo>
                    <a:pt x="343" y="216"/>
                  </a:lnTo>
                  <a:lnTo>
                    <a:pt x="347" y="215"/>
                  </a:lnTo>
                  <a:lnTo>
                    <a:pt x="381" y="240"/>
                  </a:lnTo>
                  <a:lnTo>
                    <a:pt x="381" y="284"/>
                  </a:lnTo>
                  <a:lnTo>
                    <a:pt x="380" y="284"/>
                  </a:lnTo>
                  <a:lnTo>
                    <a:pt x="360" y="304"/>
                  </a:lnTo>
                  <a:lnTo>
                    <a:pt x="359" y="306"/>
                  </a:lnTo>
                  <a:lnTo>
                    <a:pt x="358" y="310"/>
                  </a:lnTo>
                  <a:lnTo>
                    <a:pt x="359" y="314"/>
                  </a:lnTo>
                  <a:lnTo>
                    <a:pt x="360" y="317"/>
                  </a:lnTo>
                  <a:lnTo>
                    <a:pt x="380" y="335"/>
                  </a:lnTo>
                  <a:lnTo>
                    <a:pt x="377" y="337"/>
                  </a:lnTo>
                  <a:lnTo>
                    <a:pt x="375" y="339"/>
                  </a:lnTo>
                  <a:lnTo>
                    <a:pt x="362" y="352"/>
                  </a:lnTo>
                  <a:lnTo>
                    <a:pt x="355" y="346"/>
                  </a:lnTo>
                  <a:lnTo>
                    <a:pt x="355" y="320"/>
                  </a:lnTo>
                  <a:lnTo>
                    <a:pt x="354" y="317"/>
                  </a:lnTo>
                  <a:lnTo>
                    <a:pt x="352" y="313"/>
                  </a:lnTo>
                  <a:lnTo>
                    <a:pt x="350" y="312"/>
                  </a:lnTo>
                  <a:lnTo>
                    <a:pt x="346" y="310"/>
                  </a:lnTo>
                  <a:lnTo>
                    <a:pt x="320" y="310"/>
                  </a:lnTo>
                  <a:lnTo>
                    <a:pt x="288" y="278"/>
                  </a:lnTo>
                  <a:lnTo>
                    <a:pt x="295" y="236"/>
                  </a:lnTo>
                  <a:close/>
                  <a:moveTo>
                    <a:pt x="215" y="346"/>
                  </a:moveTo>
                  <a:lnTo>
                    <a:pt x="216" y="343"/>
                  </a:lnTo>
                  <a:lnTo>
                    <a:pt x="216" y="339"/>
                  </a:lnTo>
                  <a:lnTo>
                    <a:pt x="216" y="335"/>
                  </a:lnTo>
                  <a:lnTo>
                    <a:pt x="215" y="333"/>
                  </a:lnTo>
                  <a:lnTo>
                    <a:pt x="212" y="330"/>
                  </a:lnTo>
                  <a:lnTo>
                    <a:pt x="224" y="304"/>
                  </a:lnTo>
                  <a:lnTo>
                    <a:pt x="228" y="304"/>
                  </a:lnTo>
                  <a:lnTo>
                    <a:pt x="231" y="303"/>
                  </a:lnTo>
                  <a:lnTo>
                    <a:pt x="233" y="300"/>
                  </a:lnTo>
                  <a:lnTo>
                    <a:pt x="236" y="297"/>
                  </a:lnTo>
                  <a:lnTo>
                    <a:pt x="236" y="293"/>
                  </a:lnTo>
                  <a:lnTo>
                    <a:pt x="278" y="287"/>
                  </a:lnTo>
                  <a:lnTo>
                    <a:pt x="309" y="318"/>
                  </a:lnTo>
                  <a:lnTo>
                    <a:pt x="309" y="320"/>
                  </a:lnTo>
                  <a:lnTo>
                    <a:pt x="309" y="347"/>
                  </a:lnTo>
                  <a:lnTo>
                    <a:pt x="311" y="351"/>
                  </a:lnTo>
                  <a:lnTo>
                    <a:pt x="312" y="354"/>
                  </a:lnTo>
                  <a:lnTo>
                    <a:pt x="314" y="355"/>
                  </a:lnTo>
                  <a:lnTo>
                    <a:pt x="318" y="356"/>
                  </a:lnTo>
                  <a:lnTo>
                    <a:pt x="346" y="356"/>
                  </a:lnTo>
                  <a:lnTo>
                    <a:pt x="347" y="356"/>
                  </a:lnTo>
                  <a:lnTo>
                    <a:pt x="352" y="361"/>
                  </a:lnTo>
                  <a:lnTo>
                    <a:pt x="338" y="376"/>
                  </a:lnTo>
                  <a:lnTo>
                    <a:pt x="337" y="377"/>
                  </a:lnTo>
                  <a:lnTo>
                    <a:pt x="335" y="380"/>
                  </a:lnTo>
                  <a:lnTo>
                    <a:pt x="334" y="380"/>
                  </a:lnTo>
                  <a:lnTo>
                    <a:pt x="317" y="363"/>
                  </a:lnTo>
                  <a:lnTo>
                    <a:pt x="313" y="360"/>
                  </a:lnTo>
                  <a:lnTo>
                    <a:pt x="311" y="360"/>
                  </a:lnTo>
                  <a:lnTo>
                    <a:pt x="307" y="360"/>
                  </a:lnTo>
                  <a:lnTo>
                    <a:pt x="304" y="363"/>
                  </a:lnTo>
                  <a:lnTo>
                    <a:pt x="286" y="380"/>
                  </a:lnTo>
                  <a:lnTo>
                    <a:pt x="240" y="380"/>
                  </a:lnTo>
                  <a:lnTo>
                    <a:pt x="215" y="346"/>
                  </a:lnTo>
                  <a:close/>
                  <a:moveTo>
                    <a:pt x="278" y="487"/>
                  </a:moveTo>
                  <a:lnTo>
                    <a:pt x="236" y="481"/>
                  </a:lnTo>
                  <a:lnTo>
                    <a:pt x="235" y="477"/>
                  </a:lnTo>
                  <a:lnTo>
                    <a:pt x="233" y="474"/>
                  </a:lnTo>
                  <a:lnTo>
                    <a:pt x="229" y="471"/>
                  </a:lnTo>
                  <a:lnTo>
                    <a:pt x="227" y="470"/>
                  </a:lnTo>
                  <a:lnTo>
                    <a:pt x="223" y="471"/>
                  </a:lnTo>
                  <a:lnTo>
                    <a:pt x="212" y="443"/>
                  </a:lnTo>
                  <a:lnTo>
                    <a:pt x="215" y="440"/>
                  </a:lnTo>
                  <a:lnTo>
                    <a:pt x="216" y="437"/>
                  </a:lnTo>
                  <a:lnTo>
                    <a:pt x="216" y="435"/>
                  </a:lnTo>
                  <a:lnTo>
                    <a:pt x="216" y="431"/>
                  </a:lnTo>
                  <a:lnTo>
                    <a:pt x="215" y="428"/>
                  </a:lnTo>
                  <a:lnTo>
                    <a:pt x="240" y="393"/>
                  </a:lnTo>
                  <a:lnTo>
                    <a:pt x="283" y="393"/>
                  </a:lnTo>
                  <a:lnTo>
                    <a:pt x="284" y="394"/>
                  </a:lnTo>
                  <a:lnTo>
                    <a:pt x="304" y="414"/>
                  </a:lnTo>
                  <a:lnTo>
                    <a:pt x="307" y="415"/>
                  </a:lnTo>
                  <a:lnTo>
                    <a:pt x="311" y="416"/>
                  </a:lnTo>
                  <a:lnTo>
                    <a:pt x="313" y="415"/>
                  </a:lnTo>
                  <a:lnTo>
                    <a:pt x="317" y="414"/>
                  </a:lnTo>
                  <a:lnTo>
                    <a:pt x="335" y="395"/>
                  </a:lnTo>
                  <a:lnTo>
                    <a:pt x="337" y="397"/>
                  </a:lnTo>
                  <a:lnTo>
                    <a:pt x="338" y="399"/>
                  </a:lnTo>
                  <a:lnTo>
                    <a:pt x="351" y="412"/>
                  </a:lnTo>
                  <a:lnTo>
                    <a:pt x="345" y="419"/>
                  </a:lnTo>
                  <a:lnTo>
                    <a:pt x="320" y="419"/>
                  </a:lnTo>
                  <a:lnTo>
                    <a:pt x="316" y="420"/>
                  </a:lnTo>
                  <a:lnTo>
                    <a:pt x="313" y="422"/>
                  </a:lnTo>
                  <a:lnTo>
                    <a:pt x="311" y="426"/>
                  </a:lnTo>
                  <a:lnTo>
                    <a:pt x="311" y="428"/>
                  </a:lnTo>
                  <a:lnTo>
                    <a:pt x="311" y="454"/>
                  </a:lnTo>
                  <a:lnTo>
                    <a:pt x="278" y="487"/>
                  </a:lnTo>
                  <a:close/>
                  <a:moveTo>
                    <a:pt x="346" y="560"/>
                  </a:moveTo>
                  <a:lnTo>
                    <a:pt x="342" y="558"/>
                  </a:lnTo>
                  <a:lnTo>
                    <a:pt x="339" y="558"/>
                  </a:lnTo>
                  <a:lnTo>
                    <a:pt x="335" y="558"/>
                  </a:lnTo>
                  <a:lnTo>
                    <a:pt x="333" y="559"/>
                  </a:lnTo>
                  <a:lnTo>
                    <a:pt x="330" y="562"/>
                  </a:lnTo>
                  <a:lnTo>
                    <a:pt x="303" y="550"/>
                  </a:lnTo>
                  <a:lnTo>
                    <a:pt x="303" y="546"/>
                  </a:lnTo>
                  <a:lnTo>
                    <a:pt x="301" y="543"/>
                  </a:lnTo>
                  <a:lnTo>
                    <a:pt x="300" y="541"/>
                  </a:lnTo>
                  <a:lnTo>
                    <a:pt x="297" y="539"/>
                  </a:lnTo>
                  <a:lnTo>
                    <a:pt x="294" y="538"/>
                  </a:lnTo>
                  <a:lnTo>
                    <a:pt x="287" y="496"/>
                  </a:lnTo>
                  <a:lnTo>
                    <a:pt x="318" y="465"/>
                  </a:lnTo>
                  <a:lnTo>
                    <a:pt x="320" y="465"/>
                  </a:lnTo>
                  <a:lnTo>
                    <a:pt x="347" y="465"/>
                  </a:lnTo>
                  <a:lnTo>
                    <a:pt x="350" y="464"/>
                  </a:lnTo>
                  <a:lnTo>
                    <a:pt x="352" y="462"/>
                  </a:lnTo>
                  <a:lnTo>
                    <a:pt x="355" y="460"/>
                  </a:lnTo>
                  <a:lnTo>
                    <a:pt x="355" y="456"/>
                  </a:lnTo>
                  <a:lnTo>
                    <a:pt x="355" y="428"/>
                  </a:lnTo>
                  <a:lnTo>
                    <a:pt x="355" y="427"/>
                  </a:lnTo>
                  <a:lnTo>
                    <a:pt x="360" y="422"/>
                  </a:lnTo>
                  <a:lnTo>
                    <a:pt x="375" y="436"/>
                  </a:lnTo>
                  <a:lnTo>
                    <a:pt x="377" y="439"/>
                  </a:lnTo>
                  <a:lnTo>
                    <a:pt x="380" y="440"/>
                  </a:lnTo>
                  <a:lnTo>
                    <a:pt x="380" y="440"/>
                  </a:lnTo>
                  <a:lnTo>
                    <a:pt x="362" y="458"/>
                  </a:lnTo>
                  <a:lnTo>
                    <a:pt x="360" y="461"/>
                  </a:lnTo>
                  <a:lnTo>
                    <a:pt x="359" y="465"/>
                  </a:lnTo>
                  <a:lnTo>
                    <a:pt x="360" y="467"/>
                  </a:lnTo>
                  <a:lnTo>
                    <a:pt x="362" y="470"/>
                  </a:lnTo>
                  <a:lnTo>
                    <a:pt x="380" y="488"/>
                  </a:lnTo>
                  <a:lnTo>
                    <a:pt x="380" y="534"/>
                  </a:lnTo>
                  <a:lnTo>
                    <a:pt x="346" y="560"/>
                  </a:lnTo>
                  <a:close/>
                  <a:moveTo>
                    <a:pt x="379" y="774"/>
                  </a:moveTo>
                  <a:lnTo>
                    <a:pt x="381" y="772"/>
                  </a:lnTo>
                  <a:lnTo>
                    <a:pt x="383" y="772"/>
                  </a:lnTo>
                  <a:lnTo>
                    <a:pt x="379" y="774"/>
                  </a:lnTo>
                  <a:close/>
                  <a:moveTo>
                    <a:pt x="663" y="656"/>
                  </a:moveTo>
                  <a:lnTo>
                    <a:pt x="663" y="656"/>
                  </a:lnTo>
                  <a:lnTo>
                    <a:pt x="661" y="657"/>
                  </a:lnTo>
                  <a:lnTo>
                    <a:pt x="663" y="656"/>
                  </a:lnTo>
                  <a:close/>
                  <a:moveTo>
                    <a:pt x="655" y="664"/>
                  </a:moveTo>
                  <a:lnTo>
                    <a:pt x="656" y="663"/>
                  </a:lnTo>
                  <a:lnTo>
                    <a:pt x="655" y="666"/>
                  </a:lnTo>
                  <a:lnTo>
                    <a:pt x="655" y="664"/>
                  </a:lnTo>
                  <a:close/>
                  <a:moveTo>
                    <a:pt x="428" y="215"/>
                  </a:moveTo>
                  <a:lnTo>
                    <a:pt x="431" y="216"/>
                  </a:lnTo>
                  <a:lnTo>
                    <a:pt x="435" y="217"/>
                  </a:lnTo>
                  <a:lnTo>
                    <a:pt x="439" y="216"/>
                  </a:lnTo>
                  <a:lnTo>
                    <a:pt x="441" y="215"/>
                  </a:lnTo>
                  <a:lnTo>
                    <a:pt x="444" y="212"/>
                  </a:lnTo>
                  <a:lnTo>
                    <a:pt x="472" y="225"/>
                  </a:lnTo>
                  <a:lnTo>
                    <a:pt x="472" y="228"/>
                  </a:lnTo>
                  <a:lnTo>
                    <a:pt x="472" y="232"/>
                  </a:lnTo>
                  <a:lnTo>
                    <a:pt x="474" y="234"/>
                  </a:lnTo>
                  <a:lnTo>
                    <a:pt x="477" y="236"/>
                  </a:lnTo>
                  <a:lnTo>
                    <a:pt x="481" y="237"/>
                  </a:lnTo>
                  <a:lnTo>
                    <a:pt x="487" y="279"/>
                  </a:lnTo>
                  <a:lnTo>
                    <a:pt x="456" y="310"/>
                  </a:lnTo>
                  <a:lnTo>
                    <a:pt x="455" y="310"/>
                  </a:lnTo>
                  <a:lnTo>
                    <a:pt x="427" y="310"/>
                  </a:lnTo>
                  <a:lnTo>
                    <a:pt x="423" y="310"/>
                  </a:lnTo>
                  <a:lnTo>
                    <a:pt x="420" y="313"/>
                  </a:lnTo>
                  <a:lnTo>
                    <a:pt x="419" y="316"/>
                  </a:lnTo>
                  <a:lnTo>
                    <a:pt x="418" y="320"/>
                  </a:lnTo>
                  <a:lnTo>
                    <a:pt x="418" y="346"/>
                  </a:lnTo>
                  <a:lnTo>
                    <a:pt x="418" y="347"/>
                  </a:lnTo>
                  <a:lnTo>
                    <a:pt x="413" y="352"/>
                  </a:lnTo>
                  <a:lnTo>
                    <a:pt x="400" y="339"/>
                  </a:lnTo>
                  <a:lnTo>
                    <a:pt x="397" y="337"/>
                  </a:lnTo>
                  <a:lnTo>
                    <a:pt x="394" y="335"/>
                  </a:lnTo>
                  <a:lnTo>
                    <a:pt x="394" y="335"/>
                  </a:lnTo>
                  <a:lnTo>
                    <a:pt x="411" y="317"/>
                  </a:lnTo>
                  <a:lnTo>
                    <a:pt x="414" y="314"/>
                  </a:lnTo>
                  <a:lnTo>
                    <a:pt x="414" y="310"/>
                  </a:lnTo>
                  <a:lnTo>
                    <a:pt x="414" y="306"/>
                  </a:lnTo>
                  <a:lnTo>
                    <a:pt x="411" y="304"/>
                  </a:lnTo>
                  <a:lnTo>
                    <a:pt x="394" y="287"/>
                  </a:lnTo>
                  <a:lnTo>
                    <a:pt x="394" y="240"/>
                  </a:lnTo>
                  <a:lnTo>
                    <a:pt x="428" y="215"/>
                  </a:lnTo>
                  <a:close/>
                  <a:moveTo>
                    <a:pt x="390" y="772"/>
                  </a:moveTo>
                  <a:lnTo>
                    <a:pt x="392" y="772"/>
                  </a:lnTo>
                  <a:lnTo>
                    <a:pt x="392" y="772"/>
                  </a:lnTo>
                  <a:lnTo>
                    <a:pt x="390" y="772"/>
                  </a:lnTo>
                  <a:close/>
                  <a:moveTo>
                    <a:pt x="393" y="3"/>
                  </a:moveTo>
                  <a:lnTo>
                    <a:pt x="390" y="3"/>
                  </a:lnTo>
                  <a:lnTo>
                    <a:pt x="396" y="0"/>
                  </a:lnTo>
                  <a:lnTo>
                    <a:pt x="393" y="3"/>
                  </a:lnTo>
                  <a:close/>
                  <a:moveTo>
                    <a:pt x="479" y="538"/>
                  </a:moveTo>
                  <a:lnTo>
                    <a:pt x="477" y="539"/>
                  </a:lnTo>
                  <a:lnTo>
                    <a:pt x="473" y="542"/>
                  </a:lnTo>
                  <a:lnTo>
                    <a:pt x="472" y="545"/>
                  </a:lnTo>
                  <a:lnTo>
                    <a:pt x="470" y="547"/>
                  </a:lnTo>
                  <a:lnTo>
                    <a:pt x="470" y="551"/>
                  </a:lnTo>
                  <a:lnTo>
                    <a:pt x="443" y="562"/>
                  </a:lnTo>
                  <a:lnTo>
                    <a:pt x="440" y="559"/>
                  </a:lnTo>
                  <a:lnTo>
                    <a:pt x="438" y="558"/>
                  </a:lnTo>
                  <a:lnTo>
                    <a:pt x="434" y="558"/>
                  </a:lnTo>
                  <a:lnTo>
                    <a:pt x="431" y="558"/>
                  </a:lnTo>
                  <a:lnTo>
                    <a:pt x="427" y="560"/>
                  </a:lnTo>
                  <a:lnTo>
                    <a:pt x="393" y="534"/>
                  </a:lnTo>
                  <a:lnTo>
                    <a:pt x="393" y="491"/>
                  </a:lnTo>
                  <a:lnTo>
                    <a:pt x="394" y="490"/>
                  </a:lnTo>
                  <a:lnTo>
                    <a:pt x="413" y="470"/>
                  </a:lnTo>
                  <a:lnTo>
                    <a:pt x="415" y="467"/>
                  </a:lnTo>
                  <a:lnTo>
                    <a:pt x="415" y="465"/>
                  </a:lnTo>
                  <a:lnTo>
                    <a:pt x="415" y="461"/>
                  </a:lnTo>
                  <a:lnTo>
                    <a:pt x="413" y="458"/>
                  </a:lnTo>
                  <a:lnTo>
                    <a:pt x="394" y="439"/>
                  </a:lnTo>
                  <a:lnTo>
                    <a:pt x="397" y="437"/>
                  </a:lnTo>
                  <a:lnTo>
                    <a:pt x="400" y="436"/>
                  </a:lnTo>
                  <a:lnTo>
                    <a:pt x="413" y="423"/>
                  </a:lnTo>
                  <a:lnTo>
                    <a:pt x="419" y="429"/>
                  </a:lnTo>
                  <a:lnTo>
                    <a:pt x="419" y="454"/>
                  </a:lnTo>
                  <a:lnTo>
                    <a:pt x="419" y="458"/>
                  </a:lnTo>
                  <a:lnTo>
                    <a:pt x="422" y="461"/>
                  </a:lnTo>
                  <a:lnTo>
                    <a:pt x="424" y="464"/>
                  </a:lnTo>
                  <a:lnTo>
                    <a:pt x="428" y="464"/>
                  </a:lnTo>
                  <a:lnTo>
                    <a:pt x="453" y="464"/>
                  </a:lnTo>
                  <a:lnTo>
                    <a:pt x="486" y="496"/>
                  </a:lnTo>
                  <a:lnTo>
                    <a:pt x="479" y="538"/>
                  </a:lnTo>
                  <a:close/>
                  <a:moveTo>
                    <a:pt x="559" y="428"/>
                  </a:moveTo>
                  <a:lnTo>
                    <a:pt x="558" y="432"/>
                  </a:lnTo>
                  <a:lnTo>
                    <a:pt x="557" y="436"/>
                  </a:lnTo>
                  <a:lnTo>
                    <a:pt x="558" y="439"/>
                  </a:lnTo>
                  <a:lnTo>
                    <a:pt x="559" y="441"/>
                  </a:lnTo>
                  <a:lnTo>
                    <a:pt x="562" y="444"/>
                  </a:lnTo>
                  <a:lnTo>
                    <a:pt x="549" y="471"/>
                  </a:lnTo>
                  <a:lnTo>
                    <a:pt x="546" y="471"/>
                  </a:lnTo>
                  <a:lnTo>
                    <a:pt x="544" y="473"/>
                  </a:lnTo>
                  <a:lnTo>
                    <a:pt x="541" y="474"/>
                  </a:lnTo>
                  <a:lnTo>
                    <a:pt x="538" y="478"/>
                  </a:lnTo>
                  <a:lnTo>
                    <a:pt x="537" y="481"/>
                  </a:lnTo>
                  <a:lnTo>
                    <a:pt x="495" y="487"/>
                  </a:lnTo>
                  <a:lnTo>
                    <a:pt x="464" y="456"/>
                  </a:lnTo>
                  <a:lnTo>
                    <a:pt x="465" y="454"/>
                  </a:lnTo>
                  <a:lnTo>
                    <a:pt x="465" y="428"/>
                  </a:lnTo>
                  <a:lnTo>
                    <a:pt x="464" y="424"/>
                  </a:lnTo>
                  <a:lnTo>
                    <a:pt x="462" y="422"/>
                  </a:lnTo>
                  <a:lnTo>
                    <a:pt x="458" y="419"/>
                  </a:lnTo>
                  <a:lnTo>
                    <a:pt x="456" y="419"/>
                  </a:lnTo>
                  <a:lnTo>
                    <a:pt x="428" y="419"/>
                  </a:lnTo>
                  <a:lnTo>
                    <a:pt x="427" y="419"/>
                  </a:lnTo>
                  <a:lnTo>
                    <a:pt x="422" y="414"/>
                  </a:lnTo>
                  <a:lnTo>
                    <a:pt x="436" y="399"/>
                  </a:lnTo>
                  <a:lnTo>
                    <a:pt x="438" y="397"/>
                  </a:lnTo>
                  <a:lnTo>
                    <a:pt x="439" y="394"/>
                  </a:lnTo>
                  <a:lnTo>
                    <a:pt x="440" y="394"/>
                  </a:lnTo>
                  <a:lnTo>
                    <a:pt x="457" y="412"/>
                  </a:lnTo>
                  <a:lnTo>
                    <a:pt x="461" y="414"/>
                  </a:lnTo>
                  <a:lnTo>
                    <a:pt x="464" y="415"/>
                  </a:lnTo>
                  <a:lnTo>
                    <a:pt x="468" y="414"/>
                  </a:lnTo>
                  <a:lnTo>
                    <a:pt x="470" y="412"/>
                  </a:lnTo>
                  <a:lnTo>
                    <a:pt x="489" y="394"/>
                  </a:lnTo>
                  <a:lnTo>
                    <a:pt x="534" y="394"/>
                  </a:lnTo>
                  <a:lnTo>
                    <a:pt x="559" y="428"/>
                  </a:lnTo>
                  <a:close/>
                  <a:moveTo>
                    <a:pt x="534" y="381"/>
                  </a:moveTo>
                  <a:lnTo>
                    <a:pt x="490" y="381"/>
                  </a:lnTo>
                  <a:lnTo>
                    <a:pt x="490" y="380"/>
                  </a:lnTo>
                  <a:lnTo>
                    <a:pt x="470" y="361"/>
                  </a:lnTo>
                  <a:lnTo>
                    <a:pt x="468" y="359"/>
                  </a:lnTo>
                  <a:lnTo>
                    <a:pt x="464" y="359"/>
                  </a:lnTo>
                  <a:lnTo>
                    <a:pt x="461" y="359"/>
                  </a:lnTo>
                  <a:lnTo>
                    <a:pt x="457" y="361"/>
                  </a:lnTo>
                  <a:lnTo>
                    <a:pt x="439" y="380"/>
                  </a:lnTo>
                  <a:lnTo>
                    <a:pt x="438" y="377"/>
                  </a:lnTo>
                  <a:lnTo>
                    <a:pt x="436" y="376"/>
                  </a:lnTo>
                  <a:lnTo>
                    <a:pt x="422" y="361"/>
                  </a:lnTo>
                  <a:lnTo>
                    <a:pt x="430" y="355"/>
                  </a:lnTo>
                  <a:lnTo>
                    <a:pt x="455" y="355"/>
                  </a:lnTo>
                  <a:lnTo>
                    <a:pt x="458" y="355"/>
                  </a:lnTo>
                  <a:lnTo>
                    <a:pt x="461" y="352"/>
                  </a:lnTo>
                  <a:lnTo>
                    <a:pt x="462" y="350"/>
                  </a:lnTo>
                  <a:lnTo>
                    <a:pt x="464" y="346"/>
                  </a:lnTo>
                  <a:lnTo>
                    <a:pt x="464" y="321"/>
                  </a:lnTo>
                  <a:lnTo>
                    <a:pt x="496" y="288"/>
                  </a:lnTo>
                  <a:lnTo>
                    <a:pt x="538" y="295"/>
                  </a:lnTo>
                  <a:lnTo>
                    <a:pt x="540" y="299"/>
                  </a:lnTo>
                  <a:lnTo>
                    <a:pt x="541" y="301"/>
                  </a:lnTo>
                  <a:lnTo>
                    <a:pt x="544" y="303"/>
                  </a:lnTo>
                  <a:lnTo>
                    <a:pt x="547" y="304"/>
                  </a:lnTo>
                  <a:lnTo>
                    <a:pt x="551" y="304"/>
                  </a:lnTo>
                  <a:lnTo>
                    <a:pt x="561" y="333"/>
                  </a:lnTo>
                  <a:lnTo>
                    <a:pt x="559" y="334"/>
                  </a:lnTo>
                  <a:lnTo>
                    <a:pt x="558" y="338"/>
                  </a:lnTo>
                  <a:lnTo>
                    <a:pt x="557" y="340"/>
                  </a:lnTo>
                  <a:lnTo>
                    <a:pt x="558" y="344"/>
                  </a:lnTo>
                  <a:lnTo>
                    <a:pt x="559" y="347"/>
                  </a:lnTo>
                  <a:lnTo>
                    <a:pt x="534" y="381"/>
                  </a:lnTo>
                  <a:close/>
                  <a:moveTo>
                    <a:pt x="773" y="382"/>
                  </a:moveTo>
                  <a:lnTo>
                    <a:pt x="773" y="382"/>
                  </a:lnTo>
                  <a:lnTo>
                    <a:pt x="773" y="384"/>
                  </a:lnTo>
                  <a:lnTo>
                    <a:pt x="773" y="382"/>
                  </a:lnTo>
                  <a:close/>
                  <a:moveTo>
                    <a:pt x="773" y="393"/>
                  </a:moveTo>
                  <a:lnTo>
                    <a:pt x="773" y="392"/>
                  </a:lnTo>
                  <a:lnTo>
                    <a:pt x="774" y="395"/>
                  </a:lnTo>
                  <a:lnTo>
                    <a:pt x="773" y="393"/>
                  </a:lnTo>
                  <a:close/>
                  <a:moveTo>
                    <a:pt x="441" y="282"/>
                  </a:moveTo>
                  <a:lnTo>
                    <a:pt x="452" y="279"/>
                  </a:lnTo>
                  <a:lnTo>
                    <a:pt x="460" y="271"/>
                  </a:lnTo>
                  <a:lnTo>
                    <a:pt x="462" y="259"/>
                  </a:lnTo>
                  <a:lnTo>
                    <a:pt x="460" y="248"/>
                  </a:lnTo>
                  <a:lnTo>
                    <a:pt x="452" y="240"/>
                  </a:lnTo>
                  <a:lnTo>
                    <a:pt x="441" y="237"/>
                  </a:lnTo>
                  <a:lnTo>
                    <a:pt x="430" y="240"/>
                  </a:lnTo>
                  <a:lnTo>
                    <a:pt x="422" y="248"/>
                  </a:lnTo>
                  <a:lnTo>
                    <a:pt x="419" y="259"/>
                  </a:lnTo>
                  <a:lnTo>
                    <a:pt x="422" y="271"/>
                  </a:lnTo>
                  <a:lnTo>
                    <a:pt x="430" y="279"/>
                  </a:lnTo>
                  <a:lnTo>
                    <a:pt x="441" y="282"/>
                  </a:lnTo>
                  <a:close/>
                  <a:moveTo>
                    <a:pt x="350" y="275"/>
                  </a:moveTo>
                  <a:lnTo>
                    <a:pt x="356" y="265"/>
                  </a:lnTo>
                  <a:lnTo>
                    <a:pt x="356" y="253"/>
                  </a:lnTo>
                  <a:lnTo>
                    <a:pt x="350" y="244"/>
                  </a:lnTo>
                  <a:lnTo>
                    <a:pt x="339" y="237"/>
                  </a:lnTo>
                  <a:lnTo>
                    <a:pt x="329" y="237"/>
                  </a:lnTo>
                  <a:lnTo>
                    <a:pt x="318" y="242"/>
                  </a:lnTo>
                  <a:lnTo>
                    <a:pt x="313" y="253"/>
                  </a:lnTo>
                  <a:lnTo>
                    <a:pt x="313" y="265"/>
                  </a:lnTo>
                  <a:lnTo>
                    <a:pt x="320" y="274"/>
                  </a:lnTo>
                  <a:lnTo>
                    <a:pt x="329" y="280"/>
                  </a:lnTo>
                  <a:lnTo>
                    <a:pt x="341" y="280"/>
                  </a:lnTo>
                  <a:lnTo>
                    <a:pt x="350" y="275"/>
                  </a:lnTo>
                  <a:close/>
                  <a:moveTo>
                    <a:pt x="259" y="355"/>
                  </a:moveTo>
                  <a:lnTo>
                    <a:pt x="270" y="352"/>
                  </a:lnTo>
                  <a:lnTo>
                    <a:pt x="278" y="344"/>
                  </a:lnTo>
                  <a:lnTo>
                    <a:pt x="282" y="334"/>
                  </a:lnTo>
                  <a:lnTo>
                    <a:pt x="278" y="322"/>
                  </a:lnTo>
                  <a:lnTo>
                    <a:pt x="270" y="314"/>
                  </a:lnTo>
                  <a:lnTo>
                    <a:pt x="259" y="312"/>
                  </a:lnTo>
                  <a:lnTo>
                    <a:pt x="248" y="314"/>
                  </a:lnTo>
                  <a:lnTo>
                    <a:pt x="240" y="322"/>
                  </a:lnTo>
                  <a:lnTo>
                    <a:pt x="237" y="334"/>
                  </a:lnTo>
                  <a:lnTo>
                    <a:pt x="240" y="344"/>
                  </a:lnTo>
                  <a:lnTo>
                    <a:pt x="248" y="352"/>
                  </a:lnTo>
                  <a:lnTo>
                    <a:pt x="259" y="355"/>
                  </a:lnTo>
                  <a:close/>
                  <a:moveTo>
                    <a:pt x="242" y="424"/>
                  </a:moveTo>
                  <a:lnTo>
                    <a:pt x="237" y="435"/>
                  </a:lnTo>
                  <a:lnTo>
                    <a:pt x="237" y="445"/>
                  </a:lnTo>
                  <a:lnTo>
                    <a:pt x="242" y="456"/>
                  </a:lnTo>
                  <a:lnTo>
                    <a:pt x="253" y="461"/>
                  </a:lnTo>
                  <a:lnTo>
                    <a:pt x="263" y="461"/>
                  </a:lnTo>
                  <a:lnTo>
                    <a:pt x="274" y="456"/>
                  </a:lnTo>
                  <a:lnTo>
                    <a:pt x="279" y="445"/>
                  </a:lnTo>
                  <a:lnTo>
                    <a:pt x="279" y="433"/>
                  </a:lnTo>
                  <a:lnTo>
                    <a:pt x="274" y="424"/>
                  </a:lnTo>
                  <a:lnTo>
                    <a:pt x="263" y="419"/>
                  </a:lnTo>
                  <a:lnTo>
                    <a:pt x="253" y="419"/>
                  </a:lnTo>
                  <a:lnTo>
                    <a:pt x="242" y="424"/>
                  </a:lnTo>
                  <a:close/>
                  <a:moveTo>
                    <a:pt x="333" y="494"/>
                  </a:moveTo>
                  <a:lnTo>
                    <a:pt x="322" y="496"/>
                  </a:lnTo>
                  <a:lnTo>
                    <a:pt x="314" y="504"/>
                  </a:lnTo>
                  <a:lnTo>
                    <a:pt x="312" y="516"/>
                  </a:lnTo>
                  <a:lnTo>
                    <a:pt x="314" y="526"/>
                  </a:lnTo>
                  <a:lnTo>
                    <a:pt x="322" y="534"/>
                  </a:lnTo>
                  <a:lnTo>
                    <a:pt x="333" y="538"/>
                  </a:lnTo>
                  <a:lnTo>
                    <a:pt x="343" y="534"/>
                  </a:lnTo>
                  <a:lnTo>
                    <a:pt x="351" y="526"/>
                  </a:lnTo>
                  <a:lnTo>
                    <a:pt x="355" y="516"/>
                  </a:lnTo>
                  <a:lnTo>
                    <a:pt x="351" y="504"/>
                  </a:lnTo>
                  <a:lnTo>
                    <a:pt x="343" y="496"/>
                  </a:lnTo>
                  <a:lnTo>
                    <a:pt x="333" y="494"/>
                  </a:lnTo>
                  <a:close/>
                  <a:moveTo>
                    <a:pt x="423" y="500"/>
                  </a:moveTo>
                  <a:lnTo>
                    <a:pt x="418" y="511"/>
                  </a:lnTo>
                  <a:lnTo>
                    <a:pt x="418" y="521"/>
                  </a:lnTo>
                  <a:lnTo>
                    <a:pt x="424" y="532"/>
                  </a:lnTo>
                  <a:lnTo>
                    <a:pt x="434" y="537"/>
                  </a:lnTo>
                  <a:lnTo>
                    <a:pt x="445" y="537"/>
                  </a:lnTo>
                  <a:lnTo>
                    <a:pt x="455" y="532"/>
                  </a:lnTo>
                  <a:lnTo>
                    <a:pt x="461" y="522"/>
                  </a:lnTo>
                  <a:lnTo>
                    <a:pt x="461" y="511"/>
                  </a:lnTo>
                  <a:lnTo>
                    <a:pt x="455" y="500"/>
                  </a:lnTo>
                  <a:lnTo>
                    <a:pt x="444" y="495"/>
                  </a:lnTo>
                  <a:lnTo>
                    <a:pt x="434" y="495"/>
                  </a:lnTo>
                  <a:lnTo>
                    <a:pt x="423" y="500"/>
                  </a:lnTo>
                  <a:close/>
                  <a:moveTo>
                    <a:pt x="515" y="420"/>
                  </a:moveTo>
                  <a:lnTo>
                    <a:pt x="504" y="423"/>
                  </a:lnTo>
                  <a:lnTo>
                    <a:pt x="496" y="431"/>
                  </a:lnTo>
                  <a:lnTo>
                    <a:pt x="492" y="441"/>
                  </a:lnTo>
                  <a:lnTo>
                    <a:pt x="496" y="452"/>
                  </a:lnTo>
                  <a:lnTo>
                    <a:pt x="504" y="460"/>
                  </a:lnTo>
                  <a:lnTo>
                    <a:pt x="515" y="464"/>
                  </a:lnTo>
                  <a:lnTo>
                    <a:pt x="527" y="460"/>
                  </a:lnTo>
                  <a:lnTo>
                    <a:pt x="534" y="452"/>
                  </a:lnTo>
                  <a:lnTo>
                    <a:pt x="537" y="441"/>
                  </a:lnTo>
                  <a:lnTo>
                    <a:pt x="534" y="431"/>
                  </a:lnTo>
                  <a:lnTo>
                    <a:pt x="527" y="423"/>
                  </a:lnTo>
                  <a:lnTo>
                    <a:pt x="515" y="420"/>
                  </a:lnTo>
                  <a:close/>
                  <a:moveTo>
                    <a:pt x="500" y="320"/>
                  </a:moveTo>
                  <a:lnTo>
                    <a:pt x="495" y="330"/>
                  </a:lnTo>
                  <a:lnTo>
                    <a:pt x="494" y="340"/>
                  </a:lnTo>
                  <a:lnTo>
                    <a:pt x="500" y="351"/>
                  </a:lnTo>
                  <a:lnTo>
                    <a:pt x="510" y="356"/>
                  </a:lnTo>
                  <a:lnTo>
                    <a:pt x="521" y="356"/>
                  </a:lnTo>
                  <a:lnTo>
                    <a:pt x="530" y="351"/>
                  </a:lnTo>
                  <a:lnTo>
                    <a:pt x="537" y="340"/>
                  </a:lnTo>
                  <a:lnTo>
                    <a:pt x="537" y="329"/>
                  </a:lnTo>
                  <a:lnTo>
                    <a:pt x="532" y="320"/>
                  </a:lnTo>
                  <a:lnTo>
                    <a:pt x="521" y="314"/>
                  </a:lnTo>
                  <a:lnTo>
                    <a:pt x="511" y="314"/>
                  </a:lnTo>
                  <a:lnTo>
                    <a:pt x="500" y="320"/>
                  </a:lnTo>
                  <a:close/>
                </a:path>
              </a:pathLst>
            </a:custGeom>
            <a:solidFill>
              <a:srgbClr val="FFFFFF">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4870" name="Freeform 3890"/>
          <p:cNvSpPr>
            <a:spLocks noEditPoints="1"/>
          </p:cNvSpPr>
          <p:nvPr/>
        </p:nvSpPr>
        <p:spPr bwMode="auto">
          <a:xfrm>
            <a:off x="351179" y="2627598"/>
            <a:ext cx="997743" cy="997743"/>
          </a:xfrm>
          <a:custGeom>
            <a:avLst/>
            <a:gdLst>
              <a:gd name="T0" fmla="*/ 975 w 1259"/>
              <a:gd name="T1" fmla="*/ 624 h 1259"/>
              <a:gd name="T2" fmla="*/ 911 w 1259"/>
              <a:gd name="T3" fmla="*/ 509 h 1259"/>
              <a:gd name="T4" fmla="*/ 934 w 1259"/>
              <a:gd name="T5" fmla="*/ 374 h 1259"/>
              <a:gd name="T6" fmla="*/ 877 w 1259"/>
              <a:gd name="T7" fmla="*/ 264 h 1259"/>
              <a:gd name="T8" fmla="*/ 747 w 1259"/>
              <a:gd name="T9" fmla="*/ 344 h 1259"/>
              <a:gd name="T10" fmla="*/ 657 w 1259"/>
              <a:gd name="T11" fmla="*/ 263 h 1259"/>
              <a:gd name="T12" fmla="*/ 628 w 1259"/>
              <a:gd name="T13" fmla="*/ 0 h 1259"/>
              <a:gd name="T14" fmla="*/ 544 w 1259"/>
              <a:gd name="T15" fmla="*/ 322 h 1259"/>
              <a:gd name="T16" fmla="*/ 470 w 1259"/>
              <a:gd name="T17" fmla="*/ 353 h 1259"/>
              <a:gd name="T18" fmla="*/ 183 w 1259"/>
              <a:gd name="T19" fmla="*/ 186 h 1259"/>
              <a:gd name="T20" fmla="*/ 348 w 1259"/>
              <a:gd name="T21" fmla="*/ 393 h 1259"/>
              <a:gd name="T22" fmla="*/ 345 w 1259"/>
              <a:gd name="T23" fmla="*/ 514 h 1259"/>
              <a:gd name="T24" fmla="*/ 196 w 1259"/>
              <a:gd name="T25" fmla="*/ 550 h 1259"/>
              <a:gd name="T26" fmla="*/ 234 w 1259"/>
              <a:gd name="T27" fmla="*/ 668 h 1259"/>
              <a:gd name="T28" fmla="*/ 348 w 1259"/>
              <a:gd name="T29" fmla="*/ 745 h 1259"/>
              <a:gd name="T30" fmla="*/ 383 w 1259"/>
              <a:gd name="T31" fmla="*/ 872 h 1259"/>
              <a:gd name="T32" fmla="*/ 197 w 1259"/>
              <a:gd name="T33" fmla="*/ 1064 h 1259"/>
              <a:gd name="T34" fmla="*/ 407 w 1259"/>
              <a:gd name="T35" fmla="*/ 860 h 1259"/>
              <a:gd name="T36" fmla="*/ 566 w 1259"/>
              <a:gd name="T37" fmla="*/ 901 h 1259"/>
              <a:gd name="T38" fmla="*/ 573 w 1259"/>
              <a:gd name="T39" fmla="*/ 1079 h 1259"/>
              <a:gd name="T40" fmla="*/ 746 w 1259"/>
              <a:gd name="T41" fmla="*/ 915 h 1259"/>
              <a:gd name="T42" fmla="*/ 748 w 1259"/>
              <a:gd name="T43" fmla="*/ 912 h 1259"/>
              <a:gd name="T44" fmla="*/ 750 w 1259"/>
              <a:gd name="T45" fmla="*/ 912 h 1259"/>
              <a:gd name="T46" fmla="*/ 989 w 1259"/>
              <a:gd name="T47" fmla="*/ 905 h 1259"/>
              <a:gd name="T48" fmla="*/ 865 w 1259"/>
              <a:gd name="T49" fmla="*/ 774 h 1259"/>
              <a:gd name="T50" fmla="*/ 950 w 1259"/>
              <a:gd name="T51" fmla="*/ 632 h 1259"/>
              <a:gd name="T52" fmla="*/ 1242 w 1259"/>
              <a:gd name="T53" fmla="*/ 628 h 1259"/>
              <a:gd name="T54" fmla="*/ 847 w 1259"/>
              <a:gd name="T55" fmla="*/ 728 h 1259"/>
              <a:gd name="T56" fmla="*/ 762 w 1259"/>
              <a:gd name="T57" fmla="*/ 732 h 1259"/>
              <a:gd name="T58" fmla="*/ 691 w 1259"/>
              <a:gd name="T59" fmla="*/ 826 h 1259"/>
              <a:gd name="T60" fmla="*/ 635 w 1259"/>
              <a:gd name="T61" fmla="*/ 789 h 1259"/>
              <a:gd name="T62" fmla="*/ 611 w 1259"/>
              <a:gd name="T63" fmla="*/ 795 h 1259"/>
              <a:gd name="T64" fmla="*/ 570 w 1259"/>
              <a:gd name="T65" fmla="*/ 826 h 1259"/>
              <a:gd name="T66" fmla="*/ 468 w 1259"/>
              <a:gd name="T67" fmla="*/ 695 h 1259"/>
              <a:gd name="T68" fmla="*/ 407 w 1259"/>
              <a:gd name="T69" fmla="*/ 713 h 1259"/>
              <a:gd name="T70" fmla="*/ 412 w 1259"/>
              <a:gd name="T71" fmla="*/ 531 h 1259"/>
              <a:gd name="T72" fmla="*/ 497 w 1259"/>
              <a:gd name="T73" fmla="*/ 527 h 1259"/>
              <a:gd name="T74" fmla="*/ 568 w 1259"/>
              <a:gd name="T75" fmla="*/ 432 h 1259"/>
              <a:gd name="T76" fmla="*/ 624 w 1259"/>
              <a:gd name="T77" fmla="*/ 470 h 1259"/>
              <a:gd name="T78" fmla="*/ 648 w 1259"/>
              <a:gd name="T79" fmla="*/ 465 h 1259"/>
              <a:gd name="T80" fmla="*/ 687 w 1259"/>
              <a:gd name="T81" fmla="*/ 432 h 1259"/>
              <a:gd name="T82" fmla="*/ 789 w 1259"/>
              <a:gd name="T83" fmla="*/ 564 h 1259"/>
              <a:gd name="T84" fmla="*/ 852 w 1259"/>
              <a:gd name="T85" fmla="*/ 545 h 1259"/>
              <a:gd name="T86" fmla="*/ 811 w 1259"/>
              <a:gd name="T87" fmla="*/ 609 h 1259"/>
              <a:gd name="T88" fmla="*/ 802 w 1259"/>
              <a:gd name="T89" fmla="*/ 483 h 1259"/>
              <a:gd name="T90" fmla="*/ 851 w 1259"/>
              <a:gd name="T91" fmla="*/ 401 h 1259"/>
              <a:gd name="T92" fmla="*/ 701 w 1259"/>
              <a:gd name="T93" fmla="*/ 390 h 1259"/>
              <a:gd name="T94" fmla="*/ 607 w 1259"/>
              <a:gd name="T95" fmla="*/ 404 h 1259"/>
              <a:gd name="T96" fmla="*/ 513 w 1259"/>
              <a:gd name="T97" fmla="*/ 488 h 1259"/>
              <a:gd name="T98" fmla="*/ 488 w 1259"/>
              <a:gd name="T99" fmla="*/ 495 h 1259"/>
              <a:gd name="T100" fmla="*/ 412 w 1259"/>
              <a:gd name="T101" fmla="*/ 491 h 1259"/>
              <a:gd name="T102" fmla="*/ 311 w 1259"/>
              <a:gd name="T103" fmla="*/ 627 h 1259"/>
              <a:gd name="T104" fmla="*/ 447 w 1259"/>
              <a:gd name="T105" fmla="*/ 649 h 1259"/>
              <a:gd name="T106" fmla="*/ 457 w 1259"/>
              <a:gd name="T107" fmla="*/ 775 h 1259"/>
              <a:gd name="T108" fmla="*/ 408 w 1259"/>
              <a:gd name="T109" fmla="*/ 859 h 1259"/>
              <a:gd name="T110" fmla="*/ 557 w 1259"/>
              <a:gd name="T111" fmla="*/ 868 h 1259"/>
              <a:gd name="T112" fmla="*/ 652 w 1259"/>
              <a:gd name="T113" fmla="*/ 855 h 1259"/>
              <a:gd name="T114" fmla="*/ 746 w 1259"/>
              <a:gd name="T115" fmla="*/ 771 h 1259"/>
              <a:gd name="T116" fmla="*/ 771 w 1259"/>
              <a:gd name="T117" fmla="*/ 763 h 1259"/>
              <a:gd name="T118" fmla="*/ 847 w 1259"/>
              <a:gd name="T119" fmla="*/ 767 h 1259"/>
              <a:gd name="T120" fmla="*/ 947 w 1259"/>
              <a:gd name="T121" fmla="*/ 632 h 1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1259">
                <a:moveTo>
                  <a:pt x="1242" y="628"/>
                </a:moveTo>
                <a:lnTo>
                  <a:pt x="1259" y="628"/>
                </a:lnTo>
                <a:lnTo>
                  <a:pt x="1078" y="569"/>
                </a:lnTo>
                <a:lnTo>
                  <a:pt x="1025" y="592"/>
                </a:lnTo>
                <a:lnTo>
                  <a:pt x="1063" y="547"/>
                </a:lnTo>
                <a:lnTo>
                  <a:pt x="915" y="512"/>
                </a:lnTo>
                <a:lnTo>
                  <a:pt x="996" y="598"/>
                </a:lnTo>
                <a:lnTo>
                  <a:pt x="975" y="624"/>
                </a:lnTo>
                <a:lnTo>
                  <a:pt x="950" y="624"/>
                </a:lnTo>
                <a:lnTo>
                  <a:pt x="937" y="545"/>
                </a:lnTo>
                <a:lnTo>
                  <a:pt x="898" y="564"/>
                </a:lnTo>
                <a:lnTo>
                  <a:pt x="911" y="514"/>
                </a:lnTo>
                <a:lnTo>
                  <a:pt x="913" y="512"/>
                </a:lnTo>
                <a:lnTo>
                  <a:pt x="912" y="510"/>
                </a:lnTo>
                <a:lnTo>
                  <a:pt x="912" y="509"/>
                </a:lnTo>
                <a:lnTo>
                  <a:pt x="911" y="509"/>
                </a:lnTo>
                <a:lnTo>
                  <a:pt x="865" y="483"/>
                </a:lnTo>
                <a:lnTo>
                  <a:pt x="906" y="470"/>
                </a:lnTo>
                <a:lnTo>
                  <a:pt x="858" y="404"/>
                </a:lnTo>
                <a:lnTo>
                  <a:pt x="875" y="387"/>
                </a:lnTo>
                <a:lnTo>
                  <a:pt x="908" y="390"/>
                </a:lnTo>
                <a:lnTo>
                  <a:pt x="912" y="508"/>
                </a:lnTo>
                <a:lnTo>
                  <a:pt x="992" y="380"/>
                </a:lnTo>
                <a:lnTo>
                  <a:pt x="934" y="374"/>
                </a:lnTo>
                <a:lnTo>
                  <a:pt x="987" y="352"/>
                </a:lnTo>
                <a:lnTo>
                  <a:pt x="1073" y="183"/>
                </a:lnTo>
                <a:lnTo>
                  <a:pt x="1061" y="195"/>
                </a:lnTo>
                <a:lnTo>
                  <a:pt x="1061" y="195"/>
                </a:lnTo>
                <a:lnTo>
                  <a:pt x="1073" y="183"/>
                </a:lnTo>
                <a:lnTo>
                  <a:pt x="904" y="270"/>
                </a:lnTo>
                <a:lnTo>
                  <a:pt x="882" y="322"/>
                </a:lnTo>
                <a:lnTo>
                  <a:pt x="877" y="264"/>
                </a:lnTo>
                <a:lnTo>
                  <a:pt x="748" y="344"/>
                </a:lnTo>
                <a:lnTo>
                  <a:pt x="866" y="348"/>
                </a:lnTo>
                <a:lnTo>
                  <a:pt x="870" y="381"/>
                </a:lnTo>
                <a:lnTo>
                  <a:pt x="852" y="399"/>
                </a:lnTo>
                <a:lnTo>
                  <a:pt x="786" y="352"/>
                </a:lnTo>
                <a:lnTo>
                  <a:pt x="773" y="394"/>
                </a:lnTo>
                <a:lnTo>
                  <a:pt x="747" y="349"/>
                </a:lnTo>
                <a:lnTo>
                  <a:pt x="747" y="344"/>
                </a:lnTo>
                <a:lnTo>
                  <a:pt x="745" y="346"/>
                </a:lnTo>
                <a:lnTo>
                  <a:pt x="745" y="346"/>
                </a:lnTo>
                <a:lnTo>
                  <a:pt x="743" y="346"/>
                </a:lnTo>
                <a:lnTo>
                  <a:pt x="692" y="359"/>
                </a:lnTo>
                <a:lnTo>
                  <a:pt x="712" y="322"/>
                </a:lnTo>
                <a:lnTo>
                  <a:pt x="632" y="309"/>
                </a:lnTo>
                <a:lnTo>
                  <a:pt x="632" y="284"/>
                </a:lnTo>
                <a:lnTo>
                  <a:pt x="657" y="263"/>
                </a:lnTo>
                <a:lnTo>
                  <a:pt x="743" y="344"/>
                </a:lnTo>
                <a:lnTo>
                  <a:pt x="709" y="196"/>
                </a:lnTo>
                <a:lnTo>
                  <a:pt x="665" y="234"/>
                </a:lnTo>
                <a:lnTo>
                  <a:pt x="686" y="181"/>
                </a:lnTo>
                <a:lnTo>
                  <a:pt x="628" y="0"/>
                </a:lnTo>
                <a:lnTo>
                  <a:pt x="628" y="17"/>
                </a:lnTo>
                <a:lnTo>
                  <a:pt x="628" y="17"/>
                </a:lnTo>
                <a:lnTo>
                  <a:pt x="628" y="0"/>
                </a:lnTo>
                <a:lnTo>
                  <a:pt x="569" y="181"/>
                </a:lnTo>
                <a:lnTo>
                  <a:pt x="591" y="234"/>
                </a:lnTo>
                <a:lnTo>
                  <a:pt x="547" y="196"/>
                </a:lnTo>
                <a:lnTo>
                  <a:pt x="511" y="344"/>
                </a:lnTo>
                <a:lnTo>
                  <a:pt x="598" y="263"/>
                </a:lnTo>
                <a:lnTo>
                  <a:pt x="624" y="284"/>
                </a:lnTo>
                <a:lnTo>
                  <a:pt x="624" y="309"/>
                </a:lnTo>
                <a:lnTo>
                  <a:pt x="544" y="322"/>
                </a:lnTo>
                <a:lnTo>
                  <a:pt x="564" y="361"/>
                </a:lnTo>
                <a:lnTo>
                  <a:pt x="514" y="348"/>
                </a:lnTo>
                <a:lnTo>
                  <a:pt x="511" y="346"/>
                </a:lnTo>
                <a:lnTo>
                  <a:pt x="510" y="347"/>
                </a:lnTo>
                <a:lnTo>
                  <a:pt x="509" y="347"/>
                </a:lnTo>
                <a:lnTo>
                  <a:pt x="509" y="348"/>
                </a:lnTo>
                <a:lnTo>
                  <a:pt x="483" y="393"/>
                </a:lnTo>
                <a:lnTo>
                  <a:pt x="470" y="353"/>
                </a:lnTo>
                <a:lnTo>
                  <a:pt x="404" y="401"/>
                </a:lnTo>
                <a:lnTo>
                  <a:pt x="387" y="383"/>
                </a:lnTo>
                <a:lnTo>
                  <a:pt x="390" y="351"/>
                </a:lnTo>
                <a:lnTo>
                  <a:pt x="508" y="347"/>
                </a:lnTo>
                <a:lnTo>
                  <a:pt x="379" y="267"/>
                </a:lnTo>
                <a:lnTo>
                  <a:pt x="374" y="325"/>
                </a:lnTo>
                <a:lnTo>
                  <a:pt x="352" y="271"/>
                </a:lnTo>
                <a:lnTo>
                  <a:pt x="183" y="186"/>
                </a:lnTo>
                <a:lnTo>
                  <a:pt x="195" y="196"/>
                </a:lnTo>
                <a:lnTo>
                  <a:pt x="195" y="198"/>
                </a:lnTo>
                <a:lnTo>
                  <a:pt x="183" y="186"/>
                </a:lnTo>
                <a:lnTo>
                  <a:pt x="269" y="353"/>
                </a:lnTo>
                <a:lnTo>
                  <a:pt x="323" y="377"/>
                </a:lnTo>
                <a:lnTo>
                  <a:pt x="264" y="382"/>
                </a:lnTo>
                <a:lnTo>
                  <a:pt x="344" y="510"/>
                </a:lnTo>
                <a:lnTo>
                  <a:pt x="348" y="393"/>
                </a:lnTo>
                <a:lnTo>
                  <a:pt x="381" y="389"/>
                </a:lnTo>
                <a:lnTo>
                  <a:pt x="399" y="406"/>
                </a:lnTo>
                <a:lnTo>
                  <a:pt x="352" y="473"/>
                </a:lnTo>
                <a:lnTo>
                  <a:pt x="394" y="486"/>
                </a:lnTo>
                <a:lnTo>
                  <a:pt x="349" y="512"/>
                </a:lnTo>
                <a:lnTo>
                  <a:pt x="344" y="512"/>
                </a:lnTo>
                <a:lnTo>
                  <a:pt x="345" y="514"/>
                </a:lnTo>
                <a:lnTo>
                  <a:pt x="345" y="514"/>
                </a:lnTo>
                <a:lnTo>
                  <a:pt x="345" y="514"/>
                </a:lnTo>
                <a:lnTo>
                  <a:pt x="358" y="565"/>
                </a:lnTo>
                <a:lnTo>
                  <a:pt x="322" y="547"/>
                </a:lnTo>
                <a:lnTo>
                  <a:pt x="309" y="627"/>
                </a:lnTo>
                <a:lnTo>
                  <a:pt x="284" y="627"/>
                </a:lnTo>
                <a:lnTo>
                  <a:pt x="263" y="602"/>
                </a:lnTo>
                <a:lnTo>
                  <a:pt x="344" y="516"/>
                </a:lnTo>
                <a:lnTo>
                  <a:pt x="196" y="550"/>
                </a:lnTo>
                <a:lnTo>
                  <a:pt x="234" y="594"/>
                </a:lnTo>
                <a:lnTo>
                  <a:pt x="180" y="573"/>
                </a:lnTo>
                <a:lnTo>
                  <a:pt x="0" y="631"/>
                </a:lnTo>
                <a:lnTo>
                  <a:pt x="17" y="631"/>
                </a:lnTo>
                <a:lnTo>
                  <a:pt x="17" y="631"/>
                </a:lnTo>
                <a:lnTo>
                  <a:pt x="0" y="631"/>
                </a:lnTo>
                <a:lnTo>
                  <a:pt x="180" y="689"/>
                </a:lnTo>
                <a:lnTo>
                  <a:pt x="234" y="668"/>
                </a:lnTo>
                <a:lnTo>
                  <a:pt x="196" y="712"/>
                </a:lnTo>
                <a:lnTo>
                  <a:pt x="344" y="746"/>
                </a:lnTo>
                <a:lnTo>
                  <a:pt x="263" y="660"/>
                </a:lnTo>
                <a:lnTo>
                  <a:pt x="284" y="635"/>
                </a:lnTo>
                <a:lnTo>
                  <a:pt x="309" y="635"/>
                </a:lnTo>
                <a:lnTo>
                  <a:pt x="322" y="715"/>
                </a:lnTo>
                <a:lnTo>
                  <a:pt x="361" y="695"/>
                </a:lnTo>
                <a:lnTo>
                  <a:pt x="348" y="745"/>
                </a:lnTo>
                <a:lnTo>
                  <a:pt x="345" y="747"/>
                </a:lnTo>
                <a:lnTo>
                  <a:pt x="347" y="749"/>
                </a:lnTo>
                <a:lnTo>
                  <a:pt x="347" y="749"/>
                </a:lnTo>
                <a:lnTo>
                  <a:pt x="348" y="749"/>
                </a:lnTo>
                <a:lnTo>
                  <a:pt x="392" y="776"/>
                </a:lnTo>
                <a:lnTo>
                  <a:pt x="353" y="788"/>
                </a:lnTo>
                <a:lnTo>
                  <a:pt x="400" y="855"/>
                </a:lnTo>
                <a:lnTo>
                  <a:pt x="383" y="872"/>
                </a:lnTo>
                <a:lnTo>
                  <a:pt x="350" y="869"/>
                </a:lnTo>
                <a:lnTo>
                  <a:pt x="347" y="750"/>
                </a:lnTo>
                <a:lnTo>
                  <a:pt x="267" y="880"/>
                </a:lnTo>
                <a:lnTo>
                  <a:pt x="324" y="884"/>
                </a:lnTo>
                <a:lnTo>
                  <a:pt x="272" y="907"/>
                </a:lnTo>
                <a:lnTo>
                  <a:pt x="186" y="1076"/>
                </a:lnTo>
                <a:lnTo>
                  <a:pt x="197" y="1064"/>
                </a:lnTo>
                <a:lnTo>
                  <a:pt x="197" y="1064"/>
                </a:lnTo>
                <a:lnTo>
                  <a:pt x="186" y="1076"/>
                </a:lnTo>
                <a:lnTo>
                  <a:pt x="353" y="990"/>
                </a:lnTo>
                <a:lnTo>
                  <a:pt x="377" y="936"/>
                </a:lnTo>
                <a:lnTo>
                  <a:pt x="382" y="995"/>
                </a:lnTo>
                <a:lnTo>
                  <a:pt x="510" y="914"/>
                </a:lnTo>
                <a:lnTo>
                  <a:pt x="392" y="910"/>
                </a:lnTo>
                <a:lnTo>
                  <a:pt x="388" y="877"/>
                </a:lnTo>
                <a:lnTo>
                  <a:pt x="407" y="860"/>
                </a:lnTo>
                <a:lnTo>
                  <a:pt x="472" y="907"/>
                </a:lnTo>
                <a:lnTo>
                  <a:pt x="485" y="865"/>
                </a:lnTo>
                <a:lnTo>
                  <a:pt x="511" y="910"/>
                </a:lnTo>
                <a:lnTo>
                  <a:pt x="511" y="914"/>
                </a:lnTo>
                <a:lnTo>
                  <a:pt x="514" y="914"/>
                </a:lnTo>
                <a:lnTo>
                  <a:pt x="514" y="914"/>
                </a:lnTo>
                <a:lnTo>
                  <a:pt x="515" y="914"/>
                </a:lnTo>
                <a:lnTo>
                  <a:pt x="566" y="901"/>
                </a:lnTo>
                <a:lnTo>
                  <a:pt x="547" y="937"/>
                </a:lnTo>
                <a:lnTo>
                  <a:pt x="627" y="950"/>
                </a:lnTo>
                <a:lnTo>
                  <a:pt x="627" y="975"/>
                </a:lnTo>
                <a:lnTo>
                  <a:pt x="602" y="996"/>
                </a:lnTo>
                <a:lnTo>
                  <a:pt x="515" y="915"/>
                </a:lnTo>
                <a:lnTo>
                  <a:pt x="549" y="1063"/>
                </a:lnTo>
                <a:lnTo>
                  <a:pt x="594" y="1025"/>
                </a:lnTo>
                <a:lnTo>
                  <a:pt x="573" y="1079"/>
                </a:lnTo>
                <a:lnTo>
                  <a:pt x="631" y="1259"/>
                </a:lnTo>
                <a:lnTo>
                  <a:pt x="631" y="1242"/>
                </a:lnTo>
                <a:lnTo>
                  <a:pt x="631" y="1242"/>
                </a:lnTo>
                <a:lnTo>
                  <a:pt x="631" y="1259"/>
                </a:lnTo>
                <a:lnTo>
                  <a:pt x="688" y="1079"/>
                </a:lnTo>
                <a:lnTo>
                  <a:pt x="667" y="1025"/>
                </a:lnTo>
                <a:lnTo>
                  <a:pt x="712" y="1063"/>
                </a:lnTo>
                <a:lnTo>
                  <a:pt x="746" y="915"/>
                </a:lnTo>
                <a:lnTo>
                  <a:pt x="659" y="996"/>
                </a:lnTo>
                <a:lnTo>
                  <a:pt x="635" y="975"/>
                </a:lnTo>
                <a:lnTo>
                  <a:pt x="635" y="950"/>
                </a:lnTo>
                <a:lnTo>
                  <a:pt x="714" y="937"/>
                </a:lnTo>
                <a:lnTo>
                  <a:pt x="695" y="898"/>
                </a:lnTo>
                <a:lnTo>
                  <a:pt x="745" y="911"/>
                </a:lnTo>
                <a:lnTo>
                  <a:pt x="747" y="914"/>
                </a:lnTo>
                <a:lnTo>
                  <a:pt x="748" y="912"/>
                </a:lnTo>
                <a:lnTo>
                  <a:pt x="748" y="912"/>
                </a:lnTo>
                <a:lnTo>
                  <a:pt x="748" y="911"/>
                </a:lnTo>
                <a:lnTo>
                  <a:pt x="776" y="865"/>
                </a:lnTo>
                <a:lnTo>
                  <a:pt x="789" y="906"/>
                </a:lnTo>
                <a:lnTo>
                  <a:pt x="854" y="859"/>
                </a:lnTo>
                <a:lnTo>
                  <a:pt x="871" y="876"/>
                </a:lnTo>
                <a:lnTo>
                  <a:pt x="869" y="908"/>
                </a:lnTo>
                <a:lnTo>
                  <a:pt x="750" y="912"/>
                </a:lnTo>
                <a:lnTo>
                  <a:pt x="879" y="992"/>
                </a:lnTo>
                <a:lnTo>
                  <a:pt x="883" y="935"/>
                </a:lnTo>
                <a:lnTo>
                  <a:pt x="907" y="987"/>
                </a:lnTo>
                <a:lnTo>
                  <a:pt x="1076" y="1073"/>
                </a:lnTo>
                <a:lnTo>
                  <a:pt x="1064" y="1062"/>
                </a:lnTo>
                <a:lnTo>
                  <a:pt x="1064" y="1062"/>
                </a:lnTo>
                <a:lnTo>
                  <a:pt x="1076" y="1073"/>
                </a:lnTo>
                <a:lnTo>
                  <a:pt x="989" y="905"/>
                </a:lnTo>
                <a:lnTo>
                  <a:pt x="936" y="882"/>
                </a:lnTo>
                <a:lnTo>
                  <a:pt x="995" y="877"/>
                </a:lnTo>
                <a:lnTo>
                  <a:pt x="913" y="749"/>
                </a:lnTo>
                <a:lnTo>
                  <a:pt x="909" y="867"/>
                </a:lnTo>
                <a:lnTo>
                  <a:pt x="878" y="870"/>
                </a:lnTo>
                <a:lnTo>
                  <a:pt x="860" y="852"/>
                </a:lnTo>
                <a:lnTo>
                  <a:pt x="907" y="787"/>
                </a:lnTo>
                <a:lnTo>
                  <a:pt x="865" y="774"/>
                </a:lnTo>
                <a:lnTo>
                  <a:pt x="909" y="747"/>
                </a:lnTo>
                <a:lnTo>
                  <a:pt x="913" y="747"/>
                </a:lnTo>
                <a:lnTo>
                  <a:pt x="913" y="745"/>
                </a:lnTo>
                <a:lnTo>
                  <a:pt x="913" y="745"/>
                </a:lnTo>
                <a:lnTo>
                  <a:pt x="913" y="743"/>
                </a:lnTo>
                <a:lnTo>
                  <a:pt x="900" y="692"/>
                </a:lnTo>
                <a:lnTo>
                  <a:pt x="937" y="712"/>
                </a:lnTo>
                <a:lnTo>
                  <a:pt x="950" y="632"/>
                </a:lnTo>
                <a:lnTo>
                  <a:pt x="975" y="632"/>
                </a:lnTo>
                <a:lnTo>
                  <a:pt x="996" y="657"/>
                </a:lnTo>
                <a:lnTo>
                  <a:pt x="915" y="743"/>
                </a:lnTo>
                <a:lnTo>
                  <a:pt x="1063" y="709"/>
                </a:lnTo>
                <a:lnTo>
                  <a:pt x="1025" y="665"/>
                </a:lnTo>
                <a:lnTo>
                  <a:pt x="1078" y="686"/>
                </a:lnTo>
                <a:lnTo>
                  <a:pt x="1259" y="628"/>
                </a:lnTo>
                <a:lnTo>
                  <a:pt x="1242" y="628"/>
                </a:lnTo>
                <a:lnTo>
                  <a:pt x="1242" y="628"/>
                </a:lnTo>
                <a:close/>
                <a:moveTo>
                  <a:pt x="947" y="624"/>
                </a:moveTo>
                <a:lnTo>
                  <a:pt x="824" y="624"/>
                </a:lnTo>
                <a:lnTo>
                  <a:pt x="854" y="607"/>
                </a:lnTo>
                <a:lnTo>
                  <a:pt x="885" y="590"/>
                </a:lnTo>
                <a:lnTo>
                  <a:pt x="947" y="624"/>
                </a:lnTo>
                <a:close/>
                <a:moveTo>
                  <a:pt x="851" y="721"/>
                </a:moveTo>
                <a:lnTo>
                  <a:pt x="847" y="728"/>
                </a:lnTo>
                <a:lnTo>
                  <a:pt x="811" y="725"/>
                </a:lnTo>
                <a:lnTo>
                  <a:pt x="809" y="702"/>
                </a:lnTo>
                <a:lnTo>
                  <a:pt x="826" y="687"/>
                </a:lnTo>
                <a:lnTo>
                  <a:pt x="852" y="711"/>
                </a:lnTo>
                <a:lnTo>
                  <a:pt x="851" y="721"/>
                </a:lnTo>
                <a:close/>
                <a:moveTo>
                  <a:pt x="794" y="648"/>
                </a:moveTo>
                <a:lnTo>
                  <a:pt x="789" y="696"/>
                </a:lnTo>
                <a:lnTo>
                  <a:pt x="762" y="732"/>
                </a:lnTo>
                <a:lnTo>
                  <a:pt x="746" y="738"/>
                </a:lnTo>
                <a:lnTo>
                  <a:pt x="661" y="653"/>
                </a:lnTo>
                <a:lnTo>
                  <a:pt x="652" y="639"/>
                </a:lnTo>
                <a:lnTo>
                  <a:pt x="682" y="632"/>
                </a:lnTo>
                <a:lnTo>
                  <a:pt x="789" y="632"/>
                </a:lnTo>
                <a:lnTo>
                  <a:pt x="794" y="648"/>
                </a:lnTo>
                <a:close/>
                <a:moveTo>
                  <a:pt x="714" y="852"/>
                </a:moveTo>
                <a:lnTo>
                  <a:pt x="691" y="826"/>
                </a:lnTo>
                <a:lnTo>
                  <a:pt x="705" y="808"/>
                </a:lnTo>
                <a:lnTo>
                  <a:pt x="727" y="810"/>
                </a:lnTo>
                <a:lnTo>
                  <a:pt x="729" y="844"/>
                </a:lnTo>
                <a:lnTo>
                  <a:pt x="721" y="852"/>
                </a:lnTo>
                <a:lnTo>
                  <a:pt x="714" y="852"/>
                </a:lnTo>
                <a:close/>
                <a:moveTo>
                  <a:pt x="695" y="789"/>
                </a:moveTo>
                <a:lnTo>
                  <a:pt x="650" y="795"/>
                </a:lnTo>
                <a:lnTo>
                  <a:pt x="635" y="789"/>
                </a:lnTo>
                <a:lnTo>
                  <a:pt x="635" y="669"/>
                </a:lnTo>
                <a:lnTo>
                  <a:pt x="638" y="652"/>
                </a:lnTo>
                <a:lnTo>
                  <a:pt x="665" y="669"/>
                </a:lnTo>
                <a:lnTo>
                  <a:pt x="741" y="743"/>
                </a:lnTo>
                <a:lnTo>
                  <a:pt x="733" y="759"/>
                </a:lnTo>
                <a:lnTo>
                  <a:pt x="695" y="789"/>
                </a:lnTo>
                <a:close/>
                <a:moveTo>
                  <a:pt x="627" y="789"/>
                </a:moveTo>
                <a:lnTo>
                  <a:pt x="611" y="795"/>
                </a:lnTo>
                <a:lnTo>
                  <a:pt x="563" y="789"/>
                </a:lnTo>
                <a:lnTo>
                  <a:pt x="527" y="762"/>
                </a:lnTo>
                <a:lnTo>
                  <a:pt x="521" y="746"/>
                </a:lnTo>
                <a:lnTo>
                  <a:pt x="604" y="661"/>
                </a:lnTo>
                <a:lnTo>
                  <a:pt x="620" y="652"/>
                </a:lnTo>
                <a:lnTo>
                  <a:pt x="627" y="682"/>
                </a:lnTo>
                <a:lnTo>
                  <a:pt x="627" y="789"/>
                </a:lnTo>
                <a:close/>
                <a:moveTo>
                  <a:pt x="570" y="826"/>
                </a:moveTo>
                <a:lnTo>
                  <a:pt x="547" y="852"/>
                </a:lnTo>
                <a:lnTo>
                  <a:pt x="536" y="851"/>
                </a:lnTo>
                <a:lnTo>
                  <a:pt x="531" y="847"/>
                </a:lnTo>
                <a:lnTo>
                  <a:pt x="532" y="812"/>
                </a:lnTo>
                <a:lnTo>
                  <a:pt x="557" y="809"/>
                </a:lnTo>
                <a:lnTo>
                  <a:pt x="570" y="826"/>
                </a:lnTo>
                <a:close/>
                <a:moveTo>
                  <a:pt x="500" y="733"/>
                </a:moveTo>
                <a:lnTo>
                  <a:pt x="468" y="695"/>
                </a:lnTo>
                <a:lnTo>
                  <a:pt x="464" y="651"/>
                </a:lnTo>
                <a:lnTo>
                  <a:pt x="470" y="635"/>
                </a:lnTo>
                <a:lnTo>
                  <a:pt x="590" y="635"/>
                </a:lnTo>
                <a:lnTo>
                  <a:pt x="607" y="639"/>
                </a:lnTo>
                <a:lnTo>
                  <a:pt x="590" y="665"/>
                </a:lnTo>
                <a:lnTo>
                  <a:pt x="514" y="741"/>
                </a:lnTo>
                <a:lnTo>
                  <a:pt x="500" y="733"/>
                </a:lnTo>
                <a:close/>
                <a:moveTo>
                  <a:pt x="407" y="713"/>
                </a:moveTo>
                <a:lnTo>
                  <a:pt x="432" y="691"/>
                </a:lnTo>
                <a:lnTo>
                  <a:pt x="451" y="706"/>
                </a:lnTo>
                <a:lnTo>
                  <a:pt x="449" y="728"/>
                </a:lnTo>
                <a:lnTo>
                  <a:pt x="413" y="729"/>
                </a:lnTo>
                <a:lnTo>
                  <a:pt x="407" y="721"/>
                </a:lnTo>
                <a:lnTo>
                  <a:pt x="407" y="713"/>
                </a:lnTo>
                <a:close/>
                <a:moveTo>
                  <a:pt x="407" y="537"/>
                </a:moveTo>
                <a:lnTo>
                  <a:pt x="412" y="531"/>
                </a:lnTo>
                <a:lnTo>
                  <a:pt x="446" y="533"/>
                </a:lnTo>
                <a:lnTo>
                  <a:pt x="450" y="558"/>
                </a:lnTo>
                <a:lnTo>
                  <a:pt x="432" y="571"/>
                </a:lnTo>
                <a:lnTo>
                  <a:pt x="407" y="547"/>
                </a:lnTo>
                <a:lnTo>
                  <a:pt x="407" y="537"/>
                </a:lnTo>
                <a:close/>
                <a:moveTo>
                  <a:pt x="464" y="611"/>
                </a:moveTo>
                <a:lnTo>
                  <a:pt x="470" y="563"/>
                </a:lnTo>
                <a:lnTo>
                  <a:pt x="497" y="527"/>
                </a:lnTo>
                <a:lnTo>
                  <a:pt x="513" y="521"/>
                </a:lnTo>
                <a:lnTo>
                  <a:pt x="597" y="605"/>
                </a:lnTo>
                <a:lnTo>
                  <a:pt x="607" y="620"/>
                </a:lnTo>
                <a:lnTo>
                  <a:pt x="577" y="627"/>
                </a:lnTo>
                <a:lnTo>
                  <a:pt x="470" y="627"/>
                </a:lnTo>
                <a:lnTo>
                  <a:pt x="464" y="611"/>
                </a:lnTo>
                <a:close/>
                <a:moveTo>
                  <a:pt x="544" y="406"/>
                </a:moveTo>
                <a:lnTo>
                  <a:pt x="568" y="432"/>
                </a:lnTo>
                <a:lnTo>
                  <a:pt x="553" y="452"/>
                </a:lnTo>
                <a:lnTo>
                  <a:pt x="531" y="449"/>
                </a:lnTo>
                <a:lnTo>
                  <a:pt x="530" y="414"/>
                </a:lnTo>
                <a:lnTo>
                  <a:pt x="538" y="407"/>
                </a:lnTo>
                <a:lnTo>
                  <a:pt x="544" y="406"/>
                </a:lnTo>
                <a:close/>
                <a:moveTo>
                  <a:pt x="564" y="469"/>
                </a:moveTo>
                <a:lnTo>
                  <a:pt x="608" y="465"/>
                </a:lnTo>
                <a:lnTo>
                  <a:pt x="624" y="470"/>
                </a:lnTo>
                <a:lnTo>
                  <a:pt x="624" y="590"/>
                </a:lnTo>
                <a:lnTo>
                  <a:pt x="620" y="607"/>
                </a:lnTo>
                <a:lnTo>
                  <a:pt x="594" y="590"/>
                </a:lnTo>
                <a:lnTo>
                  <a:pt x="518" y="514"/>
                </a:lnTo>
                <a:lnTo>
                  <a:pt x="526" y="500"/>
                </a:lnTo>
                <a:lnTo>
                  <a:pt x="564" y="469"/>
                </a:lnTo>
                <a:close/>
                <a:moveTo>
                  <a:pt x="632" y="470"/>
                </a:moveTo>
                <a:lnTo>
                  <a:pt x="648" y="465"/>
                </a:lnTo>
                <a:lnTo>
                  <a:pt x="696" y="470"/>
                </a:lnTo>
                <a:lnTo>
                  <a:pt x="731" y="497"/>
                </a:lnTo>
                <a:lnTo>
                  <a:pt x="738" y="513"/>
                </a:lnTo>
                <a:lnTo>
                  <a:pt x="653" y="597"/>
                </a:lnTo>
                <a:lnTo>
                  <a:pt x="638" y="607"/>
                </a:lnTo>
                <a:lnTo>
                  <a:pt x="632" y="576"/>
                </a:lnTo>
                <a:lnTo>
                  <a:pt x="632" y="470"/>
                </a:lnTo>
                <a:close/>
                <a:moveTo>
                  <a:pt x="687" y="432"/>
                </a:moveTo>
                <a:lnTo>
                  <a:pt x="710" y="406"/>
                </a:lnTo>
                <a:lnTo>
                  <a:pt x="722" y="407"/>
                </a:lnTo>
                <a:lnTo>
                  <a:pt x="727" y="412"/>
                </a:lnTo>
                <a:lnTo>
                  <a:pt x="725" y="446"/>
                </a:lnTo>
                <a:lnTo>
                  <a:pt x="701" y="450"/>
                </a:lnTo>
                <a:lnTo>
                  <a:pt x="687" y="432"/>
                </a:lnTo>
                <a:close/>
                <a:moveTo>
                  <a:pt x="759" y="525"/>
                </a:moveTo>
                <a:lnTo>
                  <a:pt x="789" y="564"/>
                </a:lnTo>
                <a:lnTo>
                  <a:pt x="794" y="609"/>
                </a:lnTo>
                <a:lnTo>
                  <a:pt x="789" y="624"/>
                </a:lnTo>
                <a:lnTo>
                  <a:pt x="669" y="624"/>
                </a:lnTo>
                <a:lnTo>
                  <a:pt x="652" y="620"/>
                </a:lnTo>
                <a:lnTo>
                  <a:pt x="669" y="594"/>
                </a:lnTo>
                <a:lnTo>
                  <a:pt x="743" y="518"/>
                </a:lnTo>
                <a:lnTo>
                  <a:pt x="759" y="525"/>
                </a:lnTo>
                <a:close/>
                <a:moveTo>
                  <a:pt x="852" y="545"/>
                </a:moveTo>
                <a:lnTo>
                  <a:pt x="826" y="568"/>
                </a:lnTo>
                <a:lnTo>
                  <a:pt x="807" y="554"/>
                </a:lnTo>
                <a:lnTo>
                  <a:pt x="810" y="531"/>
                </a:lnTo>
                <a:lnTo>
                  <a:pt x="844" y="529"/>
                </a:lnTo>
                <a:lnTo>
                  <a:pt x="852" y="538"/>
                </a:lnTo>
                <a:lnTo>
                  <a:pt x="852" y="545"/>
                </a:lnTo>
                <a:close/>
                <a:moveTo>
                  <a:pt x="881" y="573"/>
                </a:moveTo>
                <a:lnTo>
                  <a:pt x="811" y="609"/>
                </a:lnTo>
                <a:lnTo>
                  <a:pt x="866" y="556"/>
                </a:lnTo>
                <a:lnTo>
                  <a:pt x="881" y="573"/>
                </a:lnTo>
                <a:close/>
                <a:moveTo>
                  <a:pt x="849" y="510"/>
                </a:moveTo>
                <a:lnTo>
                  <a:pt x="771" y="513"/>
                </a:lnTo>
                <a:lnTo>
                  <a:pt x="847" y="488"/>
                </a:lnTo>
                <a:lnTo>
                  <a:pt x="849" y="510"/>
                </a:lnTo>
                <a:close/>
                <a:moveTo>
                  <a:pt x="835" y="474"/>
                </a:moveTo>
                <a:lnTo>
                  <a:pt x="802" y="483"/>
                </a:lnTo>
                <a:lnTo>
                  <a:pt x="769" y="493"/>
                </a:lnTo>
                <a:lnTo>
                  <a:pt x="856" y="406"/>
                </a:lnTo>
                <a:lnTo>
                  <a:pt x="835" y="474"/>
                </a:lnTo>
                <a:close/>
                <a:moveTo>
                  <a:pt x="851" y="401"/>
                </a:moveTo>
                <a:lnTo>
                  <a:pt x="763" y="487"/>
                </a:lnTo>
                <a:lnTo>
                  <a:pt x="773" y="455"/>
                </a:lnTo>
                <a:lnTo>
                  <a:pt x="782" y="421"/>
                </a:lnTo>
                <a:lnTo>
                  <a:pt x="851" y="401"/>
                </a:lnTo>
                <a:close/>
                <a:moveTo>
                  <a:pt x="767" y="412"/>
                </a:moveTo>
                <a:lnTo>
                  <a:pt x="743" y="486"/>
                </a:lnTo>
                <a:lnTo>
                  <a:pt x="746" y="410"/>
                </a:lnTo>
                <a:lnTo>
                  <a:pt x="767" y="412"/>
                </a:lnTo>
                <a:close/>
                <a:moveTo>
                  <a:pt x="701" y="390"/>
                </a:moveTo>
                <a:lnTo>
                  <a:pt x="646" y="448"/>
                </a:lnTo>
                <a:lnTo>
                  <a:pt x="683" y="376"/>
                </a:lnTo>
                <a:lnTo>
                  <a:pt x="701" y="390"/>
                </a:lnTo>
                <a:close/>
                <a:moveTo>
                  <a:pt x="665" y="373"/>
                </a:moveTo>
                <a:lnTo>
                  <a:pt x="648" y="404"/>
                </a:lnTo>
                <a:lnTo>
                  <a:pt x="632" y="435"/>
                </a:lnTo>
                <a:lnTo>
                  <a:pt x="632" y="311"/>
                </a:lnTo>
                <a:lnTo>
                  <a:pt x="665" y="373"/>
                </a:lnTo>
                <a:close/>
                <a:moveTo>
                  <a:pt x="624" y="311"/>
                </a:moveTo>
                <a:lnTo>
                  <a:pt x="624" y="435"/>
                </a:lnTo>
                <a:lnTo>
                  <a:pt x="607" y="404"/>
                </a:lnTo>
                <a:lnTo>
                  <a:pt x="591" y="373"/>
                </a:lnTo>
                <a:lnTo>
                  <a:pt x="624" y="311"/>
                </a:lnTo>
                <a:close/>
                <a:moveTo>
                  <a:pt x="573" y="378"/>
                </a:moveTo>
                <a:lnTo>
                  <a:pt x="608" y="448"/>
                </a:lnTo>
                <a:lnTo>
                  <a:pt x="556" y="391"/>
                </a:lnTo>
                <a:lnTo>
                  <a:pt x="573" y="378"/>
                </a:lnTo>
                <a:close/>
                <a:moveTo>
                  <a:pt x="510" y="410"/>
                </a:moveTo>
                <a:lnTo>
                  <a:pt x="513" y="488"/>
                </a:lnTo>
                <a:lnTo>
                  <a:pt x="488" y="412"/>
                </a:lnTo>
                <a:lnTo>
                  <a:pt x="510" y="410"/>
                </a:lnTo>
                <a:close/>
                <a:moveTo>
                  <a:pt x="474" y="424"/>
                </a:moveTo>
                <a:lnTo>
                  <a:pt x="484" y="457"/>
                </a:lnTo>
                <a:lnTo>
                  <a:pt x="493" y="490"/>
                </a:lnTo>
                <a:lnTo>
                  <a:pt x="405" y="402"/>
                </a:lnTo>
                <a:lnTo>
                  <a:pt x="474" y="424"/>
                </a:lnTo>
                <a:close/>
                <a:moveTo>
                  <a:pt x="488" y="495"/>
                </a:moveTo>
                <a:lnTo>
                  <a:pt x="455" y="486"/>
                </a:lnTo>
                <a:lnTo>
                  <a:pt x="421" y="475"/>
                </a:lnTo>
                <a:lnTo>
                  <a:pt x="400" y="408"/>
                </a:lnTo>
                <a:lnTo>
                  <a:pt x="488" y="495"/>
                </a:lnTo>
                <a:close/>
                <a:moveTo>
                  <a:pt x="412" y="491"/>
                </a:moveTo>
                <a:lnTo>
                  <a:pt x="487" y="514"/>
                </a:lnTo>
                <a:lnTo>
                  <a:pt x="409" y="513"/>
                </a:lnTo>
                <a:lnTo>
                  <a:pt x="412" y="491"/>
                </a:lnTo>
                <a:close/>
                <a:moveTo>
                  <a:pt x="390" y="558"/>
                </a:moveTo>
                <a:lnTo>
                  <a:pt x="447" y="613"/>
                </a:lnTo>
                <a:lnTo>
                  <a:pt x="377" y="575"/>
                </a:lnTo>
                <a:lnTo>
                  <a:pt x="390" y="558"/>
                </a:lnTo>
                <a:close/>
                <a:moveTo>
                  <a:pt x="374" y="594"/>
                </a:moveTo>
                <a:lnTo>
                  <a:pt x="404" y="610"/>
                </a:lnTo>
                <a:lnTo>
                  <a:pt x="434" y="627"/>
                </a:lnTo>
                <a:lnTo>
                  <a:pt x="311" y="627"/>
                </a:lnTo>
                <a:lnTo>
                  <a:pt x="374" y="594"/>
                </a:lnTo>
                <a:close/>
                <a:moveTo>
                  <a:pt x="311" y="635"/>
                </a:moveTo>
                <a:lnTo>
                  <a:pt x="434" y="635"/>
                </a:lnTo>
                <a:lnTo>
                  <a:pt x="404" y="651"/>
                </a:lnTo>
                <a:lnTo>
                  <a:pt x="374" y="668"/>
                </a:lnTo>
                <a:lnTo>
                  <a:pt x="311" y="635"/>
                </a:lnTo>
                <a:close/>
                <a:moveTo>
                  <a:pt x="378" y="686"/>
                </a:moveTo>
                <a:lnTo>
                  <a:pt x="447" y="649"/>
                </a:lnTo>
                <a:lnTo>
                  <a:pt x="392" y="703"/>
                </a:lnTo>
                <a:lnTo>
                  <a:pt x="378" y="686"/>
                </a:lnTo>
                <a:close/>
                <a:moveTo>
                  <a:pt x="409" y="747"/>
                </a:moveTo>
                <a:lnTo>
                  <a:pt x="488" y="746"/>
                </a:lnTo>
                <a:lnTo>
                  <a:pt x="412" y="770"/>
                </a:lnTo>
                <a:lnTo>
                  <a:pt x="409" y="747"/>
                </a:lnTo>
                <a:close/>
                <a:moveTo>
                  <a:pt x="424" y="785"/>
                </a:moveTo>
                <a:lnTo>
                  <a:pt x="457" y="775"/>
                </a:lnTo>
                <a:lnTo>
                  <a:pt x="489" y="766"/>
                </a:lnTo>
                <a:lnTo>
                  <a:pt x="403" y="852"/>
                </a:lnTo>
                <a:lnTo>
                  <a:pt x="424" y="785"/>
                </a:lnTo>
                <a:close/>
                <a:moveTo>
                  <a:pt x="408" y="859"/>
                </a:moveTo>
                <a:lnTo>
                  <a:pt x="496" y="771"/>
                </a:lnTo>
                <a:lnTo>
                  <a:pt x="485" y="804"/>
                </a:lnTo>
                <a:lnTo>
                  <a:pt x="476" y="838"/>
                </a:lnTo>
                <a:lnTo>
                  <a:pt x="408" y="859"/>
                </a:lnTo>
                <a:close/>
                <a:moveTo>
                  <a:pt x="491" y="847"/>
                </a:moveTo>
                <a:lnTo>
                  <a:pt x="514" y="772"/>
                </a:lnTo>
                <a:lnTo>
                  <a:pt x="513" y="848"/>
                </a:lnTo>
                <a:lnTo>
                  <a:pt x="491" y="847"/>
                </a:lnTo>
                <a:close/>
                <a:moveTo>
                  <a:pt x="557" y="868"/>
                </a:moveTo>
                <a:lnTo>
                  <a:pt x="612" y="812"/>
                </a:lnTo>
                <a:lnTo>
                  <a:pt x="576" y="882"/>
                </a:lnTo>
                <a:lnTo>
                  <a:pt x="557" y="868"/>
                </a:lnTo>
                <a:close/>
                <a:moveTo>
                  <a:pt x="594" y="885"/>
                </a:moveTo>
                <a:lnTo>
                  <a:pt x="611" y="855"/>
                </a:lnTo>
                <a:lnTo>
                  <a:pt x="627" y="825"/>
                </a:lnTo>
                <a:lnTo>
                  <a:pt x="627" y="948"/>
                </a:lnTo>
                <a:lnTo>
                  <a:pt x="594" y="885"/>
                </a:lnTo>
                <a:close/>
                <a:moveTo>
                  <a:pt x="635" y="948"/>
                </a:moveTo>
                <a:lnTo>
                  <a:pt x="635" y="825"/>
                </a:lnTo>
                <a:lnTo>
                  <a:pt x="652" y="855"/>
                </a:lnTo>
                <a:lnTo>
                  <a:pt x="667" y="885"/>
                </a:lnTo>
                <a:lnTo>
                  <a:pt x="635" y="948"/>
                </a:lnTo>
                <a:close/>
                <a:moveTo>
                  <a:pt x="686" y="881"/>
                </a:moveTo>
                <a:lnTo>
                  <a:pt x="649" y="812"/>
                </a:lnTo>
                <a:lnTo>
                  <a:pt x="703" y="867"/>
                </a:lnTo>
                <a:lnTo>
                  <a:pt x="686" y="881"/>
                </a:lnTo>
                <a:close/>
                <a:moveTo>
                  <a:pt x="747" y="850"/>
                </a:moveTo>
                <a:lnTo>
                  <a:pt x="746" y="771"/>
                </a:lnTo>
                <a:lnTo>
                  <a:pt x="769" y="847"/>
                </a:lnTo>
                <a:lnTo>
                  <a:pt x="747" y="850"/>
                </a:lnTo>
                <a:close/>
                <a:moveTo>
                  <a:pt x="785" y="835"/>
                </a:moveTo>
                <a:lnTo>
                  <a:pt x="775" y="802"/>
                </a:lnTo>
                <a:lnTo>
                  <a:pt x="765" y="770"/>
                </a:lnTo>
                <a:lnTo>
                  <a:pt x="852" y="856"/>
                </a:lnTo>
                <a:lnTo>
                  <a:pt x="785" y="835"/>
                </a:lnTo>
                <a:close/>
                <a:moveTo>
                  <a:pt x="771" y="763"/>
                </a:moveTo>
                <a:lnTo>
                  <a:pt x="803" y="774"/>
                </a:lnTo>
                <a:lnTo>
                  <a:pt x="837" y="783"/>
                </a:lnTo>
                <a:lnTo>
                  <a:pt x="858" y="851"/>
                </a:lnTo>
                <a:lnTo>
                  <a:pt x="771" y="763"/>
                </a:lnTo>
                <a:close/>
                <a:moveTo>
                  <a:pt x="847" y="767"/>
                </a:moveTo>
                <a:lnTo>
                  <a:pt x="772" y="743"/>
                </a:lnTo>
                <a:lnTo>
                  <a:pt x="849" y="746"/>
                </a:lnTo>
                <a:lnTo>
                  <a:pt x="847" y="767"/>
                </a:lnTo>
                <a:close/>
                <a:moveTo>
                  <a:pt x="868" y="700"/>
                </a:moveTo>
                <a:lnTo>
                  <a:pt x="811" y="647"/>
                </a:lnTo>
                <a:lnTo>
                  <a:pt x="882" y="683"/>
                </a:lnTo>
                <a:lnTo>
                  <a:pt x="868" y="700"/>
                </a:lnTo>
                <a:close/>
                <a:moveTo>
                  <a:pt x="885" y="665"/>
                </a:moveTo>
                <a:lnTo>
                  <a:pt x="854" y="648"/>
                </a:lnTo>
                <a:lnTo>
                  <a:pt x="824" y="632"/>
                </a:lnTo>
                <a:lnTo>
                  <a:pt x="947" y="632"/>
                </a:lnTo>
                <a:lnTo>
                  <a:pt x="885" y="665"/>
                </a:lnTo>
                <a:close/>
              </a:path>
            </a:pathLst>
          </a:custGeom>
          <a:solidFill>
            <a:schemeClr val="tx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872" name="Freeform 3892"/>
          <p:cNvSpPr>
            <a:spLocks noEditPoints="1"/>
          </p:cNvSpPr>
          <p:nvPr/>
        </p:nvSpPr>
        <p:spPr bwMode="auto">
          <a:xfrm>
            <a:off x="9045869" y="5109780"/>
            <a:ext cx="535794" cy="535794"/>
          </a:xfrm>
          <a:custGeom>
            <a:avLst/>
            <a:gdLst>
              <a:gd name="T0" fmla="*/ 974 w 1114"/>
              <a:gd name="T1" fmla="*/ 394 h 1114"/>
              <a:gd name="T2" fmla="*/ 1023 w 1114"/>
              <a:gd name="T3" fmla="*/ 293 h 1114"/>
              <a:gd name="T4" fmla="*/ 736 w 1114"/>
              <a:gd name="T5" fmla="*/ 147 h 1114"/>
              <a:gd name="T6" fmla="*/ 700 w 1114"/>
              <a:gd name="T7" fmla="*/ 41 h 1114"/>
              <a:gd name="T8" fmla="*/ 504 w 1114"/>
              <a:gd name="T9" fmla="*/ 57 h 1114"/>
              <a:gd name="T10" fmla="*/ 316 w 1114"/>
              <a:gd name="T11" fmla="*/ 37 h 1114"/>
              <a:gd name="T12" fmla="*/ 165 w 1114"/>
              <a:gd name="T13" fmla="*/ 241 h 1114"/>
              <a:gd name="T14" fmla="*/ 20 w 1114"/>
              <a:gd name="T15" fmla="*/ 362 h 1114"/>
              <a:gd name="T16" fmla="*/ 26 w 1114"/>
              <a:gd name="T17" fmla="*/ 580 h 1114"/>
              <a:gd name="T18" fmla="*/ 22 w 1114"/>
              <a:gd name="T19" fmla="*/ 740 h 1114"/>
              <a:gd name="T20" fmla="*/ 191 w 1114"/>
              <a:gd name="T21" fmla="*/ 871 h 1114"/>
              <a:gd name="T22" fmla="*/ 308 w 1114"/>
              <a:gd name="T23" fmla="*/ 1065 h 1114"/>
              <a:gd name="T24" fmla="*/ 520 w 1114"/>
              <a:gd name="T25" fmla="*/ 1038 h 1114"/>
              <a:gd name="T26" fmla="*/ 738 w 1114"/>
              <a:gd name="T27" fmla="*/ 1092 h 1114"/>
              <a:gd name="T28" fmla="*/ 871 w 1114"/>
              <a:gd name="T29" fmla="*/ 923 h 1114"/>
              <a:gd name="T30" fmla="*/ 1063 w 1114"/>
              <a:gd name="T31" fmla="*/ 807 h 1114"/>
              <a:gd name="T32" fmla="*/ 1005 w 1114"/>
              <a:gd name="T33" fmla="*/ 562 h 1114"/>
              <a:gd name="T34" fmla="*/ 466 w 1114"/>
              <a:gd name="T35" fmla="*/ 796 h 1114"/>
              <a:gd name="T36" fmla="*/ 881 w 1114"/>
              <a:gd name="T37" fmla="*/ 595 h 1114"/>
              <a:gd name="T38" fmla="*/ 716 w 1114"/>
              <a:gd name="T39" fmla="*/ 716 h 1114"/>
              <a:gd name="T40" fmla="*/ 631 w 1114"/>
              <a:gd name="T41" fmla="*/ 761 h 1114"/>
              <a:gd name="T42" fmla="*/ 261 w 1114"/>
              <a:gd name="T43" fmla="*/ 546 h 1114"/>
              <a:gd name="T44" fmla="*/ 498 w 1114"/>
              <a:gd name="T45" fmla="*/ 434 h 1114"/>
              <a:gd name="T46" fmla="*/ 551 w 1114"/>
              <a:gd name="T47" fmla="*/ 345 h 1114"/>
              <a:gd name="T48" fmla="*/ 618 w 1114"/>
              <a:gd name="T49" fmla="*/ 434 h 1114"/>
              <a:gd name="T50" fmla="*/ 687 w 1114"/>
              <a:gd name="T51" fmla="*/ 564 h 1114"/>
              <a:gd name="T52" fmla="*/ 707 w 1114"/>
              <a:gd name="T53" fmla="*/ 541 h 1114"/>
              <a:gd name="T54" fmla="*/ 571 w 1114"/>
              <a:gd name="T55" fmla="*/ 574 h 1114"/>
              <a:gd name="T56" fmla="*/ 465 w 1114"/>
              <a:gd name="T57" fmla="*/ 646 h 1114"/>
              <a:gd name="T58" fmla="*/ 429 w 1114"/>
              <a:gd name="T59" fmla="*/ 564 h 1114"/>
              <a:gd name="T60" fmla="*/ 558 w 1114"/>
              <a:gd name="T61" fmla="*/ 536 h 1114"/>
              <a:gd name="T62" fmla="*/ 683 w 1114"/>
              <a:gd name="T63" fmla="*/ 561 h 1114"/>
              <a:gd name="T64" fmla="*/ 556 w 1114"/>
              <a:gd name="T65" fmla="*/ 544 h 1114"/>
              <a:gd name="T66" fmla="*/ 666 w 1114"/>
              <a:gd name="T67" fmla="*/ 441 h 1114"/>
              <a:gd name="T68" fmla="*/ 644 w 1114"/>
              <a:gd name="T69" fmla="*/ 513 h 1114"/>
              <a:gd name="T70" fmla="*/ 547 w 1114"/>
              <a:gd name="T71" fmla="*/ 401 h 1114"/>
              <a:gd name="T72" fmla="*/ 470 w 1114"/>
              <a:gd name="T73" fmla="*/ 460 h 1114"/>
              <a:gd name="T74" fmla="*/ 441 w 1114"/>
              <a:gd name="T75" fmla="*/ 465 h 1114"/>
              <a:gd name="T76" fmla="*/ 420 w 1114"/>
              <a:gd name="T77" fmla="*/ 547 h 1114"/>
              <a:gd name="T78" fmla="*/ 411 w 1114"/>
              <a:gd name="T79" fmla="*/ 575 h 1114"/>
              <a:gd name="T80" fmla="*/ 445 w 1114"/>
              <a:gd name="T81" fmla="*/ 650 h 1114"/>
              <a:gd name="T82" fmla="*/ 473 w 1114"/>
              <a:gd name="T83" fmla="*/ 661 h 1114"/>
              <a:gd name="T84" fmla="*/ 545 w 1114"/>
              <a:gd name="T85" fmla="*/ 710 h 1114"/>
              <a:gd name="T86" fmla="*/ 587 w 1114"/>
              <a:gd name="T87" fmla="*/ 656 h 1114"/>
              <a:gd name="T88" fmla="*/ 669 w 1114"/>
              <a:gd name="T89" fmla="*/ 670 h 1114"/>
              <a:gd name="T90" fmla="*/ 609 w 1114"/>
              <a:gd name="T91" fmla="*/ 664 h 1114"/>
              <a:gd name="T92" fmla="*/ 355 w 1114"/>
              <a:gd name="T93" fmla="*/ 326 h 1114"/>
              <a:gd name="T94" fmla="*/ 233 w 1114"/>
              <a:gd name="T95" fmla="*/ 596 h 1114"/>
              <a:gd name="T96" fmla="*/ 450 w 1114"/>
              <a:gd name="T97" fmla="*/ 791 h 1114"/>
              <a:gd name="T98" fmla="*/ 649 w 1114"/>
              <a:gd name="T99" fmla="*/ 762 h 1114"/>
              <a:gd name="T100" fmla="*/ 868 w 1114"/>
              <a:gd name="T101" fmla="*/ 237 h 1114"/>
              <a:gd name="T102" fmla="*/ 450 w 1114"/>
              <a:gd name="T103" fmla="*/ 278 h 1114"/>
              <a:gd name="T104" fmla="*/ 234 w 1114"/>
              <a:gd name="T105" fmla="*/ 241 h 1114"/>
              <a:gd name="T106" fmla="*/ 236 w 1114"/>
              <a:gd name="T107" fmla="*/ 869 h 1114"/>
              <a:gd name="T108" fmla="*/ 538 w 1114"/>
              <a:gd name="T109" fmla="*/ 1021 h 1114"/>
              <a:gd name="T110" fmla="*/ 668 w 1114"/>
              <a:gd name="T111" fmla="*/ 805 h 1114"/>
              <a:gd name="T112" fmla="*/ 847 w 1114"/>
              <a:gd name="T113" fmla="*/ 428 h 1114"/>
              <a:gd name="T114" fmla="*/ 318 w 1114"/>
              <a:gd name="T115" fmla="*/ 228 h 1114"/>
              <a:gd name="T116" fmla="*/ 124 w 1114"/>
              <a:gd name="T117" fmla="*/ 605 h 1114"/>
              <a:gd name="T118" fmla="*/ 670 w 1114"/>
              <a:gd name="T119" fmla="*/ 855 h 1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114" h="1114">
                <a:moveTo>
                  <a:pt x="1055" y="690"/>
                </a:moveTo>
                <a:lnTo>
                  <a:pt x="1036" y="685"/>
                </a:lnTo>
                <a:lnTo>
                  <a:pt x="1017" y="686"/>
                </a:lnTo>
                <a:lnTo>
                  <a:pt x="999" y="694"/>
                </a:lnTo>
                <a:lnTo>
                  <a:pt x="985" y="706"/>
                </a:lnTo>
                <a:lnTo>
                  <a:pt x="973" y="722"/>
                </a:lnTo>
                <a:lnTo>
                  <a:pt x="886" y="686"/>
                </a:lnTo>
                <a:lnTo>
                  <a:pt x="1037" y="593"/>
                </a:lnTo>
                <a:lnTo>
                  <a:pt x="1059" y="616"/>
                </a:lnTo>
                <a:lnTo>
                  <a:pt x="1114" y="559"/>
                </a:lnTo>
                <a:lnTo>
                  <a:pt x="1059" y="504"/>
                </a:lnTo>
                <a:lnTo>
                  <a:pt x="1042" y="520"/>
                </a:lnTo>
                <a:lnTo>
                  <a:pt x="892" y="428"/>
                </a:lnTo>
                <a:lnTo>
                  <a:pt x="974" y="394"/>
                </a:lnTo>
                <a:lnTo>
                  <a:pt x="986" y="409"/>
                </a:lnTo>
                <a:lnTo>
                  <a:pt x="1000" y="418"/>
                </a:lnTo>
                <a:lnTo>
                  <a:pt x="1017" y="424"/>
                </a:lnTo>
                <a:lnTo>
                  <a:pt x="1036" y="424"/>
                </a:lnTo>
                <a:lnTo>
                  <a:pt x="1053" y="420"/>
                </a:lnTo>
                <a:lnTo>
                  <a:pt x="1071" y="409"/>
                </a:lnTo>
                <a:lnTo>
                  <a:pt x="1084" y="394"/>
                </a:lnTo>
                <a:lnTo>
                  <a:pt x="1091" y="375"/>
                </a:lnTo>
                <a:lnTo>
                  <a:pt x="1093" y="355"/>
                </a:lnTo>
                <a:lnTo>
                  <a:pt x="1088" y="334"/>
                </a:lnTo>
                <a:lnTo>
                  <a:pt x="1076" y="317"/>
                </a:lnTo>
                <a:lnTo>
                  <a:pt x="1062" y="304"/>
                </a:lnTo>
                <a:lnTo>
                  <a:pt x="1043" y="296"/>
                </a:lnTo>
                <a:lnTo>
                  <a:pt x="1023" y="293"/>
                </a:lnTo>
                <a:lnTo>
                  <a:pt x="1003" y="299"/>
                </a:lnTo>
                <a:lnTo>
                  <a:pt x="986" y="309"/>
                </a:lnTo>
                <a:lnTo>
                  <a:pt x="974" y="324"/>
                </a:lnTo>
                <a:lnTo>
                  <a:pt x="966" y="341"/>
                </a:lnTo>
                <a:lnTo>
                  <a:pt x="964" y="360"/>
                </a:lnTo>
                <a:lnTo>
                  <a:pt x="966" y="379"/>
                </a:lnTo>
                <a:lnTo>
                  <a:pt x="880" y="415"/>
                </a:lnTo>
                <a:lnTo>
                  <a:pt x="922" y="244"/>
                </a:lnTo>
                <a:lnTo>
                  <a:pt x="953" y="244"/>
                </a:lnTo>
                <a:lnTo>
                  <a:pt x="953" y="165"/>
                </a:lnTo>
                <a:lnTo>
                  <a:pt x="875" y="165"/>
                </a:lnTo>
                <a:lnTo>
                  <a:pt x="875" y="187"/>
                </a:lnTo>
                <a:lnTo>
                  <a:pt x="702" y="229"/>
                </a:lnTo>
                <a:lnTo>
                  <a:pt x="736" y="147"/>
                </a:lnTo>
                <a:lnTo>
                  <a:pt x="754" y="148"/>
                </a:lnTo>
                <a:lnTo>
                  <a:pt x="772" y="144"/>
                </a:lnTo>
                <a:lnTo>
                  <a:pt x="788" y="136"/>
                </a:lnTo>
                <a:lnTo>
                  <a:pt x="801" y="125"/>
                </a:lnTo>
                <a:lnTo>
                  <a:pt x="810" y="109"/>
                </a:lnTo>
                <a:lnTo>
                  <a:pt x="816" y="89"/>
                </a:lnTo>
                <a:lnTo>
                  <a:pt x="813" y="68"/>
                </a:lnTo>
                <a:lnTo>
                  <a:pt x="805" y="50"/>
                </a:lnTo>
                <a:lnTo>
                  <a:pt x="792" y="36"/>
                </a:lnTo>
                <a:lnTo>
                  <a:pt x="775" y="24"/>
                </a:lnTo>
                <a:lnTo>
                  <a:pt x="754" y="19"/>
                </a:lnTo>
                <a:lnTo>
                  <a:pt x="735" y="21"/>
                </a:lnTo>
                <a:lnTo>
                  <a:pt x="715" y="28"/>
                </a:lnTo>
                <a:lnTo>
                  <a:pt x="700" y="41"/>
                </a:lnTo>
                <a:lnTo>
                  <a:pt x="689" y="59"/>
                </a:lnTo>
                <a:lnTo>
                  <a:pt x="685" y="77"/>
                </a:lnTo>
                <a:lnTo>
                  <a:pt x="686" y="97"/>
                </a:lnTo>
                <a:lnTo>
                  <a:pt x="693" y="114"/>
                </a:lnTo>
                <a:lnTo>
                  <a:pt x="704" y="130"/>
                </a:lnTo>
                <a:lnTo>
                  <a:pt x="720" y="142"/>
                </a:lnTo>
                <a:lnTo>
                  <a:pt x="685" y="228"/>
                </a:lnTo>
                <a:lnTo>
                  <a:pt x="593" y="77"/>
                </a:lnTo>
                <a:lnTo>
                  <a:pt x="615" y="57"/>
                </a:lnTo>
                <a:lnTo>
                  <a:pt x="559" y="0"/>
                </a:lnTo>
                <a:lnTo>
                  <a:pt x="533" y="28"/>
                </a:lnTo>
                <a:lnTo>
                  <a:pt x="529" y="30"/>
                </a:lnTo>
                <a:lnTo>
                  <a:pt x="526" y="34"/>
                </a:lnTo>
                <a:lnTo>
                  <a:pt x="504" y="57"/>
                </a:lnTo>
                <a:lnTo>
                  <a:pt x="520" y="71"/>
                </a:lnTo>
                <a:lnTo>
                  <a:pt x="428" y="223"/>
                </a:lnTo>
                <a:lnTo>
                  <a:pt x="393" y="140"/>
                </a:lnTo>
                <a:lnTo>
                  <a:pt x="407" y="129"/>
                </a:lnTo>
                <a:lnTo>
                  <a:pt x="418" y="113"/>
                </a:lnTo>
                <a:lnTo>
                  <a:pt x="423" y="96"/>
                </a:lnTo>
                <a:lnTo>
                  <a:pt x="424" y="79"/>
                </a:lnTo>
                <a:lnTo>
                  <a:pt x="419" y="60"/>
                </a:lnTo>
                <a:lnTo>
                  <a:pt x="409" y="43"/>
                </a:lnTo>
                <a:lnTo>
                  <a:pt x="393" y="30"/>
                </a:lnTo>
                <a:lnTo>
                  <a:pt x="375" y="22"/>
                </a:lnTo>
                <a:lnTo>
                  <a:pt x="354" y="21"/>
                </a:lnTo>
                <a:lnTo>
                  <a:pt x="334" y="26"/>
                </a:lnTo>
                <a:lnTo>
                  <a:pt x="316" y="37"/>
                </a:lnTo>
                <a:lnTo>
                  <a:pt x="303" y="53"/>
                </a:lnTo>
                <a:lnTo>
                  <a:pt x="295" y="71"/>
                </a:lnTo>
                <a:lnTo>
                  <a:pt x="293" y="91"/>
                </a:lnTo>
                <a:lnTo>
                  <a:pt x="297" y="110"/>
                </a:lnTo>
                <a:lnTo>
                  <a:pt x="308" y="127"/>
                </a:lnTo>
                <a:lnTo>
                  <a:pt x="322" y="140"/>
                </a:lnTo>
                <a:lnTo>
                  <a:pt x="339" y="148"/>
                </a:lnTo>
                <a:lnTo>
                  <a:pt x="359" y="151"/>
                </a:lnTo>
                <a:lnTo>
                  <a:pt x="378" y="147"/>
                </a:lnTo>
                <a:lnTo>
                  <a:pt x="414" y="233"/>
                </a:lnTo>
                <a:lnTo>
                  <a:pt x="244" y="191"/>
                </a:lnTo>
                <a:lnTo>
                  <a:pt x="244" y="163"/>
                </a:lnTo>
                <a:lnTo>
                  <a:pt x="165" y="163"/>
                </a:lnTo>
                <a:lnTo>
                  <a:pt x="165" y="241"/>
                </a:lnTo>
                <a:lnTo>
                  <a:pt x="189" y="241"/>
                </a:lnTo>
                <a:lnTo>
                  <a:pt x="231" y="414"/>
                </a:lnTo>
                <a:lnTo>
                  <a:pt x="148" y="380"/>
                </a:lnTo>
                <a:lnTo>
                  <a:pt x="149" y="362"/>
                </a:lnTo>
                <a:lnTo>
                  <a:pt x="145" y="345"/>
                </a:lnTo>
                <a:lnTo>
                  <a:pt x="138" y="328"/>
                </a:lnTo>
                <a:lnTo>
                  <a:pt x="126" y="314"/>
                </a:lnTo>
                <a:lnTo>
                  <a:pt x="110" y="305"/>
                </a:lnTo>
                <a:lnTo>
                  <a:pt x="90" y="301"/>
                </a:lnTo>
                <a:lnTo>
                  <a:pt x="69" y="303"/>
                </a:lnTo>
                <a:lnTo>
                  <a:pt x="51" y="310"/>
                </a:lnTo>
                <a:lnTo>
                  <a:pt x="35" y="324"/>
                </a:lnTo>
                <a:lnTo>
                  <a:pt x="25" y="342"/>
                </a:lnTo>
                <a:lnTo>
                  <a:pt x="20" y="362"/>
                </a:lnTo>
                <a:lnTo>
                  <a:pt x="22" y="382"/>
                </a:lnTo>
                <a:lnTo>
                  <a:pt x="29" y="401"/>
                </a:lnTo>
                <a:lnTo>
                  <a:pt x="42" y="417"/>
                </a:lnTo>
                <a:lnTo>
                  <a:pt x="59" y="427"/>
                </a:lnTo>
                <a:lnTo>
                  <a:pt x="79" y="432"/>
                </a:lnTo>
                <a:lnTo>
                  <a:pt x="98" y="431"/>
                </a:lnTo>
                <a:lnTo>
                  <a:pt x="115" y="423"/>
                </a:lnTo>
                <a:lnTo>
                  <a:pt x="131" y="411"/>
                </a:lnTo>
                <a:lnTo>
                  <a:pt x="143" y="396"/>
                </a:lnTo>
                <a:lnTo>
                  <a:pt x="228" y="431"/>
                </a:lnTo>
                <a:lnTo>
                  <a:pt x="79" y="523"/>
                </a:lnTo>
                <a:lnTo>
                  <a:pt x="56" y="500"/>
                </a:lnTo>
                <a:lnTo>
                  <a:pt x="0" y="555"/>
                </a:lnTo>
                <a:lnTo>
                  <a:pt x="26" y="580"/>
                </a:lnTo>
                <a:lnTo>
                  <a:pt x="29" y="584"/>
                </a:lnTo>
                <a:lnTo>
                  <a:pt x="33" y="588"/>
                </a:lnTo>
                <a:lnTo>
                  <a:pt x="56" y="610"/>
                </a:lnTo>
                <a:lnTo>
                  <a:pt x="72" y="595"/>
                </a:lnTo>
                <a:lnTo>
                  <a:pt x="221" y="686"/>
                </a:lnTo>
                <a:lnTo>
                  <a:pt x="139" y="720"/>
                </a:lnTo>
                <a:lnTo>
                  <a:pt x="127" y="706"/>
                </a:lnTo>
                <a:lnTo>
                  <a:pt x="113" y="697"/>
                </a:lnTo>
                <a:lnTo>
                  <a:pt x="96" y="690"/>
                </a:lnTo>
                <a:lnTo>
                  <a:pt x="77" y="690"/>
                </a:lnTo>
                <a:lnTo>
                  <a:pt x="59" y="694"/>
                </a:lnTo>
                <a:lnTo>
                  <a:pt x="42" y="706"/>
                </a:lnTo>
                <a:lnTo>
                  <a:pt x="29" y="720"/>
                </a:lnTo>
                <a:lnTo>
                  <a:pt x="22" y="740"/>
                </a:lnTo>
                <a:lnTo>
                  <a:pt x="20" y="760"/>
                </a:lnTo>
                <a:lnTo>
                  <a:pt x="25" y="780"/>
                </a:lnTo>
                <a:lnTo>
                  <a:pt x="37" y="797"/>
                </a:lnTo>
                <a:lnTo>
                  <a:pt x="51" y="811"/>
                </a:lnTo>
                <a:lnTo>
                  <a:pt x="69" y="818"/>
                </a:lnTo>
                <a:lnTo>
                  <a:pt x="90" y="821"/>
                </a:lnTo>
                <a:lnTo>
                  <a:pt x="110" y="816"/>
                </a:lnTo>
                <a:lnTo>
                  <a:pt x="127" y="805"/>
                </a:lnTo>
                <a:lnTo>
                  <a:pt x="139" y="791"/>
                </a:lnTo>
                <a:lnTo>
                  <a:pt x="147" y="774"/>
                </a:lnTo>
                <a:lnTo>
                  <a:pt x="149" y="754"/>
                </a:lnTo>
                <a:lnTo>
                  <a:pt x="147" y="736"/>
                </a:lnTo>
                <a:lnTo>
                  <a:pt x="232" y="699"/>
                </a:lnTo>
                <a:lnTo>
                  <a:pt x="191" y="871"/>
                </a:lnTo>
                <a:lnTo>
                  <a:pt x="162" y="871"/>
                </a:lnTo>
                <a:lnTo>
                  <a:pt x="162" y="949"/>
                </a:lnTo>
                <a:lnTo>
                  <a:pt x="241" y="949"/>
                </a:lnTo>
                <a:lnTo>
                  <a:pt x="241" y="926"/>
                </a:lnTo>
                <a:lnTo>
                  <a:pt x="411" y="885"/>
                </a:lnTo>
                <a:lnTo>
                  <a:pt x="377" y="968"/>
                </a:lnTo>
                <a:lnTo>
                  <a:pt x="359" y="966"/>
                </a:lnTo>
                <a:lnTo>
                  <a:pt x="340" y="970"/>
                </a:lnTo>
                <a:lnTo>
                  <a:pt x="325" y="978"/>
                </a:lnTo>
                <a:lnTo>
                  <a:pt x="312" y="990"/>
                </a:lnTo>
                <a:lnTo>
                  <a:pt x="303" y="1006"/>
                </a:lnTo>
                <a:lnTo>
                  <a:pt x="297" y="1025"/>
                </a:lnTo>
                <a:lnTo>
                  <a:pt x="300" y="1046"/>
                </a:lnTo>
                <a:lnTo>
                  <a:pt x="308" y="1065"/>
                </a:lnTo>
                <a:lnTo>
                  <a:pt x="321" y="1079"/>
                </a:lnTo>
                <a:lnTo>
                  <a:pt x="338" y="1091"/>
                </a:lnTo>
                <a:lnTo>
                  <a:pt x="359" y="1096"/>
                </a:lnTo>
                <a:lnTo>
                  <a:pt x="378" y="1093"/>
                </a:lnTo>
                <a:lnTo>
                  <a:pt x="398" y="1087"/>
                </a:lnTo>
                <a:lnTo>
                  <a:pt x="412" y="1074"/>
                </a:lnTo>
                <a:lnTo>
                  <a:pt x="424" y="1055"/>
                </a:lnTo>
                <a:lnTo>
                  <a:pt x="428" y="1037"/>
                </a:lnTo>
                <a:lnTo>
                  <a:pt x="427" y="1017"/>
                </a:lnTo>
                <a:lnTo>
                  <a:pt x="420" y="1000"/>
                </a:lnTo>
                <a:lnTo>
                  <a:pt x="409" y="985"/>
                </a:lnTo>
                <a:lnTo>
                  <a:pt x="393" y="973"/>
                </a:lnTo>
                <a:lnTo>
                  <a:pt x="428" y="886"/>
                </a:lnTo>
                <a:lnTo>
                  <a:pt x="520" y="1038"/>
                </a:lnTo>
                <a:lnTo>
                  <a:pt x="500" y="1058"/>
                </a:lnTo>
                <a:lnTo>
                  <a:pt x="555" y="1114"/>
                </a:lnTo>
                <a:lnTo>
                  <a:pt x="610" y="1058"/>
                </a:lnTo>
                <a:lnTo>
                  <a:pt x="594" y="1042"/>
                </a:lnTo>
                <a:lnTo>
                  <a:pt x="685" y="892"/>
                </a:lnTo>
                <a:lnTo>
                  <a:pt x="719" y="974"/>
                </a:lnTo>
                <a:lnTo>
                  <a:pt x="706" y="986"/>
                </a:lnTo>
                <a:lnTo>
                  <a:pt x="695" y="1002"/>
                </a:lnTo>
                <a:lnTo>
                  <a:pt x="690" y="1019"/>
                </a:lnTo>
                <a:lnTo>
                  <a:pt x="689" y="1036"/>
                </a:lnTo>
                <a:lnTo>
                  <a:pt x="694" y="1054"/>
                </a:lnTo>
                <a:lnTo>
                  <a:pt x="704" y="1071"/>
                </a:lnTo>
                <a:lnTo>
                  <a:pt x="720" y="1084"/>
                </a:lnTo>
                <a:lnTo>
                  <a:pt x="738" y="1092"/>
                </a:lnTo>
                <a:lnTo>
                  <a:pt x="759" y="1093"/>
                </a:lnTo>
                <a:lnTo>
                  <a:pt x="779" y="1088"/>
                </a:lnTo>
                <a:lnTo>
                  <a:pt x="797" y="1078"/>
                </a:lnTo>
                <a:lnTo>
                  <a:pt x="810" y="1062"/>
                </a:lnTo>
                <a:lnTo>
                  <a:pt x="818" y="1044"/>
                </a:lnTo>
                <a:lnTo>
                  <a:pt x="820" y="1024"/>
                </a:lnTo>
                <a:lnTo>
                  <a:pt x="816" y="1004"/>
                </a:lnTo>
                <a:lnTo>
                  <a:pt x="805" y="987"/>
                </a:lnTo>
                <a:lnTo>
                  <a:pt x="791" y="974"/>
                </a:lnTo>
                <a:lnTo>
                  <a:pt x="774" y="966"/>
                </a:lnTo>
                <a:lnTo>
                  <a:pt x="754" y="964"/>
                </a:lnTo>
                <a:lnTo>
                  <a:pt x="735" y="968"/>
                </a:lnTo>
                <a:lnTo>
                  <a:pt x="699" y="881"/>
                </a:lnTo>
                <a:lnTo>
                  <a:pt x="871" y="923"/>
                </a:lnTo>
                <a:lnTo>
                  <a:pt x="871" y="952"/>
                </a:lnTo>
                <a:lnTo>
                  <a:pt x="949" y="952"/>
                </a:lnTo>
                <a:lnTo>
                  <a:pt x="949" y="873"/>
                </a:lnTo>
                <a:lnTo>
                  <a:pt x="926" y="873"/>
                </a:lnTo>
                <a:lnTo>
                  <a:pt x="884" y="703"/>
                </a:lnTo>
                <a:lnTo>
                  <a:pt x="966" y="737"/>
                </a:lnTo>
                <a:lnTo>
                  <a:pt x="965" y="756"/>
                </a:lnTo>
                <a:lnTo>
                  <a:pt x="969" y="773"/>
                </a:lnTo>
                <a:lnTo>
                  <a:pt x="977" y="788"/>
                </a:lnTo>
                <a:lnTo>
                  <a:pt x="988" y="801"/>
                </a:lnTo>
                <a:lnTo>
                  <a:pt x="1004" y="812"/>
                </a:lnTo>
                <a:lnTo>
                  <a:pt x="1025" y="816"/>
                </a:lnTo>
                <a:lnTo>
                  <a:pt x="1045" y="814"/>
                </a:lnTo>
                <a:lnTo>
                  <a:pt x="1063" y="807"/>
                </a:lnTo>
                <a:lnTo>
                  <a:pt x="1079" y="794"/>
                </a:lnTo>
                <a:lnTo>
                  <a:pt x="1089" y="775"/>
                </a:lnTo>
                <a:lnTo>
                  <a:pt x="1095" y="756"/>
                </a:lnTo>
                <a:lnTo>
                  <a:pt x="1093" y="735"/>
                </a:lnTo>
                <a:lnTo>
                  <a:pt x="1085" y="716"/>
                </a:lnTo>
                <a:lnTo>
                  <a:pt x="1072" y="701"/>
                </a:lnTo>
                <a:lnTo>
                  <a:pt x="1055" y="690"/>
                </a:lnTo>
                <a:close/>
                <a:moveTo>
                  <a:pt x="852" y="672"/>
                </a:moveTo>
                <a:lnTo>
                  <a:pt x="957" y="622"/>
                </a:lnTo>
                <a:lnTo>
                  <a:pt x="865" y="677"/>
                </a:lnTo>
                <a:lnTo>
                  <a:pt x="852" y="672"/>
                </a:lnTo>
                <a:close/>
                <a:moveTo>
                  <a:pt x="810" y="655"/>
                </a:moveTo>
                <a:lnTo>
                  <a:pt x="1004" y="563"/>
                </a:lnTo>
                <a:lnTo>
                  <a:pt x="1005" y="562"/>
                </a:lnTo>
                <a:lnTo>
                  <a:pt x="1021" y="578"/>
                </a:lnTo>
                <a:lnTo>
                  <a:pt x="835" y="665"/>
                </a:lnTo>
                <a:lnTo>
                  <a:pt x="810" y="655"/>
                </a:lnTo>
                <a:close/>
                <a:moveTo>
                  <a:pt x="466" y="796"/>
                </a:moveTo>
                <a:lnTo>
                  <a:pt x="477" y="769"/>
                </a:lnTo>
                <a:lnTo>
                  <a:pt x="537" y="866"/>
                </a:lnTo>
                <a:lnTo>
                  <a:pt x="520" y="881"/>
                </a:lnTo>
                <a:lnTo>
                  <a:pt x="558" y="918"/>
                </a:lnTo>
                <a:lnTo>
                  <a:pt x="596" y="881"/>
                </a:lnTo>
                <a:lnTo>
                  <a:pt x="580" y="866"/>
                </a:lnTo>
                <a:lnTo>
                  <a:pt x="636" y="773"/>
                </a:lnTo>
                <a:lnTo>
                  <a:pt x="645" y="797"/>
                </a:lnTo>
                <a:lnTo>
                  <a:pt x="556" y="987"/>
                </a:lnTo>
                <a:lnTo>
                  <a:pt x="466" y="796"/>
                </a:lnTo>
                <a:close/>
                <a:moveTo>
                  <a:pt x="647" y="318"/>
                </a:moveTo>
                <a:lnTo>
                  <a:pt x="635" y="346"/>
                </a:lnTo>
                <a:lnTo>
                  <a:pt x="577" y="250"/>
                </a:lnTo>
                <a:lnTo>
                  <a:pt x="594" y="233"/>
                </a:lnTo>
                <a:lnTo>
                  <a:pt x="556" y="197"/>
                </a:lnTo>
                <a:lnTo>
                  <a:pt x="519" y="233"/>
                </a:lnTo>
                <a:lnTo>
                  <a:pt x="534" y="248"/>
                </a:lnTo>
                <a:lnTo>
                  <a:pt x="477" y="342"/>
                </a:lnTo>
                <a:lnTo>
                  <a:pt x="466" y="317"/>
                </a:lnTo>
                <a:lnTo>
                  <a:pt x="556" y="127"/>
                </a:lnTo>
                <a:lnTo>
                  <a:pt x="647" y="318"/>
                </a:lnTo>
                <a:close/>
                <a:moveTo>
                  <a:pt x="767" y="636"/>
                </a:moveTo>
                <a:lnTo>
                  <a:pt x="864" y="578"/>
                </a:lnTo>
                <a:lnTo>
                  <a:pt x="881" y="595"/>
                </a:lnTo>
                <a:lnTo>
                  <a:pt x="919" y="557"/>
                </a:lnTo>
                <a:lnTo>
                  <a:pt x="881" y="519"/>
                </a:lnTo>
                <a:lnTo>
                  <a:pt x="865" y="534"/>
                </a:lnTo>
                <a:lnTo>
                  <a:pt x="772" y="478"/>
                </a:lnTo>
                <a:lnTo>
                  <a:pt x="797" y="468"/>
                </a:lnTo>
                <a:lnTo>
                  <a:pt x="986" y="558"/>
                </a:lnTo>
                <a:lnTo>
                  <a:pt x="795" y="648"/>
                </a:lnTo>
                <a:lnTo>
                  <a:pt x="767" y="636"/>
                </a:lnTo>
                <a:close/>
                <a:moveTo>
                  <a:pt x="759" y="760"/>
                </a:moveTo>
                <a:lnTo>
                  <a:pt x="759" y="778"/>
                </a:lnTo>
                <a:lnTo>
                  <a:pt x="644" y="749"/>
                </a:lnTo>
                <a:lnTo>
                  <a:pt x="615" y="680"/>
                </a:lnTo>
                <a:lnTo>
                  <a:pt x="703" y="711"/>
                </a:lnTo>
                <a:lnTo>
                  <a:pt x="716" y="716"/>
                </a:lnTo>
                <a:lnTo>
                  <a:pt x="711" y="703"/>
                </a:lnTo>
                <a:lnTo>
                  <a:pt x="682" y="619"/>
                </a:lnTo>
                <a:lnTo>
                  <a:pt x="753" y="648"/>
                </a:lnTo>
                <a:lnTo>
                  <a:pt x="779" y="760"/>
                </a:lnTo>
                <a:lnTo>
                  <a:pt x="759" y="760"/>
                </a:lnTo>
                <a:close/>
                <a:moveTo>
                  <a:pt x="558" y="843"/>
                </a:moveTo>
                <a:lnTo>
                  <a:pt x="545" y="856"/>
                </a:lnTo>
                <a:lnTo>
                  <a:pt x="483" y="756"/>
                </a:lnTo>
                <a:lnTo>
                  <a:pt x="512" y="685"/>
                </a:lnTo>
                <a:lnTo>
                  <a:pt x="551" y="770"/>
                </a:lnTo>
                <a:lnTo>
                  <a:pt x="558" y="782"/>
                </a:lnTo>
                <a:lnTo>
                  <a:pt x="563" y="770"/>
                </a:lnTo>
                <a:lnTo>
                  <a:pt x="601" y="689"/>
                </a:lnTo>
                <a:lnTo>
                  <a:pt x="631" y="761"/>
                </a:lnTo>
                <a:lnTo>
                  <a:pt x="572" y="856"/>
                </a:lnTo>
                <a:lnTo>
                  <a:pt x="558" y="843"/>
                </a:lnTo>
                <a:close/>
                <a:moveTo>
                  <a:pt x="465" y="753"/>
                </a:moveTo>
                <a:lnTo>
                  <a:pt x="356" y="780"/>
                </a:lnTo>
                <a:lnTo>
                  <a:pt x="356" y="760"/>
                </a:lnTo>
                <a:lnTo>
                  <a:pt x="337" y="760"/>
                </a:lnTo>
                <a:lnTo>
                  <a:pt x="364" y="646"/>
                </a:lnTo>
                <a:lnTo>
                  <a:pt x="435" y="616"/>
                </a:lnTo>
                <a:lnTo>
                  <a:pt x="403" y="703"/>
                </a:lnTo>
                <a:lnTo>
                  <a:pt x="398" y="716"/>
                </a:lnTo>
                <a:lnTo>
                  <a:pt x="411" y="711"/>
                </a:lnTo>
                <a:lnTo>
                  <a:pt x="495" y="682"/>
                </a:lnTo>
                <a:lnTo>
                  <a:pt x="465" y="753"/>
                </a:lnTo>
                <a:close/>
                <a:moveTo>
                  <a:pt x="261" y="546"/>
                </a:moveTo>
                <a:lnTo>
                  <a:pt x="360" y="486"/>
                </a:lnTo>
                <a:lnTo>
                  <a:pt x="426" y="513"/>
                </a:lnTo>
                <a:lnTo>
                  <a:pt x="346" y="551"/>
                </a:lnTo>
                <a:lnTo>
                  <a:pt x="333" y="558"/>
                </a:lnTo>
                <a:lnTo>
                  <a:pt x="346" y="563"/>
                </a:lnTo>
                <a:lnTo>
                  <a:pt x="426" y="601"/>
                </a:lnTo>
                <a:lnTo>
                  <a:pt x="354" y="631"/>
                </a:lnTo>
                <a:lnTo>
                  <a:pt x="257" y="572"/>
                </a:lnTo>
                <a:lnTo>
                  <a:pt x="271" y="558"/>
                </a:lnTo>
                <a:lnTo>
                  <a:pt x="261" y="546"/>
                </a:lnTo>
                <a:close/>
                <a:moveTo>
                  <a:pt x="355" y="355"/>
                </a:moveTo>
                <a:lnTo>
                  <a:pt x="355" y="338"/>
                </a:lnTo>
                <a:lnTo>
                  <a:pt x="469" y="365"/>
                </a:lnTo>
                <a:lnTo>
                  <a:pt x="498" y="434"/>
                </a:lnTo>
                <a:lnTo>
                  <a:pt x="411" y="403"/>
                </a:lnTo>
                <a:lnTo>
                  <a:pt x="398" y="398"/>
                </a:lnTo>
                <a:lnTo>
                  <a:pt x="403" y="411"/>
                </a:lnTo>
                <a:lnTo>
                  <a:pt x="435" y="499"/>
                </a:lnTo>
                <a:lnTo>
                  <a:pt x="363" y="469"/>
                </a:lnTo>
                <a:lnTo>
                  <a:pt x="335" y="355"/>
                </a:lnTo>
                <a:lnTo>
                  <a:pt x="355" y="355"/>
                </a:lnTo>
                <a:close/>
                <a:moveTo>
                  <a:pt x="556" y="271"/>
                </a:moveTo>
                <a:lnTo>
                  <a:pt x="570" y="259"/>
                </a:lnTo>
                <a:lnTo>
                  <a:pt x="630" y="359"/>
                </a:lnTo>
                <a:lnTo>
                  <a:pt x="602" y="427"/>
                </a:lnTo>
                <a:lnTo>
                  <a:pt x="563" y="345"/>
                </a:lnTo>
                <a:lnTo>
                  <a:pt x="558" y="333"/>
                </a:lnTo>
                <a:lnTo>
                  <a:pt x="551" y="345"/>
                </a:lnTo>
                <a:lnTo>
                  <a:pt x="512" y="427"/>
                </a:lnTo>
                <a:lnTo>
                  <a:pt x="482" y="354"/>
                </a:lnTo>
                <a:lnTo>
                  <a:pt x="542" y="257"/>
                </a:lnTo>
                <a:lnTo>
                  <a:pt x="556" y="271"/>
                </a:lnTo>
                <a:close/>
                <a:moveTo>
                  <a:pt x="648" y="362"/>
                </a:moveTo>
                <a:lnTo>
                  <a:pt x="759" y="334"/>
                </a:lnTo>
                <a:lnTo>
                  <a:pt x="759" y="355"/>
                </a:lnTo>
                <a:lnTo>
                  <a:pt x="776" y="355"/>
                </a:lnTo>
                <a:lnTo>
                  <a:pt x="749" y="469"/>
                </a:lnTo>
                <a:lnTo>
                  <a:pt x="681" y="498"/>
                </a:lnTo>
                <a:lnTo>
                  <a:pt x="711" y="411"/>
                </a:lnTo>
                <a:lnTo>
                  <a:pt x="716" y="398"/>
                </a:lnTo>
                <a:lnTo>
                  <a:pt x="703" y="403"/>
                </a:lnTo>
                <a:lnTo>
                  <a:pt x="618" y="434"/>
                </a:lnTo>
                <a:lnTo>
                  <a:pt x="648" y="362"/>
                </a:lnTo>
                <a:close/>
                <a:moveTo>
                  <a:pt x="856" y="570"/>
                </a:moveTo>
                <a:lnTo>
                  <a:pt x="754" y="631"/>
                </a:lnTo>
                <a:lnTo>
                  <a:pt x="686" y="602"/>
                </a:lnTo>
                <a:lnTo>
                  <a:pt x="770" y="563"/>
                </a:lnTo>
                <a:lnTo>
                  <a:pt x="782" y="558"/>
                </a:lnTo>
                <a:lnTo>
                  <a:pt x="770" y="551"/>
                </a:lnTo>
                <a:lnTo>
                  <a:pt x="687" y="512"/>
                </a:lnTo>
                <a:lnTo>
                  <a:pt x="759" y="483"/>
                </a:lnTo>
                <a:lnTo>
                  <a:pt x="858" y="542"/>
                </a:lnTo>
                <a:lnTo>
                  <a:pt x="843" y="557"/>
                </a:lnTo>
                <a:lnTo>
                  <a:pt x="856" y="570"/>
                </a:lnTo>
                <a:close/>
                <a:moveTo>
                  <a:pt x="649" y="588"/>
                </a:moveTo>
                <a:lnTo>
                  <a:pt x="687" y="564"/>
                </a:lnTo>
                <a:lnTo>
                  <a:pt x="690" y="566"/>
                </a:lnTo>
                <a:lnTo>
                  <a:pt x="691" y="567"/>
                </a:lnTo>
                <a:lnTo>
                  <a:pt x="695" y="570"/>
                </a:lnTo>
                <a:lnTo>
                  <a:pt x="699" y="570"/>
                </a:lnTo>
                <a:lnTo>
                  <a:pt x="704" y="570"/>
                </a:lnTo>
                <a:lnTo>
                  <a:pt x="708" y="568"/>
                </a:lnTo>
                <a:lnTo>
                  <a:pt x="712" y="566"/>
                </a:lnTo>
                <a:lnTo>
                  <a:pt x="715" y="562"/>
                </a:lnTo>
                <a:lnTo>
                  <a:pt x="716" y="558"/>
                </a:lnTo>
                <a:lnTo>
                  <a:pt x="715" y="553"/>
                </a:lnTo>
                <a:lnTo>
                  <a:pt x="714" y="549"/>
                </a:lnTo>
                <a:lnTo>
                  <a:pt x="714" y="547"/>
                </a:lnTo>
                <a:lnTo>
                  <a:pt x="711" y="544"/>
                </a:lnTo>
                <a:lnTo>
                  <a:pt x="707" y="541"/>
                </a:lnTo>
                <a:lnTo>
                  <a:pt x="703" y="540"/>
                </a:lnTo>
                <a:lnTo>
                  <a:pt x="698" y="540"/>
                </a:lnTo>
                <a:lnTo>
                  <a:pt x="693" y="541"/>
                </a:lnTo>
                <a:lnTo>
                  <a:pt x="689" y="544"/>
                </a:lnTo>
                <a:lnTo>
                  <a:pt x="686" y="546"/>
                </a:lnTo>
                <a:lnTo>
                  <a:pt x="655" y="526"/>
                </a:lnTo>
                <a:lnTo>
                  <a:pt x="672" y="520"/>
                </a:lnTo>
                <a:lnTo>
                  <a:pt x="752" y="558"/>
                </a:lnTo>
                <a:lnTo>
                  <a:pt x="670" y="596"/>
                </a:lnTo>
                <a:lnTo>
                  <a:pt x="649" y="588"/>
                </a:lnTo>
                <a:close/>
                <a:moveTo>
                  <a:pt x="644" y="650"/>
                </a:moveTo>
                <a:lnTo>
                  <a:pt x="644" y="650"/>
                </a:lnTo>
                <a:lnTo>
                  <a:pt x="598" y="638"/>
                </a:lnTo>
                <a:lnTo>
                  <a:pt x="571" y="574"/>
                </a:lnTo>
                <a:lnTo>
                  <a:pt x="642" y="602"/>
                </a:lnTo>
                <a:lnTo>
                  <a:pt x="651" y="642"/>
                </a:lnTo>
                <a:lnTo>
                  <a:pt x="648" y="644"/>
                </a:lnTo>
                <a:lnTo>
                  <a:pt x="647" y="647"/>
                </a:lnTo>
                <a:lnTo>
                  <a:pt x="644" y="650"/>
                </a:lnTo>
                <a:close/>
                <a:moveTo>
                  <a:pt x="554" y="685"/>
                </a:moveTo>
                <a:lnTo>
                  <a:pt x="554" y="685"/>
                </a:lnTo>
                <a:lnTo>
                  <a:pt x="529" y="644"/>
                </a:lnTo>
                <a:lnTo>
                  <a:pt x="555" y="579"/>
                </a:lnTo>
                <a:lnTo>
                  <a:pt x="584" y="650"/>
                </a:lnTo>
                <a:lnTo>
                  <a:pt x="563" y="685"/>
                </a:lnTo>
                <a:lnTo>
                  <a:pt x="558" y="684"/>
                </a:lnTo>
                <a:lnTo>
                  <a:pt x="554" y="685"/>
                </a:lnTo>
                <a:close/>
                <a:moveTo>
                  <a:pt x="465" y="646"/>
                </a:moveTo>
                <a:lnTo>
                  <a:pt x="465" y="646"/>
                </a:lnTo>
                <a:lnTo>
                  <a:pt x="475" y="598"/>
                </a:lnTo>
                <a:lnTo>
                  <a:pt x="541" y="572"/>
                </a:lnTo>
                <a:lnTo>
                  <a:pt x="512" y="642"/>
                </a:lnTo>
                <a:lnTo>
                  <a:pt x="471" y="652"/>
                </a:lnTo>
                <a:lnTo>
                  <a:pt x="469" y="650"/>
                </a:lnTo>
                <a:lnTo>
                  <a:pt x="467" y="647"/>
                </a:lnTo>
                <a:lnTo>
                  <a:pt x="465" y="646"/>
                </a:lnTo>
                <a:close/>
                <a:moveTo>
                  <a:pt x="429" y="561"/>
                </a:moveTo>
                <a:lnTo>
                  <a:pt x="429" y="558"/>
                </a:lnTo>
                <a:lnTo>
                  <a:pt x="471" y="532"/>
                </a:lnTo>
                <a:lnTo>
                  <a:pt x="533" y="557"/>
                </a:lnTo>
                <a:lnTo>
                  <a:pt x="465" y="585"/>
                </a:lnTo>
                <a:lnTo>
                  <a:pt x="429" y="564"/>
                </a:lnTo>
                <a:lnTo>
                  <a:pt x="429" y="561"/>
                </a:lnTo>
                <a:close/>
                <a:moveTo>
                  <a:pt x="470" y="468"/>
                </a:moveTo>
                <a:lnTo>
                  <a:pt x="470" y="466"/>
                </a:lnTo>
                <a:lnTo>
                  <a:pt x="515" y="477"/>
                </a:lnTo>
                <a:lnTo>
                  <a:pt x="542" y="544"/>
                </a:lnTo>
                <a:lnTo>
                  <a:pt x="474" y="515"/>
                </a:lnTo>
                <a:lnTo>
                  <a:pt x="464" y="474"/>
                </a:lnTo>
                <a:lnTo>
                  <a:pt x="466" y="473"/>
                </a:lnTo>
                <a:lnTo>
                  <a:pt x="469" y="470"/>
                </a:lnTo>
                <a:lnTo>
                  <a:pt x="470" y="468"/>
                </a:lnTo>
                <a:close/>
                <a:moveTo>
                  <a:pt x="559" y="430"/>
                </a:moveTo>
                <a:lnTo>
                  <a:pt x="559" y="430"/>
                </a:lnTo>
                <a:lnTo>
                  <a:pt x="584" y="470"/>
                </a:lnTo>
                <a:lnTo>
                  <a:pt x="558" y="536"/>
                </a:lnTo>
                <a:lnTo>
                  <a:pt x="529" y="465"/>
                </a:lnTo>
                <a:lnTo>
                  <a:pt x="550" y="430"/>
                </a:lnTo>
                <a:lnTo>
                  <a:pt x="555" y="431"/>
                </a:lnTo>
                <a:lnTo>
                  <a:pt x="559" y="430"/>
                </a:lnTo>
                <a:close/>
                <a:moveTo>
                  <a:pt x="648" y="469"/>
                </a:moveTo>
                <a:lnTo>
                  <a:pt x="648" y="469"/>
                </a:lnTo>
                <a:lnTo>
                  <a:pt x="638" y="516"/>
                </a:lnTo>
                <a:lnTo>
                  <a:pt x="572" y="542"/>
                </a:lnTo>
                <a:lnTo>
                  <a:pt x="601" y="473"/>
                </a:lnTo>
                <a:lnTo>
                  <a:pt x="642" y="462"/>
                </a:lnTo>
                <a:lnTo>
                  <a:pt x="644" y="465"/>
                </a:lnTo>
                <a:lnTo>
                  <a:pt x="645" y="468"/>
                </a:lnTo>
                <a:lnTo>
                  <a:pt x="648" y="469"/>
                </a:lnTo>
                <a:close/>
                <a:moveTo>
                  <a:pt x="683" y="561"/>
                </a:moveTo>
                <a:lnTo>
                  <a:pt x="683" y="561"/>
                </a:lnTo>
                <a:lnTo>
                  <a:pt x="643" y="585"/>
                </a:lnTo>
                <a:lnTo>
                  <a:pt x="579" y="558"/>
                </a:lnTo>
                <a:lnTo>
                  <a:pt x="648" y="529"/>
                </a:lnTo>
                <a:lnTo>
                  <a:pt x="683" y="551"/>
                </a:lnTo>
                <a:lnTo>
                  <a:pt x="683" y="555"/>
                </a:lnTo>
                <a:lnTo>
                  <a:pt x="683" y="561"/>
                </a:lnTo>
                <a:close/>
                <a:moveTo>
                  <a:pt x="567" y="567"/>
                </a:moveTo>
                <a:lnTo>
                  <a:pt x="556" y="571"/>
                </a:lnTo>
                <a:lnTo>
                  <a:pt x="546" y="567"/>
                </a:lnTo>
                <a:lnTo>
                  <a:pt x="543" y="561"/>
                </a:lnTo>
                <a:lnTo>
                  <a:pt x="550" y="546"/>
                </a:lnTo>
                <a:lnTo>
                  <a:pt x="549" y="546"/>
                </a:lnTo>
                <a:lnTo>
                  <a:pt x="556" y="544"/>
                </a:lnTo>
                <a:lnTo>
                  <a:pt x="567" y="547"/>
                </a:lnTo>
                <a:lnTo>
                  <a:pt x="571" y="558"/>
                </a:lnTo>
                <a:lnTo>
                  <a:pt x="567" y="567"/>
                </a:lnTo>
                <a:close/>
                <a:moveTo>
                  <a:pt x="644" y="513"/>
                </a:moveTo>
                <a:lnTo>
                  <a:pt x="655" y="470"/>
                </a:lnTo>
                <a:lnTo>
                  <a:pt x="660" y="469"/>
                </a:lnTo>
                <a:lnTo>
                  <a:pt x="663" y="468"/>
                </a:lnTo>
                <a:lnTo>
                  <a:pt x="666" y="465"/>
                </a:lnTo>
                <a:lnTo>
                  <a:pt x="670" y="461"/>
                </a:lnTo>
                <a:lnTo>
                  <a:pt x="672" y="457"/>
                </a:lnTo>
                <a:lnTo>
                  <a:pt x="673" y="453"/>
                </a:lnTo>
                <a:lnTo>
                  <a:pt x="672" y="448"/>
                </a:lnTo>
                <a:lnTo>
                  <a:pt x="669" y="445"/>
                </a:lnTo>
                <a:lnTo>
                  <a:pt x="666" y="441"/>
                </a:lnTo>
                <a:lnTo>
                  <a:pt x="661" y="440"/>
                </a:lnTo>
                <a:lnTo>
                  <a:pt x="660" y="440"/>
                </a:lnTo>
                <a:lnTo>
                  <a:pt x="656" y="439"/>
                </a:lnTo>
                <a:lnTo>
                  <a:pt x="652" y="440"/>
                </a:lnTo>
                <a:lnTo>
                  <a:pt x="648" y="441"/>
                </a:lnTo>
                <a:lnTo>
                  <a:pt x="644" y="445"/>
                </a:lnTo>
                <a:lnTo>
                  <a:pt x="642" y="449"/>
                </a:lnTo>
                <a:lnTo>
                  <a:pt x="640" y="453"/>
                </a:lnTo>
                <a:lnTo>
                  <a:pt x="640" y="457"/>
                </a:lnTo>
                <a:lnTo>
                  <a:pt x="604" y="466"/>
                </a:lnTo>
                <a:lnTo>
                  <a:pt x="611" y="449"/>
                </a:lnTo>
                <a:lnTo>
                  <a:pt x="695" y="419"/>
                </a:lnTo>
                <a:lnTo>
                  <a:pt x="665" y="504"/>
                </a:lnTo>
                <a:lnTo>
                  <a:pt x="644" y="513"/>
                </a:lnTo>
                <a:close/>
                <a:moveTo>
                  <a:pt x="587" y="464"/>
                </a:moveTo>
                <a:lnTo>
                  <a:pt x="564" y="427"/>
                </a:lnTo>
                <a:lnTo>
                  <a:pt x="566" y="424"/>
                </a:lnTo>
                <a:lnTo>
                  <a:pt x="567" y="422"/>
                </a:lnTo>
                <a:lnTo>
                  <a:pt x="568" y="419"/>
                </a:lnTo>
                <a:lnTo>
                  <a:pt x="570" y="414"/>
                </a:lnTo>
                <a:lnTo>
                  <a:pt x="570" y="409"/>
                </a:lnTo>
                <a:lnTo>
                  <a:pt x="568" y="405"/>
                </a:lnTo>
                <a:lnTo>
                  <a:pt x="566" y="401"/>
                </a:lnTo>
                <a:lnTo>
                  <a:pt x="562" y="398"/>
                </a:lnTo>
                <a:lnTo>
                  <a:pt x="556" y="398"/>
                </a:lnTo>
                <a:lnTo>
                  <a:pt x="553" y="398"/>
                </a:lnTo>
                <a:lnTo>
                  <a:pt x="549" y="401"/>
                </a:lnTo>
                <a:lnTo>
                  <a:pt x="547" y="401"/>
                </a:lnTo>
                <a:lnTo>
                  <a:pt x="543" y="403"/>
                </a:lnTo>
                <a:lnTo>
                  <a:pt x="541" y="406"/>
                </a:lnTo>
                <a:lnTo>
                  <a:pt x="539" y="411"/>
                </a:lnTo>
                <a:lnTo>
                  <a:pt x="538" y="415"/>
                </a:lnTo>
                <a:lnTo>
                  <a:pt x="539" y="420"/>
                </a:lnTo>
                <a:lnTo>
                  <a:pt x="542" y="424"/>
                </a:lnTo>
                <a:lnTo>
                  <a:pt x="545" y="427"/>
                </a:lnTo>
                <a:lnTo>
                  <a:pt x="525" y="458"/>
                </a:lnTo>
                <a:lnTo>
                  <a:pt x="520" y="443"/>
                </a:lnTo>
                <a:lnTo>
                  <a:pt x="558" y="363"/>
                </a:lnTo>
                <a:lnTo>
                  <a:pt x="596" y="443"/>
                </a:lnTo>
                <a:lnTo>
                  <a:pt x="587" y="464"/>
                </a:lnTo>
                <a:close/>
                <a:moveTo>
                  <a:pt x="512" y="470"/>
                </a:moveTo>
                <a:lnTo>
                  <a:pt x="470" y="460"/>
                </a:lnTo>
                <a:lnTo>
                  <a:pt x="470" y="457"/>
                </a:lnTo>
                <a:lnTo>
                  <a:pt x="467" y="453"/>
                </a:lnTo>
                <a:lnTo>
                  <a:pt x="467" y="451"/>
                </a:lnTo>
                <a:lnTo>
                  <a:pt x="465" y="447"/>
                </a:lnTo>
                <a:lnTo>
                  <a:pt x="461" y="444"/>
                </a:lnTo>
                <a:lnTo>
                  <a:pt x="457" y="441"/>
                </a:lnTo>
                <a:lnTo>
                  <a:pt x="452" y="441"/>
                </a:lnTo>
                <a:lnTo>
                  <a:pt x="448" y="441"/>
                </a:lnTo>
                <a:lnTo>
                  <a:pt x="444" y="444"/>
                </a:lnTo>
                <a:lnTo>
                  <a:pt x="441" y="448"/>
                </a:lnTo>
                <a:lnTo>
                  <a:pt x="440" y="451"/>
                </a:lnTo>
                <a:lnTo>
                  <a:pt x="440" y="456"/>
                </a:lnTo>
                <a:lnTo>
                  <a:pt x="440" y="460"/>
                </a:lnTo>
                <a:lnTo>
                  <a:pt x="441" y="465"/>
                </a:lnTo>
                <a:lnTo>
                  <a:pt x="443" y="469"/>
                </a:lnTo>
                <a:lnTo>
                  <a:pt x="445" y="473"/>
                </a:lnTo>
                <a:lnTo>
                  <a:pt x="450" y="474"/>
                </a:lnTo>
                <a:lnTo>
                  <a:pt x="454" y="475"/>
                </a:lnTo>
                <a:lnTo>
                  <a:pt x="458" y="475"/>
                </a:lnTo>
                <a:lnTo>
                  <a:pt x="467" y="512"/>
                </a:lnTo>
                <a:lnTo>
                  <a:pt x="450" y="506"/>
                </a:lnTo>
                <a:lnTo>
                  <a:pt x="420" y="419"/>
                </a:lnTo>
                <a:lnTo>
                  <a:pt x="504" y="449"/>
                </a:lnTo>
                <a:lnTo>
                  <a:pt x="512" y="470"/>
                </a:lnTo>
                <a:close/>
                <a:moveTo>
                  <a:pt x="465" y="529"/>
                </a:moveTo>
                <a:lnTo>
                  <a:pt x="428" y="553"/>
                </a:lnTo>
                <a:lnTo>
                  <a:pt x="424" y="549"/>
                </a:lnTo>
                <a:lnTo>
                  <a:pt x="420" y="547"/>
                </a:lnTo>
                <a:lnTo>
                  <a:pt x="416" y="546"/>
                </a:lnTo>
                <a:lnTo>
                  <a:pt x="411" y="546"/>
                </a:lnTo>
                <a:lnTo>
                  <a:pt x="407" y="547"/>
                </a:lnTo>
                <a:lnTo>
                  <a:pt x="405" y="549"/>
                </a:lnTo>
                <a:lnTo>
                  <a:pt x="402" y="551"/>
                </a:lnTo>
                <a:lnTo>
                  <a:pt x="399" y="555"/>
                </a:lnTo>
                <a:lnTo>
                  <a:pt x="399" y="558"/>
                </a:lnTo>
                <a:lnTo>
                  <a:pt x="399" y="561"/>
                </a:lnTo>
                <a:lnTo>
                  <a:pt x="399" y="564"/>
                </a:lnTo>
                <a:lnTo>
                  <a:pt x="399" y="567"/>
                </a:lnTo>
                <a:lnTo>
                  <a:pt x="402" y="570"/>
                </a:lnTo>
                <a:lnTo>
                  <a:pt x="405" y="572"/>
                </a:lnTo>
                <a:lnTo>
                  <a:pt x="407" y="574"/>
                </a:lnTo>
                <a:lnTo>
                  <a:pt x="411" y="575"/>
                </a:lnTo>
                <a:lnTo>
                  <a:pt x="416" y="575"/>
                </a:lnTo>
                <a:lnTo>
                  <a:pt x="420" y="575"/>
                </a:lnTo>
                <a:lnTo>
                  <a:pt x="424" y="572"/>
                </a:lnTo>
                <a:lnTo>
                  <a:pt x="428" y="570"/>
                </a:lnTo>
                <a:lnTo>
                  <a:pt x="458" y="588"/>
                </a:lnTo>
                <a:lnTo>
                  <a:pt x="443" y="595"/>
                </a:lnTo>
                <a:lnTo>
                  <a:pt x="363" y="558"/>
                </a:lnTo>
                <a:lnTo>
                  <a:pt x="443" y="520"/>
                </a:lnTo>
                <a:lnTo>
                  <a:pt x="465" y="529"/>
                </a:lnTo>
                <a:close/>
                <a:moveTo>
                  <a:pt x="469" y="601"/>
                </a:moveTo>
                <a:lnTo>
                  <a:pt x="458" y="644"/>
                </a:lnTo>
                <a:lnTo>
                  <a:pt x="453" y="646"/>
                </a:lnTo>
                <a:lnTo>
                  <a:pt x="450" y="647"/>
                </a:lnTo>
                <a:lnTo>
                  <a:pt x="445" y="650"/>
                </a:lnTo>
                <a:lnTo>
                  <a:pt x="443" y="653"/>
                </a:lnTo>
                <a:lnTo>
                  <a:pt x="441" y="657"/>
                </a:lnTo>
                <a:lnTo>
                  <a:pt x="440" y="661"/>
                </a:lnTo>
                <a:lnTo>
                  <a:pt x="441" y="667"/>
                </a:lnTo>
                <a:lnTo>
                  <a:pt x="444" y="669"/>
                </a:lnTo>
                <a:lnTo>
                  <a:pt x="447" y="673"/>
                </a:lnTo>
                <a:lnTo>
                  <a:pt x="452" y="674"/>
                </a:lnTo>
                <a:lnTo>
                  <a:pt x="452" y="674"/>
                </a:lnTo>
                <a:lnTo>
                  <a:pt x="457" y="676"/>
                </a:lnTo>
                <a:lnTo>
                  <a:pt x="461" y="674"/>
                </a:lnTo>
                <a:lnTo>
                  <a:pt x="465" y="673"/>
                </a:lnTo>
                <a:lnTo>
                  <a:pt x="469" y="669"/>
                </a:lnTo>
                <a:lnTo>
                  <a:pt x="471" y="665"/>
                </a:lnTo>
                <a:lnTo>
                  <a:pt x="473" y="661"/>
                </a:lnTo>
                <a:lnTo>
                  <a:pt x="473" y="657"/>
                </a:lnTo>
                <a:lnTo>
                  <a:pt x="508" y="648"/>
                </a:lnTo>
                <a:lnTo>
                  <a:pt x="501" y="665"/>
                </a:lnTo>
                <a:lnTo>
                  <a:pt x="420" y="695"/>
                </a:lnTo>
                <a:lnTo>
                  <a:pt x="450" y="609"/>
                </a:lnTo>
                <a:lnTo>
                  <a:pt x="469" y="601"/>
                </a:lnTo>
                <a:close/>
                <a:moveTo>
                  <a:pt x="526" y="651"/>
                </a:moveTo>
                <a:lnTo>
                  <a:pt x="549" y="688"/>
                </a:lnTo>
                <a:lnTo>
                  <a:pt x="547" y="690"/>
                </a:lnTo>
                <a:lnTo>
                  <a:pt x="546" y="693"/>
                </a:lnTo>
                <a:lnTo>
                  <a:pt x="545" y="695"/>
                </a:lnTo>
                <a:lnTo>
                  <a:pt x="543" y="701"/>
                </a:lnTo>
                <a:lnTo>
                  <a:pt x="543" y="706"/>
                </a:lnTo>
                <a:lnTo>
                  <a:pt x="545" y="710"/>
                </a:lnTo>
                <a:lnTo>
                  <a:pt x="547" y="714"/>
                </a:lnTo>
                <a:lnTo>
                  <a:pt x="551" y="716"/>
                </a:lnTo>
                <a:lnTo>
                  <a:pt x="556" y="716"/>
                </a:lnTo>
                <a:lnTo>
                  <a:pt x="560" y="716"/>
                </a:lnTo>
                <a:lnTo>
                  <a:pt x="564" y="714"/>
                </a:lnTo>
                <a:lnTo>
                  <a:pt x="566" y="714"/>
                </a:lnTo>
                <a:lnTo>
                  <a:pt x="570" y="711"/>
                </a:lnTo>
                <a:lnTo>
                  <a:pt x="572" y="708"/>
                </a:lnTo>
                <a:lnTo>
                  <a:pt x="573" y="703"/>
                </a:lnTo>
                <a:lnTo>
                  <a:pt x="573" y="699"/>
                </a:lnTo>
                <a:lnTo>
                  <a:pt x="573" y="694"/>
                </a:lnTo>
                <a:lnTo>
                  <a:pt x="571" y="690"/>
                </a:lnTo>
                <a:lnTo>
                  <a:pt x="568" y="688"/>
                </a:lnTo>
                <a:lnTo>
                  <a:pt x="587" y="656"/>
                </a:lnTo>
                <a:lnTo>
                  <a:pt x="594" y="673"/>
                </a:lnTo>
                <a:lnTo>
                  <a:pt x="558" y="752"/>
                </a:lnTo>
                <a:lnTo>
                  <a:pt x="519" y="669"/>
                </a:lnTo>
                <a:lnTo>
                  <a:pt x="526" y="651"/>
                </a:lnTo>
                <a:close/>
                <a:moveTo>
                  <a:pt x="601" y="644"/>
                </a:moveTo>
                <a:lnTo>
                  <a:pt x="644" y="655"/>
                </a:lnTo>
                <a:lnTo>
                  <a:pt x="645" y="660"/>
                </a:lnTo>
                <a:lnTo>
                  <a:pt x="645" y="664"/>
                </a:lnTo>
                <a:lnTo>
                  <a:pt x="648" y="668"/>
                </a:lnTo>
                <a:lnTo>
                  <a:pt x="652" y="670"/>
                </a:lnTo>
                <a:lnTo>
                  <a:pt x="656" y="673"/>
                </a:lnTo>
                <a:lnTo>
                  <a:pt x="661" y="673"/>
                </a:lnTo>
                <a:lnTo>
                  <a:pt x="665" y="673"/>
                </a:lnTo>
                <a:lnTo>
                  <a:pt x="669" y="670"/>
                </a:lnTo>
                <a:lnTo>
                  <a:pt x="672" y="667"/>
                </a:lnTo>
                <a:lnTo>
                  <a:pt x="673" y="663"/>
                </a:lnTo>
                <a:lnTo>
                  <a:pt x="674" y="661"/>
                </a:lnTo>
                <a:lnTo>
                  <a:pt x="674" y="657"/>
                </a:lnTo>
                <a:lnTo>
                  <a:pt x="674" y="652"/>
                </a:lnTo>
                <a:lnTo>
                  <a:pt x="672" y="648"/>
                </a:lnTo>
                <a:lnTo>
                  <a:pt x="669" y="644"/>
                </a:lnTo>
                <a:lnTo>
                  <a:pt x="665" y="642"/>
                </a:lnTo>
                <a:lnTo>
                  <a:pt x="660" y="642"/>
                </a:lnTo>
                <a:lnTo>
                  <a:pt x="656" y="642"/>
                </a:lnTo>
                <a:lnTo>
                  <a:pt x="648" y="605"/>
                </a:lnTo>
                <a:lnTo>
                  <a:pt x="665" y="613"/>
                </a:lnTo>
                <a:lnTo>
                  <a:pt x="695" y="695"/>
                </a:lnTo>
                <a:lnTo>
                  <a:pt x="609" y="664"/>
                </a:lnTo>
                <a:lnTo>
                  <a:pt x="601" y="644"/>
                </a:lnTo>
                <a:close/>
                <a:moveTo>
                  <a:pt x="762" y="464"/>
                </a:moveTo>
                <a:lnTo>
                  <a:pt x="788" y="355"/>
                </a:lnTo>
                <a:lnTo>
                  <a:pt x="813" y="355"/>
                </a:lnTo>
                <a:lnTo>
                  <a:pt x="813" y="301"/>
                </a:lnTo>
                <a:lnTo>
                  <a:pt x="759" y="301"/>
                </a:lnTo>
                <a:lnTo>
                  <a:pt x="759" y="322"/>
                </a:lnTo>
                <a:lnTo>
                  <a:pt x="653" y="348"/>
                </a:lnTo>
                <a:lnTo>
                  <a:pt x="663" y="324"/>
                </a:lnTo>
                <a:lnTo>
                  <a:pt x="860" y="254"/>
                </a:lnTo>
                <a:lnTo>
                  <a:pt x="789" y="453"/>
                </a:lnTo>
                <a:lnTo>
                  <a:pt x="762" y="464"/>
                </a:lnTo>
                <a:close/>
                <a:moveTo>
                  <a:pt x="464" y="352"/>
                </a:moveTo>
                <a:lnTo>
                  <a:pt x="355" y="326"/>
                </a:lnTo>
                <a:lnTo>
                  <a:pt x="355" y="303"/>
                </a:lnTo>
                <a:lnTo>
                  <a:pt x="301" y="303"/>
                </a:lnTo>
                <a:lnTo>
                  <a:pt x="301" y="355"/>
                </a:lnTo>
                <a:lnTo>
                  <a:pt x="323" y="355"/>
                </a:lnTo>
                <a:lnTo>
                  <a:pt x="350" y="464"/>
                </a:lnTo>
                <a:lnTo>
                  <a:pt x="323" y="453"/>
                </a:lnTo>
                <a:lnTo>
                  <a:pt x="253" y="254"/>
                </a:lnTo>
                <a:lnTo>
                  <a:pt x="452" y="325"/>
                </a:lnTo>
                <a:lnTo>
                  <a:pt x="464" y="352"/>
                </a:lnTo>
                <a:close/>
                <a:moveTo>
                  <a:pt x="347" y="481"/>
                </a:moveTo>
                <a:lnTo>
                  <a:pt x="253" y="538"/>
                </a:lnTo>
                <a:lnTo>
                  <a:pt x="233" y="520"/>
                </a:lnTo>
                <a:lnTo>
                  <a:pt x="196" y="558"/>
                </a:lnTo>
                <a:lnTo>
                  <a:pt x="233" y="596"/>
                </a:lnTo>
                <a:lnTo>
                  <a:pt x="249" y="580"/>
                </a:lnTo>
                <a:lnTo>
                  <a:pt x="340" y="636"/>
                </a:lnTo>
                <a:lnTo>
                  <a:pt x="316" y="647"/>
                </a:lnTo>
                <a:lnTo>
                  <a:pt x="127" y="558"/>
                </a:lnTo>
                <a:lnTo>
                  <a:pt x="316" y="468"/>
                </a:lnTo>
                <a:lnTo>
                  <a:pt x="347" y="481"/>
                </a:lnTo>
                <a:close/>
                <a:moveTo>
                  <a:pt x="351" y="651"/>
                </a:moveTo>
                <a:lnTo>
                  <a:pt x="325" y="760"/>
                </a:lnTo>
                <a:lnTo>
                  <a:pt x="303" y="760"/>
                </a:lnTo>
                <a:lnTo>
                  <a:pt x="303" y="813"/>
                </a:lnTo>
                <a:lnTo>
                  <a:pt x="356" y="813"/>
                </a:lnTo>
                <a:lnTo>
                  <a:pt x="356" y="791"/>
                </a:lnTo>
                <a:lnTo>
                  <a:pt x="460" y="766"/>
                </a:lnTo>
                <a:lnTo>
                  <a:pt x="450" y="791"/>
                </a:lnTo>
                <a:lnTo>
                  <a:pt x="253" y="862"/>
                </a:lnTo>
                <a:lnTo>
                  <a:pt x="323" y="661"/>
                </a:lnTo>
                <a:lnTo>
                  <a:pt x="351" y="651"/>
                </a:lnTo>
                <a:close/>
                <a:moveTo>
                  <a:pt x="649" y="762"/>
                </a:moveTo>
                <a:lnTo>
                  <a:pt x="759" y="790"/>
                </a:lnTo>
                <a:lnTo>
                  <a:pt x="759" y="812"/>
                </a:lnTo>
                <a:lnTo>
                  <a:pt x="813" y="812"/>
                </a:lnTo>
                <a:lnTo>
                  <a:pt x="813" y="760"/>
                </a:lnTo>
                <a:lnTo>
                  <a:pt x="791" y="760"/>
                </a:lnTo>
                <a:lnTo>
                  <a:pt x="766" y="653"/>
                </a:lnTo>
                <a:lnTo>
                  <a:pt x="789" y="664"/>
                </a:lnTo>
                <a:lnTo>
                  <a:pt x="860" y="862"/>
                </a:lnTo>
                <a:lnTo>
                  <a:pt x="661" y="790"/>
                </a:lnTo>
                <a:lnTo>
                  <a:pt x="649" y="762"/>
                </a:lnTo>
                <a:close/>
                <a:moveTo>
                  <a:pt x="1008" y="554"/>
                </a:moveTo>
                <a:lnTo>
                  <a:pt x="1004" y="551"/>
                </a:lnTo>
                <a:lnTo>
                  <a:pt x="813" y="461"/>
                </a:lnTo>
                <a:lnTo>
                  <a:pt x="838" y="451"/>
                </a:lnTo>
                <a:lnTo>
                  <a:pt x="1024" y="538"/>
                </a:lnTo>
                <a:lnTo>
                  <a:pt x="1008" y="554"/>
                </a:lnTo>
                <a:close/>
                <a:moveTo>
                  <a:pt x="805" y="447"/>
                </a:moveTo>
                <a:lnTo>
                  <a:pt x="877" y="245"/>
                </a:lnTo>
                <a:lnTo>
                  <a:pt x="877" y="244"/>
                </a:lnTo>
                <a:lnTo>
                  <a:pt x="899" y="244"/>
                </a:lnTo>
                <a:lnTo>
                  <a:pt x="831" y="435"/>
                </a:lnTo>
                <a:lnTo>
                  <a:pt x="805" y="447"/>
                </a:lnTo>
                <a:close/>
                <a:moveTo>
                  <a:pt x="875" y="235"/>
                </a:moveTo>
                <a:lnTo>
                  <a:pt x="868" y="237"/>
                </a:lnTo>
                <a:lnTo>
                  <a:pt x="670" y="308"/>
                </a:lnTo>
                <a:lnTo>
                  <a:pt x="680" y="284"/>
                </a:lnTo>
                <a:lnTo>
                  <a:pt x="875" y="215"/>
                </a:lnTo>
                <a:lnTo>
                  <a:pt x="875" y="235"/>
                </a:lnTo>
                <a:close/>
                <a:moveTo>
                  <a:pt x="653" y="303"/>
                </a:moveTo>
                <a:lnTo>
                  <a:pt x="562" y="110"/>
                </a:lnTo>
                <a:lnTo>
                  <a:pt x="562" y="109"/>
                </a:lnTo>
                <a:lnTo>
                  <a:pt x="577" y="93"/>
                </a:lnTo>
                <a:lnTo>
                  <a:pt x="664" y="278"/>
                </a:lnTo>
                <a:lnTo>
                  <a:pt x="653" y="303"/>
                </a:lnTo>
                <a:close/>
                <a:moveTo>
                  <a:pt x="553" y="105"/>
                </a:moveTo>
                <a:lnTo>
                  <a:pt x="551" y="110"/>
                </a:lnTo>
                <a:lnTo>
                  <a:pt x="460" y="301"/>
                </a:lnTo>
                <a:lnTo>
                  <a:pt x="450" y="278"/>
                </a:lnTo>
                <a:lnTo>
                  <a:pt x="539" y="91"/>
                </a:lnTo>
                <a:lnTo>
                  <a:pt x="553" y="105"/>
                </a:lnTo>
                <a:close/>
                <a:moveTo>
                  <a:pt x="445" y="309"/>
                </a:moveTo>
                <a:lnTo>
                  <a:pt x="245" y="237"/>
                </a:lnTo>
                <a:lnTo>
                  <a:pt x="244" y="237"/>
                </a:lnTo>
                <a:lnTo>
                  <a:pt x="244" y="215"/>
                </a:lnTo>
                <a:lnTo>
                  <a:pt x="435" y="283"/>
                </a:lnTo>
                <a:lnTo>
                  <a:pt x="445" y="309"/>
                </a:lnTo>
                <a:close/>
                <a:moveTo>
                  <a:pt x="234" y="241"/>
                </a:moveTo>
                <a:lnTo>
                  <a:pt x="236" y="245"/>
                </a:lnTo>
                <a:lnTo>
                  <a:pt x="308" y="445"/>
                </a:lnTo>
                <a:lnTo>
                  <a:pt x="284" y="436"/>
                </a:lnTo>
                <a:lnTo>
                  <a:pt x="215" y="241"/>
                </a:lnTo>
                <a:lnTo>
                  <a:pt x="234" y="241"/>
                </a:lnTo>
                <a:close/>
                <a:moveTo>
                  <a:pt x="300" y="461"/>
                </a:moveTo>
                <a:lnTo>
                  <a:pt x="109" y="551"/>
                </a:lnTo>
                <a:lnTo>
                  <a:pt x="109" y="551"/>
                </a:lnTo>
                <a:lnTo>
                  <a:pt x="94" y="537"/>
                </a:lnTo>
                <a:lnTo>
                  <a:pt x="276" y="451"/>
                </a:lnTo>
                <a:lnTo>
                  <a:pt x="300" y="461"/>
                </a:lnTo>
                <a:close/>
                <a:moveTo>
                  <a:pt x="105" y="562"/>
                </a:moveTo>
                <a:lnTo>
                  <a:pt x="109" y="563"/>
                </a:lnTo>
                <a:lnTo>
                  <a:pt x="300" y="653"/>
                </a:lnTo>
                <a:lnTo>
                  <a:pt x="276" y="664"/>
                </a:lnTo>
                <a:lnTo>
                  <a:pt x="90" y="576"/>
                </a:lnTo>
                <a:lnTo>
                  <a:pt x="105" y="562"/>
                </a:lnTo>
                <a:close/>
                <a:moveTo>
                  <a:pt x="308" y="668"/>
                </a:moveTo>
                <a:lnTo>
                  <a:pt x="236" y="869"/>
                </a:lnTo>
                <a:lnTo>
                  <a:pt x="236" y="871"/>
                </a:lnTo>
                <a:lnTo>
                  <a:pt x="216" y="871"/>
                </a:lnTo>
                <a:lnTo>
                  <a:pt x="284" y="678"/>
                </a:lnTo>
                <a:lnTo>
                  <a:pt x="308" y="668"/>
                </a:lnTo>
                <a:close/>
                <a:moveTo>
                  <a:pt x="241" y="879"/>
                </a:moveTo>
                <a:lnTo>
                  <a:pt x="245" y="877"/>
                </a:lnTo>
                <a:lnTo>
                  <a:pt x="443" y="807"/>
                </a:lnTo>
                <a:lnTo>
                  <a:pt x="433" y="832"/>
                </a:lnTo>
                <a:lnTo>
                  <a:pt x="241" y="900"/>
                </a:lnTo>
                <a:lnTo>
                  <a:pt x="241" y="879"/>
                </a:lnTo>
                <a:close/>
                <a:moveTo>
                  <a:pt x="460" y="812"/>
                </a:moveTo>
                <a:lnTo>
                  <a:pt x="551" y="1004"/>
                </a:lnTo>
                <a:lnTo>
                  <a:pt x="551" y="1007"/>
                </a:lnTo>
                <a:lnTo>
                  <a:pt x="538" y="1021"/>
                </a:lnTo>
                <a:lnTo>
                  <a:pt x="449" y="835"/>
                </a:lnTo>
                <a:lnTo>
                  <a:pt x="460" y="812"/>
                </a:lnTo>
                <a:close/>
                <a:moveTo>
                  <a:pt x="560" y="1008"/>
                </a:moveTo>
                <a:lnTo>
                  <a:pt x="562" y="1004"/>
                </a:lnTo>
                <a:lnTo>
                  <a:pt x="653" y="813"/>
                </a:lnTo>
                <a:lnTo>
                  <a:pt x="664" y="839"/>
                </a:lnTo>
                <a:lnTo>
                  <a:pt x="576" y="1024"/>
                </a:lnTo>
                <a:lnTo>
                  <a:pt x="560" y="1008"/>
                </a:lnTo>
                <a:close/>
                <a:moveTo>
                  <a:pt x="668" y="805"/>
                </a:moveTo>
                <a:lnTo>
                  <a:pt x="868" y="877"/>
                </a:lnTo>
                <a:lnTo>
                  <a:pt x="871" y="879"/>
                </a:lnTo>
                <a:lnTo>
                  <a:pt x="871" y="900"/>
                </a:lnTo>
                <a:lnTo>
                  <a:pt x="678" y="830"/>
                </a:lnTo>
                <a:lnTo>
                  <a:pt x="668" y="805"/>
                </a:lnTo>
                <a:close/>
                <a:moveTo>
                  <a:pt x="879" y="873"/>
                </a:moveTo>
                <a:lnTo>
                  <a:pt x="877" y="869"/>
                </a:lnTo>
                <a:lnTo>
                  <a:pt x="807" y="670"/>
                </a:lnTo>
                <a:lnTo>
                  <a:pt x="831" y="681"/>
                </a:lnTo>
                <a:lnTo>
                  <a:pt x="901" y="873"/>
                </a:lnTo>
                <a:lnTo>
                  <a:pt x="879" y="873"/>
                </a:lnTo>
                <a:close/>
                <a:moveTo>
                  <a:pt x="982" y="504"/>
                </a:moveTo>
                <a:lnTo>
                  <a:pt x="854" y="444"/>
                </a:lnTo>
                <a:lnTo>
                  <a:pt x="871" y="437"/>
                </a:lnTo>
                <a:lnTo>
                  <a:pt x="982" y="504"/>
                </a:lnTo>
                <a:close/>
                <a:moveTo>
                  <a:pt x="847" y="428"/>
                </a:moveTo>
                <a:lnTo>
                  <a:pt x="884" y="325"/>
                </a:lnTo>
                <a:lnTo>
                  <a:pt x="860" y="423"/>
                </a:lnTo>
                <a:lnTo>
                  <a:pt x="847" y="428"/>
                </a:lnTo>
                <a:close/>
                <a:moveTo>
                  <a:pt x="827" y="218"/>
                </a:moveTo>
                <a:lnTo>
                  <a:pt x="686" y="267"/>
                </a:lnTo>
                <a:lnTo>
                  <a:pt x="694" y="250"/>
                </a:lnTo>
                <a:lnTo>
                  <a:pt x="827" y="218"/>
                </a:lnTo>
                <a:close/>
                <a:moveTo>
                  <a:pt x="670" y="261"/>
                </a:moveTo>
                <a:lnTo>
                  <a:pt x="623" y="161"/>
                </a:lnTo>
                <a:lnTo>
                  <a:pt x="677" y="248"/>
                </a:lnTo>
                <a:lnTo>
                  <a:pt x="670" y="261"/>
                </a:lnTo>
                <a:close/>
                <a:moveTo>
                  <a:pt x="511" y="121"/>
                </a:moveTo>
                <a:lnTo>
                  <a:pt x="444" y="261"/>
                </a:lnTo>
                <a:lnTo>
                  <a:pt x="436" y="242"/>
                </a:lnTo>
                <a:lnTo>
                  <a:pt x="511" y="121"/>
                </a:lnTo>
                <a:close/>
                <a:moveTo>
                  <a:pt x="428" y="267"/>
                </a:moveTo>
                <a:lnTo>
                  <a:pt x="318" y="228"/>
                </a:lnTo>
                <a:lnTo>
                  <a:pt x="423" y="254"/>
                </a:lnTo>
                <a:lnTo>
                  <a:pt x="428" y="267"/>
                </a:lnTo>
                <a:close/>
                <a:moveTo>
                  <a:pt x="219" y="292"/>
                </a:moveTo>
                <a:lnTo>
                  <a:pt x="268" y="430"/>
                </a:lnTo>
                <a:lnTo>
                  <a:pt x="251" y="422"/>
                </a:lnTo>
                <a:lnTo>
                  <a:pt x="219" y="292"/>
                </a:lnTo>
                <a:close/>
                <a:moveTo>
                  <a:pt x="261" y="444"/>
                </a:moveTo>
                <a:lnTo>
                  <a:pt x="176" y="485"/>
                </a:lnTo>
                <a:lnTo>
                  <a:pt x="249" y="440"/>
                </a:lnTo>
                <a:lnTo>
                  <a:pt x="261" y="444"/>
                </a:lnTo>
                <a:close/>
                <a:moveTo>
                  <a:pt x="124" y="605"/>
                </a:moveTo>
                <a:lnTo>
                  <a:pt x="259" y="670"/>
                </a:lnTo>
                <a:lnTo>
                  <a:pt x="242" y="677"/>
                </a:lnTo>
                <a:lnTo>
                  <a:pt x="124" y="605"/>
                </a:lnTo>
                <a:close/>
                <a:moveTo>
                  <a:pt x="268" y="685"/>
                </a:moveTo>
                <a:lnTo>
                  <a:pt x="225" y="807"/>
                </a:lnTo>
                <a:lnTo>
                  <a:pt x="253" y="691"/>
                </a:lnTo>
                <a:lnTo>
                  <a:pt x="268" y="685"/>
                </a:lnTo>
                <a:close/>
                <a:moveTo>
                  <a:pt x="292" y="896"/>
                </a:moveTo>
                <a:lnTo>
                  <a:pt x="426" y="847"/>
                </a:lnTo>
                <a:lnTo>
                  <a:pt x="419" y="864"/>
                </a:lnTo>
                <a:lnTo>
                  <a:pt x="292" y="896"/>
                </a:lnTo>
                <a:close/>
                <a:moveTo>
                  <a:pt x="443" y="851"/>
                </a:moveTo>
                <a:lnTo>
                  <a:pt x="499" y="968"/>
                </a:lnTo>
                <a:lnTo>
                  <a:pt x="436" y="867"/>
                </a:lnTo>
                <a:lnTo>
                  <a:pt x="443" y="851"/>
                </a:lnTo>
                <a:close/>
                <a:moveTo>
                  <a:pt x="611" y="979"/>
                </a:moveTo>
                <a:lnTo>
                  <a:pt x="670" y="855"/>
                </a:lnTo>
                <a:lnTo>
                  <a:pt x="677" y="872"/>
                </a:lnTo>
                <a:lnTo>
                  <a:pt x="611" y="979"/>
                </a:lnTo>
                <a:close/>
                <a:moveTo>
                  <a:pt x="685" y="846"/>
                </a:moveTo>
                <a:lnTo>
                  <a:pt x="801" y="888"/>
                </a:lnTo>
                <a:lnTo>
                  <a:pt x="690" y="860"/>
                </a:lnTo>
                <a:lnTo>
                  <a:pt x="685" y="846"/>
                </a:lnTo>
                <a:close/>
                <a:moveTo>
                  <a:pt x="893" y="817"/>
                </a:moveTo>
                <a:lnTo>
                  <a:pt x="847" y="688"/>
                </a:lnTo>
                <a:lnTo>
                  <a:pt x="864" y="694"/>
                </a:lnTo>
                <a:lnTo>
                  <a:pt x="893" y="817"/>
                </a:lnTo>
                <a:close/>
              </a:path>
            </a:pathLst>
          </a:custGeom>
          <a:solidFill>
            <a:srgbClr val="FFFFFF">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873" name="Freeform 3893"/>
          <p:cNvSpPr>
            <a:spLocks noEditPoints="1"/>
          </p:cNvSpPr>
          <p:nvPr/>
        </p:nvSpPr>
        <p:spPr bwMode="auto">
          <a:xfrm>
            <a:off x="8791124" y="-248559"/>
            <a:ext cx="741058" cy="740444"/>
          </a:xfrm>
          <a:custGeom>
            <a:avLst/>
            <a:gdLst>
              <a:gd name="T0" fmla="*/ 850 w 1209"/>
              <a:gd name="T1" fmla="*/ 538 h 1208"/>
              <a:gd name="T2" fmla="*/ 1124 w 1209"/>
              <a:gd name="T3" fmla="*/ 297 h 1208"/>
              <a:gd name="T4" fmla="*/ 835 w 1209"/>
              <a:gd name="T5" fmla="*/ 289 h 1208"/>
              <a:gd name="T6" fmla="*/ 890 w 1209"/>
              <a:gd name="T7" fmla="*/ 92 h 1208"/>
              <a:gd name="T8" fmla="*/ 657 w 1209"/>
              <a:gd name="T9" fmla="*/ 185 h 1208"/>
              <a:gd name="T10" fmla="*/ 578 w 1209"/>
              <a:gd name="T11" fmla="*/ 35 h 1208"/>
              <a:gd name="T12" fmla="*/ 399 w 1209"/>
              <a:gd name="T13" fmla="*/ 182 h 1208"/>
              <a:gd name="T14" fmla="*/ 314 w 1209"/>
              <a:gd name="T15" fmla="*/ 130 h 1208"/>
              <a:gd name="T16" fmla="*/ 264 w 1209"/>
              <a:gd name="T17" fmla="*/ 323 h 1208"/>
              <a:gd name="T18" fmla="*/ 162 w 1209"/>
              <a:gd name="T19" fmla="*/ 377 h 1208"/>
              <a:gd name="T20" fmla="*/ 36 w 1209"/>
              <a:gd name="T21" fmla="*/ 500 h 1208"/>
              <a:gd name="T22" fmla="*/ 109 w 1209"/>
              <a:gd name="T23" fmla="*/ 631 h 1208"/>
              <a:gd name="T24" fmla="*/ 162 w 1209"/>
              <a:gd name="T25" fmla="*/ 829 h 1208"/>
              <a:gd name="T26" fmla="*/ 164 w 1209"/>
              <a:gd name="T27" fmla="*/ 979 h 1208"/>
              <a:gd name="T28" fmla="*/ 335 w 1209"/>
              <a:gd name="T29" fmla="*/ 1023 h 1208"/>
              <a:gd name="T30" fmla="*/ 450 w 1209"/>
              <a:gd name="T31" fmla="*/ 1019 h 1208"/>
              <a:gd name="T32" fmla="*/ 590 w 1209"/>
              <a:gd name="T33" fmla="*/ 1161 h 1208"/>
              <a:gd name="T34" fmla="*/ 637 w 1209"/>
              <a:gd name="T35" fmla="*/ 1074 h 1208"/>
              <a:gd name="T36" fmla="*/ 866 w 1209"/>
              <a:gd name="T37" fmla="*/ 1112 h 1208"/>
              <a:gd name="T38" fmla="*/ 860 w 1209"/>
              <a:gd name="T39" fmla="*/ 943 h 1208"/>
              <a:gd name="T40" fmla="*/ 1108 w 1209"/>
              <a:gd name="T41" fmla="*/ 906 h 1208"/>
              <a:gd name="T42" fmla="*/ 963 w 1209"/>
              <a:gd name="T43" fmla="*/ 762 h 1208"/>
              <a:gd name="T44" fmla="*/ 1209 w 1209"/>
              <a:gd name="T45" fmla="*/ 610 h 1208"/>
              <a:gd name="T46" fmla="*/ 879 w 1209"/>
              <a:gd name="T47" fmla="*/ 610 h 1208"/>
              <a:gd name="T48" fmla="*/ 864 w 1209"/>
              <a:gd name="T49" fmla="*/ 774 h 1208"/>
              <a:gd name="T50" fmla="*/ 484 w 1209"/>
              <a:gd name="T51" fmla="*/ 733 h 1208"/>
              <a:gd name="T52" fmla="*/ 446 w 1209"/>
              <a:gd name="T53" fmla="*/ 647 h 1208"/>
              <a:gd name="T54" fmla="*/ 435 w 1209"/>
              <a:gd name="T55" fmla="*/ 553 h 1208"/>
              <a:gd name="T56" fmla="*/ 733 w 1209"/>
              <a:gd name="T57" fmla="*/ 483 h 1208"/>
              <a:gd name="T58" fmla="*/ 915 w 1209"/>
              <a:gd name="T59" fmla="*/ 588 h 1208"/>
              <a:gd name="T60" fmla="*/ 659 w 1209"/>
              <a:gd name="T61" fmla="*/ 632 h 1208"/>
              <a:gd name="T62" fmla="*/ 788 w 1209"/>
              <a:gd name="T63" fmla="*/ 715 h 1208"/>
              <a:gd name="T64" fmla="*/ 524 w 1209"/>
              <a:gd name="T65" fmla="*/ 676 h 1208"/>
              <a:gd name="T66" fmla="*/ 552 w 1209"/>
              <a:gd name="T67" fmla="*/ 579 h 1208"/>
              <a:gd name="T68" fmla="*/ 418 w 1209"/>
              <a:gd name="T69" fmla="*/ 494 h 1208"/>
              <a:gd name="T70" fmla="*/ 684 w 1209"/>
              <a:gd name="T71" fmla="*/ 533 h 1208"/>
              <a:gd name="T72" fmla="*/ 608 w 1209"/>
              <a:gd name="T73" fmla="*/ 543 h 1208"/>
              <a:gd name="T74" fmla="*/ 579 w 1209"/>
              <a:gd name="T75" fmla="*/ 513 h 1208"/>
              <a:gd name="T76" fmla="*/ 578 w 1209"/>
              <a:gd name="T77" fmla="*/ 657 h 1208"/>
              <a:gd name="T78" fmla="*/ 636 w 1209"/>
              <a:gd name="T79" fmla="*/ 484 h 1208"/>
              <a:gd name="T80" fmla="*/ 472 w 1209"/>
              <a:gd name="T81" fmla="*/ 363 h 1208"/>
              <a:gd name="T82" fmla="*/ 599 w 1209"/>
              <a:gd name="T83" fmla="*/ 880 h 1208"/>
              <a:gd name="T84" fmla="*/ 744 w 1209"/>
              <a:gd name="T85" fmla="*/ 881 h 1208"/>
              <a:gd name="T86" fmla="*/ 908 w 1209"/>
              <a:gd name="T87" fmla="*/ 458 h 1208"/>
              <a:gd name="T88" fmla="*/ 763 w 1209"/>
              <a:gd name="T89" fmla="*/ 445 h 1208"/>
              <a:gd name="T90" fmla="*/ 874 w 1209"/>
              <a:gd name="T91" fmla="*/ 131 h 1208"/>
              <a:gd name="T92" fmla="*/ 661 w 1209"/>
              <a:gd name="T93" fmla="*/ 373 h 1208"/>
              <a:gd name="T94" fmla="*/ 570 w 1209"/>
              <a:gd name="T95" fmla="*/ 242 h 1208"/>
              <a:gd name="T96" fmla="*/ 341 w 1209"/>
              <a:gd name="T97" fmla="*/ 168 h 1208"/>
              <a:gd name="T98" fmla="*/ 133 w 1209"/>
              <a:gd name="T99" fmla="*/ 329 h 1208"/>
              <a:gd name="T100" fmla="*/ 417 w 1209"/>
              <a:gd name="T101" fmla="*/ 554 h 1208"/>
              <a:gd name="T102" fmla="*/ 64 w 1209"/>
              <a:gd name="T103" fmla="*/ 609 h 1208"/>
              <a:gd name="T104" fmla="*/ 159 w 1209"/>
              <a:gd name="T105" fmla="*/ 851 h 1208"/>
              <a:gd name="T106" fmla="*/ 414 w 1209"/>
              <a:gd name="T107" fmla="*/ 884 h 1208"/>
              <a:gd name="T108" fmla="*/ 545 w 1209"/>
              <a:gd name="T109" fmla="*/ 821 h 1208"/>
              <a:gd name="T110" fmla="*/ 608 w 1209"/>
              <a:gd name="T111" fmla="*/ 1147 h 1208"/>
              <a:gd name="T112" fmla="*/ 671 w 1209"/>
              <a:gd name="T113" fmla="*/ 833 h 1208"/>
              <a:gd name="T114" fmla="*/ 815 w 1209"/>
              <a:gd name="T115" fmla="*/ 902 h 1208"/>
              <a:gd name="T116" fmla="*/ 1049 w 1209"/>
              <a:gd name="T117" fmla="*/ 851 h 1208"/>
              <a:gd name="T118" fmla="*/ 1146 w 1209"/>
              <a:gd name="T119" fmla="*/ 608 h 1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209" h="1208">
                <a:moveTo>
                  <a:pt x="1209" y="598"/>
                </a:moveTo>
                <a:lnTo>
                  <a:pt x="1191" y="594"/>
                </a:lnTo>
                <a:lnTo>
                  <a:pt x="1174" y="577"/>
                </a:lnTo>
                <a:lnTo>
                  <a:pt x="1162" y="591"/>
                </a:lnTo>
                <a:lnTo>
                  <a:pt x="1102" y="580"/>
                </a:lnTo>
                <a:lnTo>
                  <a:pt x="1099" y="577"/>
                </a:lnTo>
                <a:lnTo>
                  <a:pt x="1172" y="500"/>
                </a:lnTo>
                <a:lnTo>
                  <a:pt x="1039" y="532"/>
                </a:lnTo>
                <a:lnTo>
                  <a:pt x="1073" y="571"/>
                </a:lnTo>
                <a:lnTo>
                  <a:pt x="1025" y="553"/>
                </a:lnTo>
                <a:lnTo>
                  <a:pt x="993" y="562"/>
                </a:lnTo>
                <a:lnTo>
                  <a:pt x="850" y="538"/>
                </a:lnTo>
                <a:lnTo>
                  <a:pt x="962" y="447"/>
                </a:lnTo>
                <a:lnTo>
                  <a:pt x="994" y="440"/>
                </a:lnTo>
                <a:lnTo>
                  <a:pt x="1027" y="399"/>
                </a:lnTo>
                <a:lnTo>
                  <a:pt x="1018" y="450"/>
                </a:lnTo>
                <a:lnTo>
                  <a:pt x="1149" y="411"/>
                </a:lnTo>
                <a:lnTo>
                  <a:pt x="1047" y="380"/>
                </a:lnTo>
                <a:lnTo>
                  <a:pt x="1047" y="376"/>
                </a:lnTo>
                <a:lnTo>
                  <a:pt x="1094" y="338"/>
                </a:lnTo>
                <a:lnTo>
                  <a:pt x="1111" y="343"/>
                </a:lnTo>
                <a:lnTo>
                  <a:pt x="1117" y="318"/>
                </a:lnTo>
                <a:lnTo>
                  <a:pt x="1131" y="308"/>
                </a:lnTo>
                <a:lnTo>
                  <a:pt x="1124" y="297"/>
                </a:lnTo>
                <a:lnTo>
                  <a:pt x="1107" y="303"/>
                </a:lnTo>
                <a:lnTo>
                  <a:pt x="1083" y="297"/>
                </a:lnTo>
                <a:lnTo>
                  <a:pt x="1080" y="313"/>
                </a:lnTo>
                <a:lnTo>
                  <a:pt x="1022" y="335"/>
                </a:lnTo>
                <a:lnTo>
                  <a:pt x="1021" y="334"/>
                </a:lnTo>
                <a:lnTo>
                  <a:pt x="1044" y="231"/>
                </a:lnTo>
                <a:lnTo>
                  <a:pt x="945" y="323"/>
                </a:lnTo>
                <a:lnTo>
                  <a:pt x="993" y="342"/>
                </a:lnTo>
                <a:lnTo>
                  <a:pt x="942" y="350"/>
                </a:lnTo>
                <a:lnTo>
                  <a:pt x="920" y="373"/>
                </a:lnTo>
                <a:lnTo>
                  <a:pt x="785" y="424"/>
                </a:lnTo>
                <a:lnTo>
                  <a:pt x="835" y="289"/>
                </a:lnTo>
                <a:lnTo>
                  <a:pt x="860" y="267"/>
                </a:lnTo>
                <a:lnTo>
                  <a:pt x="867" y="215"/>
                </a:lnTo>
                <a:lnTo>
                  <a:pt x="886" y="265"/>
                </a:lnTo>
                <a:lnTo>
                  <a:pt x="979" y="165"/>
                </a:lnTo>
                <a:lnTo>
                  <a:pt x="875" y="189"/>
                </a:lnTo>
                <a:lnTo>
                  <a:pt x="874" y="186"/>
                </a:lnTo>
                <a:lnTo>
                  <a:pt x="895" y="130"/>
                </a:lnTo>
                <a:lnTo>
                  <a:pt x="912" y="124"/>
                </a:lnTo>
                <a:lnTo>
                  <a:pt x="905" y="101"/>
                </a:lnTo>
                <a:lnTo>
                  <a:pt x="912" y="84"/>
                </a:lnTo>
                <a:lnTo>
                  <a:pt x="901" y="77"/>
                </a:lnTo>
                <a:lnTo>
                  <a:pt x="890" y="92"/>
                </a:lnTo>
                <a:lnTo>
                  <a:pt x="866" y="98"/>
                </a:lnTo>
                <a:lnTo>
                  <a:pt x="870" y="115"/>
                </a:lnTo>
                <a:lnTo>
                  <a:pt x="832" y="162"/>
                </a:lnTo>
                <a:lnTo>
                  <a:pt x="829" y="162"/>
                </a:lnTo>
                <a:lnTo>
                  <a:pt x="798" y="60"/>
                </a:lnTo>
                <a:lnTo>
                  <a:pt x="759" y="191"/>
                </a:lnTo>
                <a:lnTo>
                  <a:pt x="810" y="182"/>
                </a:lnTo>
                <a:lnTo>
                  <a:pt x="769" y="215"/>
                </a:lnTo>
                <a:lnTo>
                  <a:pt x="763" y="246"/>
                </a:lnTo>
                <a:lnTo>
                  <a:pt x="670" y="357"/>
                </a:lnTo>
                <a:lnTo>
                  <a:pt x="646" y="216"/>
                </a:lnTo>
                <a:lnTo>
                  <a:pt x="657" y="185"/>
                </a:lnTo>
                <a:lnTo>
                  <a:pt x="637" y="136"/>
                </a:lnTo>
                <a:lnTo>
                  <a:pt x="678" y="170"/>
                </a:lnTo>
                <a:lnTo>
                  <a:pt x="709" y="37"/>
                </a:lnTo>
                <a:lnTo>
                  <a:pt x="630" y="109"/>
                </a:lnTo>
                <a:lnTo>
                  <a:pt x="628" y="107"/>
                </a:lnTo>
                <a:lnTo>
                  <a:pt x="619" y="47"/>
                </a:lnTo>
                <a:lnTo>
                  <a:pt x="630" y="35"/>
                </a:lnTo>
                <a:lnTo>
                  <a:pt x="613" y="18"/>
                </a:lnTo>
                <a:lnTo>
                  <a:pt x="611" y="0"/>
                </a:lnTo>
                <a:lnTo>
                  <a:pt x="598" y="0"/>
                </a:lnTo>
                <a:lnTo>
                  <a:pt x="595" y="18"/>
                </a:lnTo>
                <a:lnTo>
                  <a:pt x="578" y="35"/>
                </a:lnTo>
                <a:lnTo>
                  <a:pt x="590" y="47"/>
                </a:lnTo>
                <a:lnTo>
                  <a:pt x="579" y="107"/>
                </a:lnTo>
                <a:lnTo>
                  <a:pt x="578" y="109"/>
                </a:lnTo>
                <a:lnTo>
                  <a:pt x="500" y="37"/>
                </a:lnTo>
                <a:lnTo>
                  <a:pt x="531" y="170"/>
                </a:lnTo>
                <a:lnTo>
                  <a:pt x="572" y="136"/>
                </a:lnTo>
                <a:lnTo>
                  <a:pt x="552" y="185"/>
                </a:lnTo>
                <a:lnTo>
                  <a:pt x="562" y="216"/>
                </a:lnTo>
                <a:lnTo>
                  <a:pt x="538" y="357"/>
                </a:lnTo>
                <a:lnTo>
                  <a:pt x="446" y="246"/>
                </a:lnTo>
                <a:lnTo>
                  <a:pt x="439" y="215"/>
                </a:lnTo>
                <a:lnTo>
                  <a:pt x="399" y="182"/>
                </a:lnTo>
                <a:lnTo>
                  <a:pt x="450" y="191"/>
                </a:lnTo>
                <a:lnTo>
                  <a:pt x="411" y="60"/>
                </a:lnTo>
                <a:lnTo>
                  <a:pt x="379" y="162"/>
                </a:lnTo>
                <a:lnTo>
                  <a:pt x="377" y="162"/>
                </a:lnTo>
                <a:lnTo>
                  <a:pt x="339" y="115"/>
                </a:lnTo>
                <a:lnTo>
                  <a:pt x="342" y="98"/>
                </a:lnTo>
                <a:lnTo>
                  <a:pt x="319" y="92"/>
                </a:lnTo>
                <a:lnTo>
                  <a:pt x="307" y="77"/>
                </a:lnTo>
                <a:lnTo>
                  <a:pt x="297" y="84"/>
                </a:lnTo>
                <a:lnTo>
                  <a:pt x="303" y="101"/>
                </a:lnTo>
                <a:lnTo>
                  <a:pt x="297" y="124"/>
                </a:lnTo>
                <a:lnTo>
                  <a:pt x="314" y="130"/>
                </a:lnTo>
                <a:lnTo>
                  <a:pt x="335" y="186"/>
                </a:lnTo>
                <a:lnTo>
                  <a:pt x="333" y="189"/>
                </a:lnTo>
                <a:lnTo>
                  <a:pt x="230" y="165"/>
                </a:lnTo>
                <a:lnTo>
                  <a:pt x="323" y="265"/>
                </a:lnTo>
                <a:lnTo>
                  <a:pt x="341" y="215"/>
                </a:lnTo>
                <a:lnTo>
                  <a:pt x="349" y="267"/>
                </a:lnTo>
                <a:lnTo>
                  <a:pt x="374" y="289"/>
                </a:lnTo>
                <a:lnTo>
                  <a:pt x="424" y="424"/>
                </a:lnTo>
                <a:lnTo>
                  <a:pt x="288" y="373"/>
                </a:lnTo>
                <a:lnTo>
                  <a:pt x="267" y="350"/>
                </a:lnTo>
                <a:lnTo>
                  <a:pt x="214" y="342"/>
                </a:lnTo>
                <a:lnTo>
                  <a:pt x="264" y="323"/>
                </a:lnTo>
                <a:lnTo>
                  <a:pt x="164" y="231"/>
                </a:lnTo>
                <a:lnTo>
                  <a:pt x="188" y="334"/>
                </a:lnTo>
                <a:lnTo>
                  <a:pt x="187" y="335"/>
                </a:lnTo>
                <a:lnTo>
                  <a:pt x="129" y="313"/>
                </a:lnTo>
                <a:lnTo>
                  <a:pt x="124" y="297"/>
                </a:lnTo>
                <a:lnTo>
                  <a:pt x="102" y="304"/>
                </a:lnTo>
                <a:lnTo>
                  <a:pt x="83" y="297"/>
                </a:lnTo>
                <a:lnTo>
                  <a:pt x="78" y="308"/>
                </a:lnTo>
                <a:lnTo>
                  <a:pt x="91" y="318"/>
                </a:lnTo>
                <a:lnTo>
                  <a:pt x="98" y="343"/>
                </a:lnTo>
                <a:lnTo>
                  <a:pt x="115" y="338"/>
                </a:lnTo>
                <a:lnTo>
                  <a:pt x="162" y="377"/>
                </a:lnTo>
                <a:lnTo>
                  <a:pt x="162" y="380"/>
                </a:lnTo>
                <a:lnTo>
                  <a:pt x="60" y="411"/>
                </a:lnTo>
                <a:lnTo>
                  <a:pt x="191" y="450"/>
                </a:lnTo>
                <a:lnTo>
                  <a:pt x="181" y="399"/>
                </a:lnTo>
                <a:lnTo>
                  <a:pt x="214" y="440"/>
                </a:lnTo>
                <a:lnTo>
                  <a:pt x="247" y="447"/>
                </a:lnTo>
                <a:lnTo>
                  <a:pt x="358" y="538"/>
                </a:lnTo>
                <a:lnTo>
                  <a:pt x="214" y="562"/>
                </a:lnTo>
                <a:lnTo>
                  <a:pt x="184" y="553"/>
                </a:lnTo>
                <a:lnTo>
                  <a:pt x="136" y="571"/>
                </a:lnTo>
                <a:lnTo>
                  <a:pt x="170" y="532"/>
                </a:lnTo>
                <a:lnTo>
                  <a:pt x="36" y="500"/>
                </a:lnTo>
                <a:lnTo>
                  <a:pt x="109" y="579"/>
                </a:lnTo>
                <a:lnTo>
                  <a:pt x="107" y="580"/>
                </a:lnTo>
                <a:lnTo>
                  <a:pt x="47" y="591"/>
                </a:lnTo>
                <a:lnTo>
                  <a:pt x="35" y="579"/>
                </a:lnTo>
                <a:lnTo>
                  <a:pt x="18" y="594"/>
                </a:lnTo>
                <a:lnTo>
                  <a:pt x="0" y="598"/>
                </a:lnTo>
                <a:lnTo>
                  <a:pt x="0" y="610"/>
                </a:lnTo>
                <a:lnTo>
                  <a:pt x="17" y="613"/>
                </a:lnTo>
                <a:lnTo>
                  <a:pt x="35" y="631"/>
                </a:lnTo>
                <a:lnTo>
                  <a:pt x="48" y="618"/>
                </a:lnTo>
                <a:lnTo>
                  <a:pt x="107" y="628"/>
                </a:lnTo>
                <a:lnTo>
                  <a:pt x="109" y="631"/>
                </a:lnTo>
                <a:lnTo>
                  <a:pt x="36" y="710"/>
                </a:lnTo>
                <a:lnTo>
                  <a:pt x="170" y="678"/>
                </a:lnTo>
                <a:lnTo>
                  <a:pt x="136" y="638"/>
                </a:lnTo>
                <a:lnTo>
                  <a:pt x="184" y="657"/>
                </a:lnTo>
                <a:lnTo>
                  <a:pt x="217" y="647"/>
                </a:lnTo>
                <a:lnTo>
                  <a:pt x="358" y="670"/>
                </a:lnTo>
                <a:lnTo>
                  <a:pt x="246" y="763"/>
                </a:lnTo>
                <a:lnTo>
                  <a:pt x="214" y="770"/>
                </a:lnTo>
                <a:lnTo>
                  <a:pt x="181" y="810"/>
                </a:lnTo>
                <a:lnTo>
                  <a:pt x="191" y="758"/>
                </a:lnTo>
                <a:lnTo>
                  <a:pt x="60" y="799"/>
                </a:lnTo>
                <a:lnTo>
                  <a:pt x="162" y="829"/>
                </a:lnTo>
                <a:lnTo>
                  <a:pt x="162" y="831"/>
                </a:lnTo>
                <a:lnTo>
                  <a:pt x="115" y="871"/>
                </a:lnTo>
                <a:lnTo>
                  <a:pt x="98" y="867"/>
                </a:lnTo>
                <a:lnTo>
                  <a:pt x="91" y="889"/>
                </a:lnTo>
                <a:lnTo>
                  <a:pt x="78" y="901"/>
                </a:lnTo>
                <a:lnTo>
                  <a:pt x="83" y="911"/>
                </a:lnTo>
                <a:lnTo>
                  <a:pt x="100" y="906"/>
                </a:lnTo>
                <a:lnTo>
                  <a:pt x="125" y="913"/>
                </a:lnTo>
                <a:lnTo>
                  <a:pt x="129" y="894"/>
                </a:lnTo>
                <a:lnTo>
                  <a:pt x="185" y="875"/>
                </a:lnTo>
                <a:lnTo>
                  <a:pt x="188" y="876"/>
                </a:lnTo>
                <a:lnTo>
                  <a:pt x="164" y="979"/>
                </a:lnTo>
                <a:lnTo>
                  <a:pt x="264" y="886"/>
                </a:lnTo>
                <a:lnTo>
                  <a:pt x="216" y="868"/>
                </a:lnTo>
                <a:lnTo>
                  <a:pt x="267" y="860"/>
                </a:lnTo>
                <a:lnTo>
                  <a:pt x="289" y="835"/>
                </a:lnTo>
                <a:lnTo>
                  <a:pt x="424" y="784"/>
                </a:lnTo>
                <a:lnTo>
                  <a:pt x="373" y="920"/>
                </a:lnTo>
                <a:lnTo>
                  <a:pt x="349" y="943"/>
                </a:lnTo>
                <a:lnTo>
                  <a:pt x="341" y="994"/>
                </a:lnTo>
                <a:lnTo>
                  <a:pt x="323" y="945"/>
                </a:lnTo>
                <a:lnTo>
                  <a:pt x="230" y="1045"/>
                </a:lnTo>
                <a:lnTo>
                  <a:pt x="333" y="1020"/>
                </a:lnTo>
                <a:lnTo>
                  <a:pt x="335" y="1023"/>
                </a:lnTo>
                <a:lnTo>
                  <a:pt x="314" y="1080"/>
                </a:lnTo>
                <a:lnTo>
                  <a:pt x="297" y="1084"/>
                </a:lnTo>
                <a:lnTo>
                  <a:pt x="303" y="1108"/>
                </a:lnTo>
                <a:lnTo>
                  <a:pt x="297" y="1125"/>
                </a:lnTo>
                <a:lnTo>
                  <a:pt x="307" y="1131"/>
                </a:lnTo>
                <a:lnTo>
                  <a:pt x="318" y="1118"/>
                </a:lnTo>
                <a:lnTo>
                  <a:pt x="342" y="1112"/>
                </a:lnTo>
                <a:lnTo>
                  <a:pt x="339" y="1093"/>
                </a:lnTo>
                <a:lnTo>
                  <a:pt x="377" y="1047"/>
                </a:lnTo>
                <a:lnTo>
                  <a:pt x="379" y="1047"/>
                </a:lnTo>
                <a:lnTo>
                  <a:pt x="411" y="1148"/>
                </a:lnTo>
                <a:lnTo>
                  <a:pt x="450" y="1019"/>
                </a:lnTo>
                <a:lnTo>
                  <a:pt x="399" y="1028"/>
                </a:lnTo>
                <a:lnTo>
                  <a:pt x="439" y="995"/>
                </a:lnTo>
                <a:lnTo>
                  <a:pt x="447" y="962"/>
                </a:lnTo>
                <a:lnTo>
                  <a:pt x="538" y="851"/>
                </a:lnTo>
                <a:lnTo>
                  <a:pt x="562" y="994"/>
                </a:lnTo>
                <a:lnTo>
                  <a:pt x="552" y="1025"/>
                </a:lnTo>
                <a:lnTo>
                  <a:pt x="572" y="1074"/>
                </a:lnTo>
                <a:lnTo>
                  <a:pt x="531" y="1040"/>
                </a:lnTo>
                <a:lnTo>
                  <a:pt x="500" y="1173"/>
                </a:lnTo>
                <a:lnTo>
                  <a:pt x="578" y="1100"/>
                </a:lnTo>
                <a:lnTo>
                  <a:pt x="581" y="1102"/>
                </a:lnTo>
                <a:lnTo>
                  <a:pt x="590" y="1161"/>
                </a:lnTo>
                <a:lnTo>
                  <a:pt x="578" y="1174"/>
                </a:lnTo>
                <a:lnTo>
                  <a:pt x="595" y="1191"/>
                </a:lnTo>
                <a:lnTo>
                  <a:pt x="598" y="1208"/>
                </a:lnTo>
                <a:lnTo>
                  <a:pt x="611" y="1208"/>
                </a:lnTo>
                <a:lnTo>
                  <a:pt x="613" y="1191"/>
                </a:lnTo>
                <a:lnTo>
                  <a:pt x="630" y="1174"/>
                </a:lnTo>
                <a:lnTo>
                  <a:pt x="619" y="1161"/>
                </a:lnTo>
                <a:lnTo>
                  <a:pt x="628" y="1102"/>
                </a:lnTo>
                <a:lnTo>
                  <a:pt x="630" y="1100"/>
                </a:lnTo>
                <a:lnTo>
                  <a:pt x="709" y="1173"/>
                </a:lnTo>
                <a:lnTo>
                  <a:pt x="678" y="1040"/>
                </a:lnTo>
                <a:lnTo>
                  <a:pt x="637" y="1074"/>
                </a:lnTo>
                <a:lnTo>
                  <a:pt x="657" y="1025"/>
                </a:lnTo>
                <a:lnTo>
                  <a:pt x="646" y="992"/>
                </a:lnTo>
                <a:lnTo>
                  <a:pt x="670" y="851"/>
                </a:lnTo>
                <a:lnTo>
                  <a:pt x="763" y="962"/>
                </a:lnTo>
                <a:lnTo>
                  <a:pt x="769" y="995"/>
                </a:lnTo>
                <a:lnTo>
                  <a:pt x="810" y="1028"/>
                </a:lnTo>
                <a:lnTo>
                  <a:pt x="759" y="1019"/>
                </a:lnTo>
                <a:lnTo>
                  <a:pt x="798" y="1148"/>
                </a:lnTo>
                <a:lnTo>
                  <a:pt x="829" y="1047"/>
                </a:lnTo>
                <a:lnTo>
                  <a:pt x="832" y="1047"/>
                </a:lnTo>
                <a:lnTo>
                  <a:pt x="870" y="1093"/>
                </a:lnTo>
                <a:lnTo>
                  <a:pt x="866" y="1112"/>
                </a:lnTo>
                <a:lnTo>
                  <a:pt x="890" y="1117"/>
                </a:lnTo>
                <a:lnTo>
                  <a:pt x="901" y="1131"/>
                </a:lnTo>
                <a:lnTo>
                  <a:pt x="912" y="1125"/>
                </a:lnTo>
                <a:lnTo>
                  <a:pt x="905" y="1108"/>
                </a:lnTo>
                <a:lnTo>
                  <a:pt x="912" y="1084"/>
                </a:lnTo>
                <a:lnTo>
                  <a:pt x="895" y="1080"/>
                </a:lnTo>
                <a:lnTo>
                  <a:pt x="874" y="1024"/>
                </a:lnTo>
                <a:lnTo>
                  <a:pt x="875" y="1020"/>
                </a:lnTo>
                <a:lnTo>
                  <a:pt x="979" y="1045"/>
                </a:lnTo>
                <a:lnTo>
                  <a:pt x="886" y="944"/>
                </a:lnTo>
                <a:lnTo>
                  <a:pt x="867" y="994"/>
                </a:lnTo>
                <a:lnTo>
                  <a:pt x="860" y="943"/>
                </a:lnTo>
                <a:lnTo>
                  <a:pt x="835" y="920"/>
                </a:lnTo>
                <a:lnTo>
                  <a:pt x="785" y="784"/>
                </a:lnTo>
                <a:lnTo>
                  <a:pt x="920" y="835"/>
                </a:lnTo>
                <a:lnTo>
                  <a:pt x="942" y="860"/>
                </a:lnTo>
                <a:lnTo>
                  <a:pt x="993" y="868"/>
                </a:lnTo>
                <a:lnTo>
                  <a:pt x="945" y="885"/>
                </a:lnTo>
                <a:lnTo>
                  <a:pt x="1044" y="979"/>
                </a:lnTo>
                <a:lnTo>
                  <a:pt x="1021" y="875"/>
                </a:lnTo>
                <a:lnTo>
                  <a:pt x="1023" y="875"/>
                </a:lnTo>
                <a:lnTo>
                  <a:pt x="1080" y="896"/>
                </a:lnTo>
                <a:lnTo>
                  <a:pt x="1083" y="913"/>
                </a:lnTo>
                <a:lnTo>
                  <a:pt x="1108" y="906"/>
                </a:lnTo>
                <a:lnTo>
                  <a:pt x="1124" y="911"/>
                </a:lnTo>
                <a:lnTo>
                  <a:pt x="1131" y="901"/>
                </a:lnTo>
                <a:lnTo>
                  <a:pt x="1117" y="890"/>
                </a:lnTo>
                <a:lnTo>
                  <a:pt x="1111" y="867"/>
                </a:lnTo>
                <a:lnTo>
                  <a:pt x="1094" y="871"/>
                </a:lnTo>
                <a:lnTo>
                  <a:pt x="1047" y="833"/>
                </a:lnTo>
                <a:lnTo>
                  <a:pt x="1047" y="829"/>
                </a:lnTo>
                <a:lnTo>
                  <a:pt x="1149" y="799"/>
                </a:lnTo>
                <a:lnTo>
                  <a:pt x="1018" y="758"/>
                </a:lnTo>
                <a:lnTo>
                  <a:pt x="1027" y="810"/>
                </a:lnTo>
                <a:lnTo>
                  <a:pt x="994" y="770"/>
                </a:lnTo>
                <a:lnTo>
                  <a:pt x="963" y="762"/>
                </a:lnTo>
                <a:lnTo>
                  <a:pt x="850" y="670"/>
                </a:lnTo>
                <a:lnTo>
                  <a:pt x="993" y="647"/>
                </a:lnTo>
                <a:lnTo>
                  <a:pt x="1025" y="657"/>
                </a:lnTo>
                <a:lnTo>
                  <a:pt x="1073" y="638"/>
                </a:lnTo>
                <a:lnTo>
                  <a:pt x="1039" y="678"/>
                </a:lnTo>
                <a:lnTo>
                  <a:pt x="1172" y="708"/>
                </a:lnTo>
                <a:lnTo>
                  <a:pt x="1099" y="631"/>
                </a:lnTo>
                <a:lnTo>
                  <a:pt x="1102" y="628"/>
                </a:lnTo>
                <a:lnTo>
                  <a:pt x="1161" y="618"/>
                </a:lnTo>
                <a:lnTo>
                  <a:pt x="1174" y="631"/>
                </a:lnTo>
                <a:lnTo>
                  <a:pt x="1191" y="613"/>
                </a:lnTo>
                <a:lnTo>
                  <a:pt x="1209" y="610"/>
                </a:lnTo>
                <a:lnTo>
                  <a:pt x="1209" y="598"/>
                </a:lnTo>
                <a:close/>
                <a:moveTo>
                  <a:pt x="1149" y="601"/>
                </a:moveTo>
                <a:lnTo>
                  <a:pt x="1119" y="601"/>
                </a:lnTo>
                <a:lnTo>
                  <a:pt x="1114" y="594"/>
                </a:lnTo>
                <a:lnTo>
                  <a:pt x="1149" y="601"/>
                </a:lnTo>
                <a:close/>
                <a:moveTo>
                  <a:pt x="773" y="656"/>
                </a:moveTo>
                <a:lnTo>
                  <a:pt x="882" y="745"/>
                </a:lnTo>
                <a:lnTo>
                  <a:pt x="845" y="737"/>
                </a:lnTo>
                <a:lnTo>
                  <a:pt x="845" y="737"/>
                </a:lnTo>
                <a:lnTo>
                  <a:pt x="725" y="636"/>
                </a:lnTo>
                <a:lnTo>
                  <a:pt x="879" y="610"/>
                </a:lnTo>
                <a:lnTo>
                  <a:pt x="879" y="610"/>
                </a:lnTo>
                <a:lnTo>
                  <a:pt x="913" y="621"/>
                </a:lnTo>
                <a:lnTo>
                  <a:pt x="776" y="644"/>
                </a:lnTo>
                <a:lnTo>
                  <a:pt x="763" y="647"/>
                </a:lnTo>
                <a:lnTo>
                  <a:pt x="773" y="656"/>
                </a:lnTo>
                <a:close/>
                <a:moveTo>
                  <a:pt x="725" y="733"/>
                </a:moveTo>
                <a:lnTo>
                  <a:pt x="774" y="864"/>
                </a:lnTo>
                <a:lnTo>
                  <a:pt x="747" y="841"/>
                </a:lnTo>
                <a:lnTo>
                  <a:pt x="747" y="839"/>
                </a:lnTo>
                <a:lnTo>
                  <a:pt x="692" y="693"/>
                </a:lnTo>
                <a:lnTo>
                  <a:pt x="840" y="748"/>
                </a:lnTo>
                <a:lnTo>
                  <a:pt x="840" y="748"/>
                </a:lnTo>
                <a:lnTo>
                  <a:pt x="864" y="774"/>
                </a:lnTo>
                <a:lnTo>
                  <a:pt x="733" y="725"/>
                </a:lnTo>
                <a:lnTo>
                  <a:pt x="720" y="720"/>
                </a:lnTo>
                <a:lnTo>
                  <a:pt x="725" y="733"/>
                </a:lnTo>
                <a:close/>
                <a:moveTo>
                  <a:pt x="476" y="725"/>
                </a:moveTo>
                <a:lnTo>
                  <a:pt x="345" y="774"/>
                </a:lnTo>
                <a:lnTo>
                  <a:pt x="369" y="748"/>
                </a:lnTo>
                <a:lnTo>
                  <a:pt x="369" y="748"/>
                </a:lnTo>
                <a:lnTo>
                  <a:pt x="517" y="693"/>
                </a:lnTo>
                <a:lnTo>
                  <a:pt x="462" y="839"/>
                </a:lnTo>
                <a:lnTo>
                  <a:pt x="462" y="841"/>
                </a:lnTo>
                <a:lnTo>
                  <a:pt x="434" y="865"/>
                </a:lnTo>
                <a:lnTo>
                  <a:pt x="484" y="733"/>
                </a:lnTo>
                <a:lnTo>
                  <a:pt x="489" y="720"/>
                </a:lnTo>
                <a:lnTo>
                  <a:pt x="476" y="725"/>
                </a:lnTo>
                <a:close/>
                <a:moveTo>
                  <a:pt x="433" y="644"/>
                </a:moveTo>
                <a:lnTo>
                  <a:pt x="295" y="622"/>
                </a:lnTo>
                <a:lnTo>
                  <a:pt x="329" y="610"/>
                </a:lnTo>
                <a:lnTo>
                  <a:pt x="329" y="610"/>
                </a:lnTo>
                <a:lnTo>
                  <a:pt x="484" y="636"/>
                </a:lnTo>
                <a:lnTo>
                  <a:pt x="362" y="737"/>
                </a:lnTo>
                <a:lnTo>
                  <a:pt x="363" y="737"/>
                </a:lnTo>
                <a:lnTo>
                  <a:pt x="327" y="745"/>
                </a:lnTo>
                <a:lnTo>
                  <a:pt x="435" y="656"/>
                </a:lnTo>
                <a:lnTo>
                  <a:pt x="446" y="647"/>
                </a:lnTo>
                <a:lnTo>
                  <a:pt x="433" y="644"/>
                </a:lnTo>
                <a:close/>
                <a:moveTo>
                  <a:pt x="435" y="553"/>
                </a:moveTo>
                <a:lnTo>
                  <a:pt x="328" y="465"/>
                </a:lnTo>
                <a:lnTo>
                  <a:pt x="362" y="471"/>
                </a:lnTo>
                <a:lnTo>
                  <a:pt x="362" y="471"/>
                </a:lnTo>
                <a:lnTo>
                  <a:pt x="484" y="572"/>
                </a:lnTo>
                <a:lnTo>
                  <a:pt x="329" y="598"/>
                </a:lnTo>
                <a:lnTo>
                  <a:pt x="329" y="598"/>
                </a:lnTo>
                <a:lnTo>
                  <a:pt x="293" y="588"/>
                </a:lnTo>
                <a:lnTo>
                  <a:pt x="433" y="564"/>
                </a:lnTo>
                <a:lnTo>
                  <a:pt x="446" y="562"/>
                </a:lnTo>
                <a:lnTo>
                  <a:pt x="435" y="553"/>
                </a:lnTo>
                <a:close/>
                <a:moveTo>
                  <a:pt x="484" y="475"/>
                </a:moveTo>
                <a:lnTo>
                  <a:pt x="434" y="344"/>
                </a:lnTo>
                <a:lnTo>
                  <a:pt x="462" y="369"/>
                </a:lnTo>
                <a:lnTo>
                  <a:pt x="462" y="369"/>
                </a:lnTo>
                <a:lnTo>
                  <a:pt x="517" y="516"/>
                </a:lnTo>
                <a:lnTo>
                  <a:pt x="369" y="461"/>
                </a:lnTo>
                <a:lnTo>
                  <a:pt x="369" y="462"/>
                </a:lnTo>
                <a:lnTo>
                  <a:pt x="344" y="435"/>
                </a:lnTo>
                <a:lnTo>
                  <a:pt x="476" y="483"/>
                </a:lnTo>
                <a:lnTo>
                  <a:pt x="489" y="488"/>
                </a:lnTo>
                <a:lnTo>
                  <a:pt x="484" y="475"/>
                </a:lnTo>
                <a:close/>
                <a:moveTo>
                  <a:pt x="733" y="483"/>
                </a:moveTo>
                <a:lnTo>
                  <a:pt x="865" y="435"/>
                </a:lnTo>
                <a:lnTo>
                  <a:pt x="840" y="462"/>
                </a:lnTo>
                <a:lnTo>
                  <a:pt x="840" y="461"/>
                </a:lnTo>
                <a:lnTo>
                  <a:pt x="692" y="516"/>
                </a:lnTo>
                <a:lnTo>
                  <a:pt x="747" y="369"/>
                </a:lnTo>
                <a:lnTo>
                  <a:pt x="747" y="369"/>
                </a:lnTo>
                <a:lnTo>
                  <a:pt x="773" y="344"/>
                </a:lnTo>
                <a:lnTo>
                  <a:pt x="725" y="475"/>
                </a:lnTo>
                <a:lnTo>
                  <a:pt x="720" y="488"/>
                </a:lnTo>
                <a:lnTo>
                  <a:pt x="733" y="483"/>
                </a:lnTo>
                <a:close/>
                <a:moveTo>
                  <a:pt x="776" y="564"/>
                </a:moveTo>
                <a:lnTo>
                  <a:pt x="915" y="588"/>
                </a:lnTo>
                <a:lnTo>
                  <a:pt x="879" y="598"/>
                </a:lnTo>
                <a:lnTo>
                  <a:pt x="879" y="598"/>
                </a:lnTo>
                <a:lnTo>
                  <a:pt x="725" y="572"/>
                </a:lnTo>
                <a:lnTo>
                  <a:pt x="845" y="471"/>
                </a:lnTo>
                <a:lnTo>
                  <a:pt x="845" y="471"/>
                </a:lnTo>
                <a:lnTo>
                  <a:pt x="881" y="465"/>
                </a:lnTo>
                <a:lnTo>
                  <a:pt x="773" y="553"/>
                </a:lnTo>
                <a:lnTo>
                  <a:pt x="763" y="562"/>
                </a:lnTo>
                <a:lnTo>
                  <a:pt x="776" y="564"/>
                </a:lnTo>
                <a:close/>
                <a:moveTo>
                  <a:pt x="705" y="638"/>
                </a:moveTo>
                <a:lnTo>
                  <a:pt x="793" y="710"/>
                </a:lnTo>
                <a:lnTo>
                  <a:pt x="659" y="632"/>
                </a:lnTo>
                <a:lnTo>
                  <a:pt x="636" y="613"/>
                </a:lnTo>
                <a:lnTo>
                  <a:pt x="663" y="608"/>
                </a:lnTo>
                <a:lnTo>
                  <a:pt x="818" y="608"/>
                </a:lnTo>
                <a:lnTo>
                  <a:pt x="709" y="626"/>
                </a:lnTo>
                <a:lnTo>
                  <a:pt x="695" y="628"/>
                </a:lnTo>
                <a:lnTo>
                  <a:pt x="705" y="638"/>
                </a:lnTo>
                <a:close/>
                <a:moveTo>
                  <a:pt x="675" y="683"/>
                </a:moveTo>
                <a:lnTo>
                  <a:pt x="714" y="788"/>
                </a:lnTo>
                <a:lnTo>
                  <a:pt x="637" y="655"/>
                </a:lnTo>
                <a:lnTo>
                  <a:pt x="628" y="627"/>
                </a:lnTo>
                <a:lnTo>
                  <a:pt x="654" y="638"/>
                </a:lnTo>
                <a:lnTo>
                  <a:pt x="788" y="715"/>
                </a:lnTo>
                <a:lnTo>
                  <a:pt x="684" y="676"/>
                </a:lnTo>
                <a:lnTo>
                  <a:pt x="671" y="670"/>
                </a:lnTo>
                <a:lnTo>
                  <a:pt x="675" y="683"/>
                </a:lnTo>
                <a:close/>
                <a:moveTo>
                  <a:pt x="524" y="676"/>
                </a:moveTo>
                <a:lnTo>
                  <a:pt x="422" y="714"/>
                </a:lnTo>
                <a:lnTo>
                  <a:pt x="556" y="636"/>
                </a:lnTo>
                <a:lnTo>
                  <a:pt x="581" y="627"/>
                </a:lnTo>
                <a:lnTo>
                  <a:pt x="570" y="657"/>
                </a:lnTo>
                <a:lnTo>
                  <a:pt x="493" y="791"/>
                </a:lnTo>
                <a:lnTo>
                  <a:pt x="532" y="683"/>
                </a:lnTo>
                <a:lnTo>
                  <a:pt x="538" y="670"/>
                </a:lnTo>
                <a:lnTo>
                  <a:pt x="524" y="676"/>
                </a:lnTo>
                <a:close/>
                <a:moveTo>
                  <a:pt x="500" y="626"/>
                </a:moveTo>
                <a:lnTo>
                  <a:pt x="392" y="609"/>
                </a:lnTo>
                <a:lnTo>
                  <a:pt x="547" y="609"/>
                </a:lnTo>
                <a:lnTo>
                  <a:pt x="573" y="613"/>
                </a:lnTo>
                <a:lnTo>
                  <a:pt x="548" y="634"/>
                </a:lnTo>
                <a:lnTo>
                  <a:pt x="414" y="710"/>
                </a:lnTo>
                <a:lnTo>
                  <a:pt x="502" y="638"/>
                </a:lnTo>
                <a:lnTo>
                  <a:pt x="514" y="628"/>
                </a:lnTo>
                <a:lnTo>
                  <a:pt x="500" y="626"/>
                </a:lnTo>
                <a:close/>
                <a:moveTo>
                  <a:pt x="502" y="571"/>
                </a:moveTo>
                <a:lnTo>
                  <a:pt x="418" y="501"/>
                </a:lnTo>
                <a:lnTo>
                  <a:pt x="552" y="579"/>
                </a:lnTo>
                <a:lnTo>
                  <a:pt x="573" y="596"/>
                </a:lnTo>
                <a:lnTo>
                  <a:pt x="541" y="601"/>
                </a:lnTo>
                <a:lnTo>
                  <a:pt x="387" y="601"/>
                </a:lnTo>
                <a:lnTo>
                  <a:pt x="500" y="583"/>
                </a:lnTo>
                <a:lnTo>
                  <a:pt x="514" y="580"/>
                </a:lnTo>
                <a:lnTo>
                  <a:pt x="502" y="571"/>
                </a:lnTo>
                <a:close/>
                <a:moveTo>
                  <a:pt x="532" y="525"/>
                </a:moveTo>
                <a:lnTo>
                  <a:pt x="494" y="422"/>
                </a:lnTo>
                <a:lnTo>
                  <a:pt x="572" y="555"/>
                </a:lnTo>
                <a:lnTo>
                  <a:pt x="581" y="581"/>
                </a:lnTo>
                <a:lnTo>
                  <a:pt x="552" y="570"/>
                </a:lnTo>
                <a:lnTo>
                  <a:pt x="418" y="494"/>
                </a:lnTo>
                <a:lnTo>
                  <a:pt x="524" y="533"/>
                </a:lnTo>
                <a:lnTo>
                  <a:pt x="538" y="538"/>
                </a:lnTo>
                <a:lnTo>
                  <a:pt x="532" y="525"/>
                </a:lnTo>
                <a:close/>
                <a:moveTo>
                  <a:pt x="684" y="533"/>
                </a:moveTo>
                <a:lnTo>
                  <a:pt x="790" y="494"/>
                </a:lnTo>
                <a:lnTo>
                  <a:pt x="657" y="571"/>
                </a:lnTo>
                <a:lnTo>
                  <a:pt x="628" y="581"/>
                </a:lnTo>
                <a:lnTo>
                  <a:pt x="637" y="555"/>
                </a:lnTo>
                <a:lnTo>
                  <a:pt x="714" y="422"/>
                </a:lnTo>
                <a:lnTo>
                  <a:pt x="675" y="525"/>
                </a:lnTo>
                <a:lnTo>
                  <a:pt x="671" y="538"/>
                </a:lnTo>
                <a:lnTo>
                  <a:pt x="684" y="533"/>
                </a:lnTo>
                <a:close/>
                <a:moveTo>
                  <a:pt x="709" y="583"/>
                </a:moveTo>
                <a:lnTo>
                  <a:pt x="820" y="601"/>
                </a:lnTo>
                <a:lnTo>
                  <a:pt x="666" y="601"/>
                </a:lnTo>
                <a:lnTo>
                  <a:pt x="636" y="596"/>
                </a:lnTo>
                <a:lnTo>
                  <a:pt x="657" y="579"/>
                </a:lnTo>
                <a:lnTo>
                  <a:pt x="790" y="501"/>
                </a:lnTo>
                <a:lnTo>
                  <a:pt x="705" y="571"/>
                </a:lnTo>
                <a:lnTo>
                  <a:pt x="695" y="580"/>
                </a:lnTo>
                <a:lnTo>
                  <a:pt x="709" y="583"/>
                </a:lnTo>
                <a:close/>
                <a:moveTo>
                  <a:pt x="632" y="549"/>
                </a:moveTo>
                <a:lnTo>
                  <a:pt x="612" y="572"/>
                </a:lnTo>
                <a:lnTo>
                  <a:pt x="608" y="543"/>
                </a:lnTo>
                <a:lnTo>
                  <a:pt x="608" y="390"/>
                </a:lnTo>
                <a:lnTo>
                  <a:pt x="627" y="500"/>
                </a:lnTo>
                <a:lnTo>
                  <a:pt x="628" y="513"/>
                </a:lnTo>
                <a:lnTo>
                  <a:pt x="637" y="503"/>
                </a:lnTo>
                <a:lnTo>
                  <a:pt x="709" y="416"/>
                </a:lnTo>
                <a:lnTo>
                  <a:pt x="632" y="549"/>
                </a:lnTo>
                <a:close/>
                <a:moveTo>
                  <a:pt x="600" y="543"/>
                </a:moveTo>
                <a:lnTo>
                  <a:pt x="595" y="572"/>
                </a:lnTo>
                <a:lnTo>
                  <a:pt x="577" y="549"/>
                </a:lnTo>
                <a:lnTo>
                  <a:pt x="500" y="416"/>
                </a:lnTo>
                <a:lnTo>
                  <a:pt x="572" y="503"/>
                </a:lnTo>
                <a:lnTo>
                  <a:pt x="579" y="513"/>
                </a:lnTo>
                <a:lnTo>
                  <a:pt x="582" y="500"/>
                </a:lnTo>
                <a:lnTo>
                  <a:pt x="600" y="390"/>
                </a:lnTo>
                <a:lnTo>
                  <a:pt x="600" y="543"/>
                </a:lnTo>
                <a:close/>
                <a:moveTo>
                  <a:pt x="578" y="657"/>
                </a:moveTo>
                <a:lnTo>
                  <a:pt x="595" y="636"/>
                </a:lnTo>
                <a:lnTo>
                  <a:pt x="600" y="666"/>
                </a:lnTo>
                <a:lnTo>
                  <a:pt x="600" y="820"/>
                </a:lnTo>
                <a:lnTo>
                  <a:pt x="582" y="708"/>
                </a:lnTo>
                <a:lnTo>
                  <a:pt x="579" y="695"/>
                </a:lnTo>
                <a:lnTo>
                  <a:pt x="572" y="706"/>
                </a:lnTo>
                <a:lnTo>
                  <a:pt x="501" y="791"/>
                </a:lnTo>
                <a:lnTo>
                  <a:pt x="578" y="657"/>
                </a:lnTo>
                <a:close/>
                <a:moveTo>
                  <a:pt x="608" y="664"/>
                </a:moveTo>
                <a:lnTo>
                  <a:pt x="612" y="636"/>
                </a:lnTo>
                <a:lnTo>
                  <a:pt x="632" y="659"/>
                </a:lnTo>
                <a:lnTo>
                  <a:pt x="708" y="792"/>
                </a:lnTo>
                <a:lnTo>
                  <a:pt x="637" y="706"/>
                </a:lnTo>
                <a:lnTo>
                  <a:pt x="628" y="695"/>
                </a:lnTo>
                <a:lnTo>
                  <a:pt x="627" y="708"/>
                </a:lnTo>
                <a:lnTo>
                  <a:pt x="608" y="818"/>
                </a:lnTo>
                <a:lnTo>
                  <a:pt x="608" y="664"/>
                </a:lnTo>
                <a:close/>
                <a:moveTo>
                  <a:pt x="737" y="363"/>
                </a:moveTo>
                <a:lnTo>
                  <a:pt x="737" y="363"/>
                </a:lnTo>
                <a:lnTo>
                  <a:pt x="636" y="484"/>
                </a:lnTo>
                <a:lnTo>
                  <a:pt x="611" y="329"/>
                </a:lnTo>
                <a:lnTo>
                  <a:pt x="610" y="329"/>
                </a:lnTo>
                <a:lnTo>
                  <a:pt x="621" y="295"/>
                </a:lnTo>
                <a:lnTo>
                  <a:pt x="644" y="432"/>
                </a:lnTo>
                <a:lnTo>
                  <a:pt x="646" y="447"/>
                </a:lnTo>
                <a:lnTo>
                  <a:pt x="655" y="436"/>
                </a:lnTo>
                <a:lnTo>
                  <a:pt x="744" y="327"/>
                </a:lnTo>
                <a:lnTo>
                  <a:pt x="737" y="363"/>
                </a:lnTo>
                <a:close/>
                <a:moveTo>
                  <a:pt x="598" y="329"/>
                </a:moveTo>
                <a:lnTo>
                  <a:pt x="598" y="329"/>
                </a:lnTo>
                <a:lnTo>
                  <a:pt x="572" y="484"/>
                </a:lnTo>
                <a:lnTo>
                  <a:pt x="472" y="363"/>
                </a:lnTo>
                <a:lnTo>
                  <a:pt x="471" y="363"/>
                </a:lnTo>
                <a:lnTo>
                  <a:pt x="464" y="327"/>
                </a:lnTo>
                <a:lnTo>
                  <a:pt x="553" y="436"/>
                </a:lnTo>
                <a:lnTo>
                  <a:pt x="562" y="447"/>
                </a:lnTo>
                <a:lnTo>
                  <a:pt x="564" y="432"/>
                </a:lnTo>
                <a:lnTo>
                  <a:pt x="587" y="295"/>
                </a:lnTo>
                <a:lnTo>
                  <a:pt x="598" y="329"/>
                </a:lnTo>
                <a:close/>
                <a:moveTo>
                  <a:pt x="472" y="846"/>
                </a:moveTo>
                <a:lnTo>
                  <a:pt x="472" y="846"/>
                </a:lnTo>
                <a:lnTo>
                  <a:pt x="572" y="724"/>
                </a:lnTo>
                <a:lnTo>
                  <a:pt x="598" y="880"/>
                </a:lnTo>
                <a:lnTo>
                  <a:pt x="599" y="880"/>
                </a:lnTo>
                <a:lnTo>
                  <a:pt x="587" y="915"/>
                </a:lnTo>
                <a:lnTo>
                  <a:pt x="564" y="776"/>
                </a:lnTo>
                <a:lnTo>
                  <a:pt x="562" y="762"/>
                </a:lnTo>
                <a:lnTo>
                  <a:pt x="553" y="772"/>
                </a:lnTo>
                <a:lnTo>
                  <a:pt x="464" y="881"/>
                </a:lnTo>
                <a:lnTo>
                  <a:pt x="472" y="846"/>
                </a:lnTo>
                <a:close/>
                <a:moveTo>
                  <a:pt x="610" y="880"/>
                </a:moveTo>
                <a:lnTo>
                  <a:pt x="611" y="880"/>
                </a:lnTo>
                <a:lnTo>
                  <a:pt x="636" y="724"/>
                </a:lnTo>
                <a:lnTo>
                  <a:pt x="737" y="846"/>
                </a:lnTo>
                <a:lnTo>
                  <a:pt x="737" y="846"/>
                </a:lnTo>
                <a:lnTo>
                  <a:pt x="744" y="881"/>
                </a:lnTo>
                <a:lnTo>
                  <a:pt x="655" y="772"/>
                </a:lnTo>
                <a:lnTo>
                  <a:pt x="646" y="762"/>
                </a:lnTo>
                <a:lnTo>
                  <a:pt x="644" y="776"/>
                </a:lnTo>
                <a:lnTo>
                  <a:pt x="621" y="914"/>
                </a:lnTo>
                <a:lnTo>
                  <a:pt x="610" y="880"/>
                </a:lnTo>
                <a:close/>
                <a:moveTo>
                  <a:pt x="832" y="537"/>
                </a:moveTo>
                <a:lnTo>
                  <a:pt x="822" y="546"/>
                </a:lnTo>
                <a:lnTo>
                  <a:pt x="835" y="549"/>
                </a:lnTo>
                <a:lnTo>
                  <a:pt x="967" y="571"/>
                </a:lnTo>
                <a:lnTo>
                  <a:pt x="941" y="579"/>
                </a:lnTo>
                <a:lnTo>
                  <a:pt x="792" y="554"/>
                </a:lnTo>
                <a:lnTo>
                  <a:pt x="908" y="458"/>
                </a:lnTo>
                <a:lnTo>
                  <a:pt x="934" y="453"/>
                </a:lnTo>
                <a:lnTo>
                  <a:pt x="832" y="537"/>
                </a:lnTo>
                <a:close/>
                <a:moveTo>
                  <a:pt x="1051" y="351"/>
                </a:moveTo>
                <a:lnTo>
                  <a:pt x="1076" y="337"/>
                </a:lnTo>
                <a:lnTo>
                  <a:pt x="1049" y="357"/>
                </a:lnTo>
                <a:lnTo>
                  <a:pt x="1051" y="351"/>
                </a:lnTo>
                <a:close/>
                <a:moveTo>
                  <a:pt x="1074" y="329"/>
                </a:moveTo>
                <a:lnTo>
                  <a:pt x="1048" y="344"/>
                </a:lnTo>
                <a:lnTo>
                  <a:pt x="1040" y="342"/>
                </a:lnTo>
                <a:lnTo>
                  <a:pt x="1074" y="329"/>
                </a:lnTo>
                <a:close/>
                <a:moveTo>
                  <a:pt x="768" y="432"/>
                </a:moveTo>
                <a:lnTo>
                  <a:pt x="763" y="445"/>
                </a:lnTo>
                <a:lnTo>
                  <a:pt x="776" y="440"/>
                </a:lnTo>
                <a:lnTo>
                  <a:pt x="901" y="393"/>
                </a:lnTo>
                <a:lnTo>
                  <a:pt x="883" y="414"/>
                </a:lnTo>
                <a:lnTo>
                  <a:pt x="742" y="467"/>
                </a:lnTo>
                <a:lnTo>
                  <a:pt x="794" y="326"/>
                </a:lnTo>
                <a:lnTo>
                  <a:pt x="815" y="308"/>
                </a:lnTo>
                <a:lnTo>
                  <a:pt x="768" y="432"/>
                </a:lnTo>
                <a:close/>
                <a:moveTo>
                  <a:pt x="865" y="161"/>
                </a:moveTo>
                <a:lnTo>
                  <a:pt x="879" y="136"/>
                </a:lnTo>
                <a:lnTo>
                  <a:pt x="867" y="168"/>
                </a:lnTo>
                <a:lnTo>
                  <a:pt x="865" y="161"/>
                </a:lnTo>
                <a:close/>
                <a:moveTo>
                  <a:pt x="874" y="131"/>
                </a:moveTo>
                <a:lnTo>
                  <a:pt x="858" y="157"/>
                </a:lnTo>
                <a:lnTo>
                  <a:pt x="850" y="159"/>
                </a:lnTo>
                <a:lnTo>
                  <a:pt x="874" y="131"/>
                </a:lnTo>
                <a:close/>
                <a:moveTo>
                  <a:pt x="661" y="373"/>
                </a:moveTo>
                <a:lnTo>
                  <a:pt x="662" y="388"/>
                </a:lnTo>
                <a:lnTo>
                  <a:pt x="671" y="376"/>
                </a:lnTo>
                <a:lnTo>
                  <a:pt x="756" y="274"/>
                </a:lnTo>
                <a:lnTo>
                  <a:pt x="751" y="300"/>
                </a:lnTo>
                <a:lnTo>
                  <a:pt x="654" y="416"/>
                </a:lnTo>
                <a:lnTo>
                  <a:pt x="629" y="268"/>
                </a:lnTo>
                <a:lnTo>
                  <a:pt x="638" y="242"/>
                </a:lnTo>
                <a:lnTo>
                  <a:pt x="661" y="373"/>
                </a:lnTo>
                <a:close/>
                <a:moveTo>
                  <a:pt x="608" y="90"/>
                </a:moveTo>
                <a:lnTo>
                  <a:pt x="608" y="60"/>
                </a:lnTo>
                <a:lnTo>
                  <a:pt x="613" y="96"/>
                </a:lnTo>
                <a:lnTo>
                  <a:pt x="608" y="90"/>
                </a:lnTo>
                <a:close/>
                <a:moveTo>
                  <a:pt x="600" y="60"/>
                </a:moveTo>
                <a:lnTo>
                  <a:pt x="600" y="90"/>
                </a:lnTo>
                <a:lnTo>
                  <a:pt x="595" y="96"/>
                </a:lnTo>
                <a:lnTo>
                  <a:pt x="600" y="60"/>
                </a:lnTo>
                <a:close/>
                <a:moveTo>
                  <a:pt x="538" y="376"/>
                </a:moveTo>
                <a:lnTo>
                  <a:pt x="545" y="388"/>
                </a:lnTo>
                <a:lnTo>
                  <a:pt x="548" y="373"/>
                </a:lnTo>
                <a:lnTo>
                  <a:pt x="570" y="242"/>
                </a:lnTo>
                <a:lnTo>
                  <a:pt x="579" y="268"/>
                </a:lnTo>
                <a:lnTo>
                  <a:pt x="555" y="416"/>
                </a:lnTo>
                <a:lnTo>
                  <a:pt x="458" y="300"/>
                </a:lnTo>
                <a:lnTo>
                  <a:pt x="452" y="274"/>
                </a:lnTo>
                <a:lnTo>
                  <a:pt x="538" y="376"/>
                </a:lnTo>
                <a:close/>
                <a:moveTo>
                  <a:pt x="350" y="157"/>
                </a:moveTo>
                <a:lnTo>
                  <a:pt x="335" y="131"/>
                </a:lnTo>
                <a:lnTo>
                  <a:pt x="358" y="159"/>
                </a:lnTo>
                <a:lnTo>
                  <a:pt x="350" y="157"/>
                </a:lnTo>
                <a:close/>
                <a:moveTo>
                  <a:pt x="329" y="136"/>
                </a:moveTo>
                <a:lnTo>
                  <a:pt x="344" y="161"/>
                </a:lnTo>
                <a:lnTo>
                  <a:pt x="341" y="168"/>
                </a:lnTo>
                <a:lnTo>
                  <a:pt x="329" y="136"/>
                </a:lnTo>
                <a:close/>
                <a:moveTo>
                  <a:pt x="433" y="440"/>
                </a:moveTo>
                <a:lnTo>
                  <a:pt x="445" y="445"/>
                </a:lnTo>
                <a:lnTo>
                  <a:pt x="441" y="432"/>
                </a:lnTo>
                <a:lnTo>
                  <a:pt x="394" y="308"/>
                </a:lnTo>
                <a:lnTo>
                  <a:pt x="414" y="326"/>
                </a:lnTo>
                <a:lnTo>
                  <a:pt x="467" y="467"/>
                </a:lnTo>
                <a:lnTo>
                  <a:pt x="325" y="414"/>
                </a:lnTo>
                <a:lnTo>
                  <a:pt x="306" y="393"/>
                </a:lnTo>
                <a:lnTo>
                  <a:pt x="433" y="440"/>
                </a:lnTo>
                <a:close/>
                <a:moveTo>
                  <a:pt x="161" y="344"/>
                </a:moveTo>
                <a:lnTo>
                  <a:pt x="133" y="329"/>
                </a:lnTo>
                <a:lnTo>
                  <a:pt x="168" y="342"/>
                </a:lnTo>
                <a:lnTo>
                  <a:pt x="161" y="344"/>
                </a:lnTo>
                <a:close/>
                <a:moveTo>
                  <a:pt x="133" y="337"/>
                </a:moveTo>
                <a:lnTo>
                  <a:pt x="158" y="351"/>
                </a:lnTo>
                <a:lnTo>
                  <a:pt x="158" y="357"/>
                </a:lnTo>
                <a:lnTo>
                  <a:pt x="133" y="337"/>
                </a:lnTo>
                <a:close/>
                <a:moveTo>
                  <a:pt x="374" y="549"/>
                </a:moveTo>
                <a:lnTo>
                  <a:pt x="387" y="546"/>
                </a:lnTo>
                <a:lnTo>
                  <a:pt x="377" y="537"/>
                </a:lnTo>
                <a:lnTo>
                  <a:pt x="274" y="453"/>
                </a:lnTo>
                <a:lnTo>
                  <a:pt x="301" y="458"/>
                </a:lnTo>
                <a:lnTo>
                  <a:pt x="417" y="554"/>
                </a:lnTo>
                <a:lnTo>
                  <a:pt x="267" y="579"/>
                </a:lnTo>
                <a:lnTo>
                  <a:pt x="240" y="571"/>
                </a:lnTo>
                <a:lnTo>
                  <a:pt x="374" y="549"/>
                </a:lnTo>
                <a:close/>
                <a:moveTo>
                  <a:pt x="95" y="594"/>
                </a:moveTo>
                <a:lnTo>
                  <a:pt x="90" y="601"/>
                </a:lnTo>
                <a:lnTo>
                  <a:pt x="58" y="601"/>
                </a:lnTo>
                <a:lnTo>
                  <a:pt x="58" y="601"/>
                </a:lnTo>
                <a:lnTo>
                  <a:pt x="95" y="594"/>
                </a:lnTo>
                <a:close/>
                <a:moveTo>
                  <a:pt x="64" y="609"/>
                </a:moveTo>
                <a:lnTo>
                  <a:pt x="90" y="609"/>
                </a:lnTo>
                <a:lnTo>
                  <a:pt x="95" y="614"/>
                </a:lnTo>
                <a:lnTo>
                  <a:pt x="64" y="609"/>
                </a:lnTo>
                <a:close/>
                <a:moveTo>
                  <a:pt x="377" y="672"/>
                </a:moveTo>
                <a:lnTo>
                  <a:pt x="387" y="663"/>
                </a:lnTo>
                <a:lnTo>
                  <a:pt x="374" y="660"/>
                </a:lnTo>
                <a:lnTo>
                  <a:pt x="243" y="638"/>
                </a:lnTo>
                <a:lnTo>
                  <a:pt x="269" y="630"/>
                </a:lnTo>
                <a:lnTo>
                  <a:pt x="417" y="655"/>
                </a:lnTo>
                <a:lnTo>
                  <a:pt x="299" y="752"/>
                </a:lnTo>
                <a:lnTo>
                  <a:pt x="272" y="757"/>
                </a:lnTo>
                <a:lnTo>
                  <a:pt x="377" y="672"/>
                </a:lnTo>
                <a:close/>
                <a:moveTo>
                  <a:pt x="158" y="859"/>
                </a:moveTo>
                <a:lnTo>
                  <a:pt x="129" y="875"/>
                </a:lnTo>
                <a:lnTo>
                  <a:pt x="159" y="851"/>
                </a:lnTo>
                <a:lnTo>
                  <a:pt x="158" y="859"/>
                </a:lnTo>
                <a:close/>
                <a:moveTo>
                  <a:pt x="138" y="879"/>
                </a:moveTo>
                <a:lnTo>
                  <a:pt x="161" y="865"/>
                </a:lnTo>
                <a:lnTo>
                  <a:pt x="167" y="867"/>
                </a:lnTo>
                <a:lnTo>
                  <a:pt x="138" y="879"/>
                </a:lnTo>
                <a:close/>
                <a:moveTo>
                  <a:pt x="441" y="776"/>
                </a:moveTo>
                <a:lnTo>
                  <a:pt x="445" y="763"/>
                </a:lnTo>
                <a:lnTo>
                  <a:pt x="433" y="769"/>
                </a:lnTo>
                <a:lnTo>
                  <a:pt x="308" y="814"/>
                </a:lnTo>
                <a:lnTo>
                  <a:pt x="327" y="793"/>
                </a:lnTo>
                <a:lnTo>
                  <a:pt x="467" y="741"/>
                </a:lnTo>
                <a:lnTo>
                  <a:pt x="414" y="884"/>
                </a:lnTo>
                <a:lnTo>
                  <a:pt x="394" y="902"/>
                </a:lnTo>
                <a:lnTo>
                  <a:pt x="441" y="776"/>
                </a:lnTo>
                <a:close/>
                <a:moveTo>
                  <a:pt x="344" y="1047"/>
                </a:moveTo>
                <a:lnTo>
                  <a:pt x="328" y="1075"/>
                </a:lnTo>
                <a:lnTo>
                  <a:pt x="341" y="1041"/>
                </a:lnTo>
                <a:lnTo>
                  <a:pt x="344" y="1047"/>
                </a:lnTo>
                <a:close/>
                <a:moveTo>
                  <a:pt x="337" y="1075"/>
                </a:moveTo>
                <a:lnTo>
                  <a:pt x="350" y="1051"/>
                </a:lnTo>
                <a:lnTo>
                  <a:pt x="357" y="1050"/>
                </a:lnTo>
                <a:lnTo>
                  <a:pt x="337" y="1075"/>
                </a:lnTo>
                <a:close/>
                <a:moveTo>
                  <a:pt x="548" y="835"/>
                </a:moveTo>
                <a:lnTo>
                  <a:pt x="545" y="821"/>
                </a:lnTo>
                <a:lnTo>
                  <a:pt x="538" y="833"/>
                </a:lnTo>
                <a:lnTo>
                  <a:pt x="452" y="935"/>
                </a:lnTo>
                <a:lnTo>
                  <a:pt x="458" y="907"/>
                </a:lnTo>
                <a:lnTo>
                  <a:pt x="555" y="792"/>
                </a:lnTo>
                <a:lnTo>
                  <a:pt x="579" y="941"/>
                </a:lnTo>
                <a:lnTo>
                  <a:pt x="570" y="968"/>
                </a:lnTo>
                <a:lnTo>
                  <a:pt x="548" y="835"/>
                </a:lnTo>
                <a:close/>
                <a:moveTo>
                  <a:pt x="600" y="1118"/>
                </a:moveTo>
                <a:lnTo>
                  <a:pt x="600" y="1148"/>
                </a:lnTo>
                <a:lnTo>
                  <a:pt x="595" y="1114"/>
                </a:lnTo>
                <a:lnTo>
                  <a:pt x="600" y="1118"/>
                </a:lnTo>
                <a:close/>
                <a:moveTo>
                  <a:pt x="608" y="1147"/>
                </a:moveTo>
                <a:lnTo>
                  <a:pt x="608" y="1118"/>
                </a:lnTo>
                <a:lnTo>
                  <a:pt x="613" y="1114"/>
                </a:lnTo>
                <a:lnTo>
                  <a:pt x="608" y="1147"/>
                </a:lnTo>
                <a:close/>
                <a:moveTo>
                  <a:pt x="671" y="833"/>
                </a:moveTo>
                <a:lnTo>
                  <a:pt x="662" y="821"/>
                </a:lnTo>
                <a:lnTo>
                  <a:pt x="661" y="835"/>
                </a:lnTo>
                <a:lnTo>
                  <a:pt x="638" y="966"/>
                </a:lnTo>
                <a:lnTo>
                  <a:pt x="629" y="940"/>
                </a:lnTo>
                <a:lnTo>
                  <a:pt x="654" y="792"/>
                </a:lnTo>
                <a:lnTo>
                  <a:pt x="751" y="909"/>
                </a:lnTo>
                <a:lnTo>
                  <a:pt x="756" y="935"/>
                </a:lnTo>
                <a:lnTo>
                  <a:pt x="671" y="833"/>
                </a:lnTo>
                <a:close/>
                <a:moveTo>
                  <a:pt x="858" y="1051"/>
                </a:moveTo>
                <a:lnTo>
                  <a:pt x="873" y="1076"/>
                </a:lnTo>
                <a:lnTo>
                  <a:pt x="850" y="1050"/>
                </a:lnTo>
                <a:lnTo>
                  <a:pt x="858" y="1051"/>
                </a:lnTo>
                <a:close/>
                <a:moveTo>
                  <a:pt x="879" y="1074"/>
                </a:moveTo>
                <a:lnTo>
                  <a:pt x="865" y="1047"/>
                </a:lnTo>
                <a:lnTo>
                  <a:pt x="867" y="1041"/>
                </a:lnTo>
                <a:lnTo>
                  <a:pt x="879" y="1074"/>
                </a:lnTo>
                <a:close/>
                <a:moveTo>
                  <a:pt x="776" y="769"/>
                </a:moveTo>
                <a:lnTo>
                  <a:pt x="763" y="763"/>
                </a:lnTo>
                <a:lnTo>
                  <a:pt x="768" y="776"/>
                </a:lnTo>
                <a:lnTo>
                  <a:pt x="815" y="902"/>
                </a:lnTo>
                <a:lnTo>
                  <a:pt x="794" y="882"/>
                </a:lnTo>
                <a:lnTo>
                  <a:pt x="742" y="741"/>
                </a:lnTo>
                <a:lnTo>
                  <a:pt x="883" y="795"/>
                </a:lnTo>
                <a:lnTo>
                  <a:pt x="901" y="814"/>
                </a:lnTo>
                <a:lnTo>
                  <a:pt x="776" y="769"/>
                </a:lnTo>
                <a:close/>
                <a:moveTo>
                  <a:pt x="1048" y="864"/>
                </a:moveTo>
                <a:lnTo>
                  <a:pt x="1072" y="879"/>
                </a:lnTo>
                <a:lnTo>
                  <a:pt x="1042" y="867"/>
                </a:lnTo>
                <a:lnTo>
                  <a:pt x="1048" y="864"/>
                </a:lnTo>
                <a:close/>
                <a:moveTo>
                  <a:pt x="1077" y="873"/>
                </a:moveTo>
                <a:lnTo>
                  <a:pt x="1051" y="859"/>
                </a:lnTo>
                <a:lnTo>
                  <a:pt x="1049" y="851"/>
                </a:lnTo>
                <a:lnTo>
                  <a:pt x="1077" y="873"/>
                </a:lnTo>
                <a:close/>
                <a:moveTo>
                  <a:pt x="835" y="660"/>
                </a:moveTo>
                <a:lnTo>
                  <a:pt x="822" y="663"/>
                </a:lnTo>
                <a:lnTo>
                  <a:pt x="832" y="672"/>
                </a:lnTo>
                <a:lnTo>
                  <a:pt x="936" y="757"/>
                </a:lnTo>
                <a:lnTo>
                  <a:pt x="908" y="750"/>
                </a:lnTo>
                <a:lnTo>
                  <a:pt x="792" y="655"/>
                </a:lnTo>
                <a:lnTo>
                  <a:pt x="939" y="630"/>
                </a:lnTo>
                <a:lnTo>
                  <a:pt x="967" y="638"/>
                </a:lnTo>
                <a:lnTo>
                  <a:pt x="835" y="660"/>
                </a:lnTo>
                <a:close/>
                <a:moveTo>
                  <a:pt x="1119" y="608"/>
                </a:moveTo>
                <a:lnTo>
                  <a:pt x="1146" y="608"/>
                </a:lnTo>
                <a:lnTo>
                  <a:pt x="1114" y="614"/>
                </a:lnTo>
                <a:lnTo>
                  <a:pt x="1119" y="608"/>
                </a:lnTo>
                <a:close/>
              </a:path>
            </a:pathLst>
          </a:custGeom>
          <a:solidFill>
            <a:srgbClr val="FFFFFF">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4878" name="Group 4877"/>
          <p:cNvGrpSpPr/>
          <p:nvPr/>
        </p:nvGrpSpPr>
        <p:grpSpPr>
          <a:xfrm>
            <a:off x="2577721" y="612430"/>
            <a:ext cx="500456" cy="493832"/>
            <a:chOff x="-2479676" y="3595688"/>
            <a:chExt cx="1973263" cy="1973263"/>
          </a:xfrm>
        </p:grpSpPr>
        <p:sp>
          <p:nvSpPr>
            <p:cNvPr id="4874" name="Freeform 3894"/>
            <p:cNvSpPr>
              <a:spLocks noEditPoints="1"/>
            </p:cNvSpPr>
            <p:nvPr/>
          </p:nvSpPr>
          <p:spPr bwMode="auto">
            <a:xfrm>
              <a:off x="-2479676" y="3595688"/>
              <a:ext cx="1973263" cy="1973263"/>
            </a:xfrm>
            <a:custGeom>
              <a:avLst/>
              <a:gdLst>
                <a:gd name="T0" fmla="*/ 997 w 1243"/>
                <a:gd name="T1" fmla="*/ 555 h 1243"/>
                <a:gd name="T2" fmla="*/ 769 w 1243"/>
                <a:gd name="T3" fmla="*/ 600 h 1243"/>
                <a:gd name="T4" fmla="*/ 863 w 1243"/>
                <a:gd name="T5" fmla="*/ 528 h 1243"/>
                <a:gd name="T6" fmla="*/ 986 w 1243"/>
                <a:gd name="T7" fmla="*/ 462 h 1243"/>
                <a:gd name="T8" fmla="*/ 957 w 1243"/>
                <a:gd name="T9" fmla="*/ 375 h 1243"/>
                <a:gd name="T10" fmla="*/ 723 w 1243"/>
                <a:gd name="T11" fmla="*/ 554 h 1243"/>
                <a:gd name="T12" fmla="*/ 717 w 1243"/>
                <a:gd name="T13" fmla="*/ 508 h 1243"/>
                <a:gd name="T14" fmla="*/ 904 w 1243"/>
                <a:gd name="T15" fmla="*/ 301 h 1243"/>
                <a:gd name="T16" fmla="*/ 820 w 1243"/>
                <a:gd name="T17" fmla="*/ 220 h 1243"/>
                <a:gd name="T18" fmla="*/ 698 w 1243"/>
                <a:gd name="T19" fmla="*/ 375 h 1243"/>
                <a:gd name="T20" fmla="*/ 638 w 1243"/>
                <a:gd name="T21" fmla="*/ 459 h 1243"/>
                <a:gd name="T22" fmla="*/ 631 w 1243"/>
                <a:gd name="T23" fmla="*/ 269 h 1243"/>
                <a:gd name="T24" fmla="*/ 559 w 1243"/>
                <a:gd name="T25" fmla="*/ 27 h 1243"/>
                <a:gd name="T26" fmla="*/ 586 w 1243"/>
                <a:gd name="T27" fmla="*/ 342 h 1243"/>
                <a:gd name="T28" fmla="*/ 586 w 1243"/>
                <a:gd name="T29" fmla="*/ 447 h 1243"/>
                <a:gd name="T30" fmla="*/ 518 w 1243"/>
                <a:gd name="T31" fmla="*/ 354 h 1243"/>
                <a:gd name="T32" fmla="*/ 421 w 1243"/>
                <a:gd name="T33" fmla="*/ 97 h 1243"/>
                <a:gd name="T34" fmla="*/ 381 w 1243"/>
                <a:gd name="T35" fmla="*/ 326 h 1243"/>
                <a:gd name="T36" fmla="*/ 524 w 1243"/>
                <a:gd name="T37" fmla="*/ 485 h 1243"/>
                <a:gd name="T38" fmla="*/ 434 w 1243"/>
                <a:gd name="T39" fmla="*/ 444 h 1243"/>
                <a:gd name="T40" fmla="*/ 252 w 1243"/>
                <a:gd name="T41" fmla="*/ 372 h 1243"/>
                <a:gd name="T42" fmla="*/ 218 w 1243"/>
                <a:gd name="T43" fmla="*/ 477 h 1243"/>
                <a:gd name="T44" fmla="*/ 484 w 1243"/>
                <a:gd name="T45" fmla="*/ 566 h 1243"/>
                <a:gd name="T46" fmla="*/ 367 w 1243"/>
                <a:gd name="T47" fmla="*/ 582 h 1243"/>
                <a:gd name="T48" fmla="*/ 197 w 1243"/>
                <a:gd name="T49" fmla="*/ 554 h 1243"/>
                <a:gd name="T50" fmla="*/ 261 w 1243"/>
                <a:gd name="T51" fmla="*/ 629 h 1243"/>
                <a:gd name="T52" fmla="*/ 366 w 1243"/>
                <a:gd name="T53" fmla="*/ 685 h 1243"/>
                <a:gd name="T54" fmla="*/ 464 w 1243"/>
                <a:gd name="T55" fmla="*/ 689 h 1243"/>
                <a:gd name="T56" fmla="*/ 264 w 1243"/>
                <a:gd name="T57" fmla="*/ 750 h 1243"/>
                <a:gd name="T58" fmla="*/ 185 w 1243"/>
                <a:gd name="T59" fmla="*/ 973 h 1243"/>
                <a:gd name="T60" fmla="*/ 397 w 1243"/>
                <a:gd name="T61" fmla="*/ 799 h 1243"/>
                <a:gd name="T62" fmla="*/ 501 w 1243"/>
                <a:gd name="T63" fmla="*/ 749 h 1243"/>
                <a:gd name="T64" fmla="*/ 461 w 1243"/>
                <a:gd name="T65" fmla="*/ 828 h 1243"/>
                <a:gd name="T66" fmla="*/ 292 w 1243"/>
                <a:gd name="T67" fmla="*/ 1144 h 1243"/>
                <a:gd name="T68" fmla="*/ 452 w 1243"/>
                <a:gd name="T69" fmla="*/ 930 h 1243"/>
                <a:gd name="T70" fmla="*/ 567 w 1243"/>
                <a:gd name="T71" fmla="*/ 791 h 1243"/>
                <a:gd name="T72" fmla="*/ 558 w 1243"/>
                <a:gd name="T73" fmla="*/ 900 h 1243"/>
                <a:gd name="T74" fmla="*/ 556 w 1243"/>
                <a:gd name="T75" fmla="*/ 1091 h 1243"/>
                <a:gd name="T76" fmla="*/ 707 w 1243"/>
                <a:gd name="T77" fmla="*/ 1008 h 1243"/>
                <a:gd name="T78" fmla="*/ 652 w 1243"/>
                <a:gd name="T79" fmla="*/ 767 h 1243"/>
                <a:gd name="T80" fmla="*/ 675 w 1243"/>
                <a:gd name="T81" fmla="*/ 731 h 1243"/>
                <a:gd name="T82" fmla="*/ 787 w 1243"/>
                <a:gd name="T83" fmla="*/ 999 h 1243"/>
                <a:gd name="T84" fmla="*/ 857 w 1243"/>
                <a:gd name="T85" fmla="*/ 942 h 1243"/>
                <a:gd name="T86" fmla="*/ 782 w 1243"/>
                <a:gd name="T87" fmla="*/ 824 h 1243"/>
                <a:gd name="T88" fmla="*/ 743 w 1243"/>
                <a:gd name="T89" fmla="*/ 712 h 1243"/>
                <a:gd name="T90" fmla="*/ 923 w 1243"/>
                <a:gd name="T91" fmla="*/ 900 h 1243"/>
                <a:gd name="T92" fmla="*/ 1062 w 1243"/>
                <a:gd name="T93" fmla="*/ 799 h 1243"/>
                <a:gd name="T94" fmla="*/ 888 w 1243"/>
                <a:gd name="T95" fmla="*/ 698 h 1243"/>
                <a:gd name="T96" fmla="*/ 792 w 1243"/>
                <a:gd name="T97" fmla="*/ 642 h 1243"/>
                <a:gd name="T98" fmla="*/ 882 w 1243"/>
                <a:gd name="T99" fmla="*/ 657 h 1243"/>
                <a:gd name="T100" fmla="*/ 1211 w 1243"/>
                <a:gd name="T101" fmla="*/ 642 h 1243"/>
                <a:gd name="T102" fmla="*/ 1113 w 1243"/>
                <a:gd name="T103" fmla="*/ 410 h 1243"/>
                <a:gd name="T104" fmla="*/ 876 w 1243"/>
                <a:gd name="T105" fmla="*/ 222 h 1243"/>
                <a:gd name="T106" fmla="*/ 518 w 1243"/>
                <a:gd name="T107" fmla="*/ 511 h 1243"/>
                <a:gd name="T108" fmla="*/ 72 w 1243"/>
                <a:gd name="T109" fmla="*/ 678 h 1243"/>
                <a:gd name="T110" fmla="*/ 109 w 1243"/>
                <a:gd name="T111" fmla="*/ 917 h 1243"/>
                <a:gd name="T112" fmla="*/ 296 w 1243"/>
                <a:gd name="T113" fmla="*/ 1069 h 1243"/>
                <a:gd name="T114" fmla="*/ 857 w 1243"/>
                <a:gd name="T115" fmla="*/ 1029 h 1243"/>
                <a:gd name="T116" fmla="*/ 770 w 1243"/>
                <a:gd name="T117" fmla="*/ 664 h 1243"/>
                <a:gd name="T118" fmla="*/ 580 w 1243"/>
                <a:gd name="T119" fmla="*/ 476 h 1243"/>
                <a:gd name="T120" fmla="*/ 571 w 1243"/>
                <a:gd name="T121" fmla="*/ 634 h 1243"/>
                <a:gd name="T122" fmla="*/ 573 w 1243"/>
                <a:gd name="T123" fmla="*/ 1189 h 1243"/>
                <a:gd name="T124" fmla="*/ 642 w 1243"/>
                <a:gd name="T125" fmla="*/ 148 h 1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43" h="1243">
                  <a:moveTo>
                    <a:pt x="1154" y="712"/>
                  </a:moveTo>
                  <a:lnTo>
                    <a:pt x="1177" y="709"/>
                  </a:lnTo>
                  <a:lnTo>
                    <a:pt x="1198" y="701"/>
                  </a:lnTo>
                  <a:lnTo>
                    <a:pt x="1217" y="686"/>
                  </a:lnTo>
                  <a:lnTo>
                    <a:pt x="1231" y="668"/>
                  </a:lnTo>
                  <a:lnTo>
                    <a:pt x="1240" y="646"/>
                  </a:lnTo>
                  <a:lnTo>
                    <a:pt x="1243" y="622"/>
                  </a:lnTo>
                  <a:lnTo>
                    <a:pt x="1240" y="599"/>
                  </a:lnTo>
                  <a:lnTo>
                    <a:pt x="1231" y="576"/>
                  </a:lnTo>
                  <a:lnTo>
                    <a:pt x="1217" y="558"/>
                  </a:lnTo>
                  <a:lnTo>
                    <a:pt x="1198" y="544"/>
                  </a:lnTo>
                  <a:lnTo>
                    <a:pt x="1177" y="536"/>
                  </a:lnTo>
                  <a:lnTo>
                    <a:pt x="1154" y="532"/>
                  </a:lnTo>
                  <a:lnTo>
                    <a:pt x="1130" y="534"/>
                  </a:lnTo>
                  <a:lnTo>
                    <a:pt x="1111" y="542"/>
                  </a:lnTo>
                  <a:lnTo>
                    <a:pt x="1092" y="555"/>
                  </a:lnTo>
                  <a:lnTo>
                    <a:pt x="1078" y="572"/>
                  </a:lnTo>
                  <a:lnTo>
                    <a:pt x="1069" y="592"/>
                  </a:lnTo>
                  <a:lnTo>
                    <a:pt x="1063" y="614"/>
                  </a:lnTo>
                  <a:lnTo>
                    <a:pt x="984" y="614"/>
                  </a:lnTo>
                  <a:lnTo>
                    <a:pt x="1011" y="576"/>
                  </a:lnTo>
                  <a:lnTo>
                    <a:pt x="1016" y="578"/>
                  </a:lnTo>
                  <a:lnTo>
                    <a:pt x="1023" y="579"/>
                  </a:lnTo>
                  <a:lnTo>
                    <a:pt x="1035" y="575"/>
                  </a:lnTo>
                  <a:lnTo>
                    <a:pt x="1044" y="567"/>
                  </a:lnTo>
                  <a:lnTo>
                    <a:pt x="1048" y="555"/>
                  </a:lnTo>
                  <a:lnTo>
                    <a:pt x="1044" y="545"/>
                  </a:lnTo>
                  <a:lnTo>
                    <a:pt x="1035" y="536"/>
                  </a:lnTo>
                  <a:lnTo>
                    <a:pt x="1023" y="533"/>
                  </a:lnTo>
                  <a:lnTo>
                    <a:pt x="1010" y="536"/>
                  </a:lnTo>
                  <a:lnTo>
                    <a:pt x="1001" y="545"/>
                  </a:lnTo>
                  <a:lnTo>
                    <a:pt x="997" y="555"/>
                  </a:lnTo>
                  <a:lnTo>
                    <a:pt x="998" y="562"/>
                  </a:lnTo>
                  <a:lnTo>
                    <a:pt x="1001" y="567"/>
                  </a:lnTo>
                  <a:lnTo>
                    <a:pt x="1005" y="572"/>
                  </a:lnTo>
                  <a:lnTo>
                    <a:pt x="974" y="614"/>
                  </a:lnTo>
                  <a:lnTo>
                    <a:pt x="862" y="614"/>
                  </a:lnTo>
                  <a:lnTo>
                    <a:pt x="882" y="587"/>
                  </a:lnTo>
                  <a:lnTo>
                    <a:pt x="885" y="588"/>
                  </a:lnTo>
                  <a:lnTo>
                    <a:pt x="891" y="588"/>
                  </a:lnTo>
                  <a:lnTo>
                    <a:pt x="896" y="588"/>
                  </a:lnTo>
                  <a:lnTo>
                    <a:pt x="901" y="585"/>
                  </a:lnTo>
                  <a:lnTo>
                    <a:pt x="905" y="582"/>
                  </a:lnTo>
                  <a:lnTo>
                    <a:pt x="908" y="578"/>
                  </a:lnTo>
                  <a:lnTo>
                    <a:pt x="909" y="571"/>
                  </a:lnTo>
                  <a:lnTo>
                    <a:pt x="908" y="566"/>
                  </a:lnTo>
                  <a:lnTo>
                    <a:pt x="905" y="562"/>
                  </a:lnTo>
                  <a:lnTo>
                    <a:pt x="901" y="558"/>
                  </a:lnTo>
                  <a:lnTo>
                    <a:pt x="896" y="555"/>
                  </a:lnTo>
                  <a:lnTo>
                    <a:pt x="891" y="555"/>
                  </a:lnTo>
                  <a:lnTo>
                    <a:pt x="884" y="555"/>
                  </a:lnTo>
                  <a:lnTo>
                    <a:pt x="879" y="558"/>
                  </a:lnTo>
                  <a:lnTo>
                    <a:pt x="875" y="562"/>
                  </a:lnTo>
                  <a:lnTo>
                    <a:pt x="872" y="566"/>
                  </a:lnTo>
                  <a:lnTo>
                    <a:pt x="871" y="571"/>
                  </a:lnTo>
                  <a:lnTo>
                    <a:pt x="872" y="576"/>
                  </a:lnTo>
                  <a:lnTo>
                    <a:pt x="874" y="580"/>
                  </a:lnTo>
                  <a:lnTo>
                    <a:pt x="878" y="584"/>
                  </a:lnTo>
                  <a:lnTo>
                    <a:pt x="855" y="614"/>
                  </a:lnTo>
                  <a:lnTo>
                    <a:pt x="743" y="614"/>
                  </a:lnTo>
                  <a:lnTo>
                    <a:pt x="761" y="588"/>
                  </a:lnTo>
                  <a:lnTo>
                    <a:pt x="768" y="592"/>
                  </a:lnTo>
                  <a:lnTo>
                    <a:pt x="768" y="596"/>
                  </a:lnTo>
                  <a:lnTo>
                    <a:pt x="769" y="600"/>
                  </a:lnTo>
                  <a:lnTo>
                    <a:pt x="773" y="604"/>
                  </a:lnTo>
                  <a:lnTo>
                    <a:pt x="777" y="606"/>
                  </a:lnTo>
                  <a:lnTo>
                    <a:pt x="781" y="606"/>
                  </a:lnTo>
                  <a:lnTo>
                    <a:pt x="786" y="606"/>
                  </a:lnTo>
                  <a:lnTo>
                    <a:pt x="790" y="605"/>
                  </a:lnTo>
                  <a:lnTo>
                    <a:pt x="794" y="601"/>
                  </a:lnTo>
                  <a:lnTo>
                    <a:pt x="796" y="597"/>
                  </a:lnTo>
                  <a:lnTo>
                    <a:pt x="798" y="593"/>
                  </a:lnTo>
                  <a:lnTo>
                    <a:pt x="798" y="589"/>
                  </a:lnTo>
                  <a:lnTo>
                    <a:pt x="796" y="584"/>
                  </a:lnTo>
                  <a:lnTo>
                    <a:pt x="794" y="582"/>
                  </a:lnTo>
                  <a:lnTo>
                    <a:pt x="790" y="579"/>
                  </a:lnTo>
                  <a:lnTo>
                    <a:pt x="786" y="578"/>
                  </a:lnTo>
                  <a:lnTo>
                    <a:pt x="789" y="575"/>
                  </a:lnTo>
                  <a:lnTo>
                    <a:pt x="791" y="571"/>
                  </a:lnTo>
                  <a:lnTo>
                    <a:pt x="791" y="567"/>
                  </a:lnTo>
                  <a:lnTo>
                    <a:pt x="791" y="563"/>
                  </a:lnTo>
                  <a:lnTo>
                    <a:pt x="789" y="559"/>
                  </a:lnTo>
                  <a:lnTo>
                    <a:pt x="785" y="557"/>
                  </a:lnTo>
                  <a:lnTo>
                    <a:pt x="781" y="554"/>
                  </a:lnTo>
                  <a:lnTo>
                    <a:pt x="775" y="553"/>
                  </a:lnTo>
                  <a:lnTo>
                    <a:pt x="770" y="554"/>
                  </a:lnTo>
                  <a:lnTo>
                    <a:pt x="766" y="557"/>
                  </a:lnTo>
                  <a:lnTo>
                    <a:pt x="764" y="559"/>
                  </a:lnTo>
                  <a:lnTo>
                    <a:pt x="761" y="563"/>
                  </a:lnTo>
                  <a:lnTo>
                    <a:pt x="760" y="567"/>
                  </a:lnTo>
                  <a:lnTo>
                    <a:pt x="761" y="572"/>
                  </a:lnTo>
                  <a:lnTo>
                    <a:pt x="764" y="576"/>
                  </a:lnTo>
                  <a:lnTo>
                    <a:pt x="760" y="582"/>
                  </a:lnTo>
                  <a:lnTo>
                    <a:pt x="731" y="568"/>
                  </a:lnTo>
                  <a:lnTo>
                    <a:pt x="828" y="512"/>
                  </a:lnTo>
                  <a:lnTo>
                    <a:pt x="863" y="528"/>
                  </a:lnTo>
                  <a:lnTo>
                    <a:pt x="862" y="532"/>
                  </a:lnTo>
                  <a:lnTo>
                    <a:pt x="862" y="537"/>
                  </a:lnTo>
                  <a:lnTo>
                    <a:pt x="863" y="541"/>
                  </a:lnTo>
                  <a:lnTo>
                    <a:pt x="870" y="548"/>
                  </a:lnTo>
                  <a:lnTo>
                    <a:pt x="879" y="549"/>
                  </a:lnTo>
                  <a:lnTo>
                    <a:pt x="888" y="546"/>
                  </a:lnTo>
                  <a:lnTo>
                    <a:pt x="895" y="540"/>
                  </a:lnTo>
                  <a:lnTo>
                    <a:pt x="897" y="531"/>
                  </a:lnTo>
                  <a:lnTo>
                    <a:pt x="896" y="523"/>
                  </a:lnTo>
                  <a:lnTo>
                    <a:pt x="889" y="516"/>
                  </a:lnTo>
                  <a:lnTo>
                    <a:pt x="880" y="515"/>
                  </a:lnTo>
                  <a:lnTo>
                    <a:pt x="871" y="517"/>
                  </a:lnTo>
                  <a:lnTo>
                    <a:pt x="868" y="520"/>
                  </a:lnTo>
                  <a:lnTo>
                    <a:pt x="866" y="523"/>
                  </a:lnTo>
                  <a:lnTo>
                    <a:pt x="834" y="510"/>
                  </a:lnTo>
                  <a:lnTo>
                    <a:pt x="931" y="453"/>
                  </a:lnTo>
                  <a:lnTo>
                    <a:pt x="978" y="474"/>
                  </a:lnTo>
                  <a:lnTo>
                    <a:pt x="978" y="481"/>
                  </a:lnTo>
                  <a:lnTo>
                    <a:pt x="978" y="486"/>
                  </a:lnTo>
                  <a:lnTo>
                    <a:pt x="981" y="493"/>
                  </a:lnTo>
                  <a:lnTo>
                    <a:pt x="986" y="499"/>
                  </a:lnTo>
                  <a:lnTo>
                    <a:pt x="995" y="502"/>
                  </a:lnTo>
                  <a:lnTo>
                    <a:pt x="1005" y="503"/>
                  </a:lnTo>
                  <a:lnTo>
                    <a:pt x="1014" y="499"/>
                  </a:lnTo>
                  <a:lnTo>
                    <a:pt x="1023" y="490"/>
                  </a:lnTo>
                  <a:lnTo>
                    <a:pt x="1027" y="478"/>
                  </a:lnTo>
                  <a:lnTo>
                    <a:pt x="1024" y="466"/>
                  </a:lnTo>
                  <a:lnTo>
                    <a:pt x="1018" y="460"/>
                  </a:lnTo>
                  <a:lnTo>
                    <a:pt x="1010" y="456"/>
                  </a:lnTo>
                  <a:lnTo>
                    <a:pt x="1001" y="456"/>
                  </a:lnTo>
                  <a:lnTo>
                    <a:pt x="991" y="460"/>
                  </a:lnTo>
                  <a:lnTo>
                    <a:pt x="986" y="462"/>
                  </a:lnTo>
                  <a:lnTo>
                    <a:pt x="982" y="468"/>
                  </a:lnTo>
                  <a:lnTo>
                    <a:pt x="940" y="448"/>
                  </a:lnTo>
                  <a:lnTo>
                    <a:pt x="1008" y="409"/>
                  </a:lnTo>
                  <a:lnTo>
                    <a:pt x="1024" y="426"/>
                  </a:lnTo>
                  <a:lnTo>
                    <a:pt x="1043" y="438"/>
                  </a:lnTo>
                  <a:lnTo>
                    <a:pt x="1063" y="444"/>
                  </a:lnTo>
                  <a:lnTo>
                    <a:pt x="1084" y="447"/>
                  </a:lnTo>
                  <a:lnTo>
                    <a:pt x="1107" y="444"/>
                  </a:lnTo>
                  <a:lnTo>
                    <a:pt x="1128" y="435"/>
                  </a:lnTo>
                  <a:lnTo>
                    <a:pt x="1147" y="421"/>
                  </a:lnTo>
                  <a:lnTo>
                    <a:pt x="1160" y="401"/>
                  </a:lnTo>
                  <a:lnTo>
                    <a:pt x="1170" y="380"/>
                  </a:lnTo>
                  <a:lnTo>
                    <a:pt x="1172" y="356"/>
                  </a:lnTo>
                  <a:lnTo>
                    <a:pt x="1170" y="334"/>
                  </a:lnTo>
                  <a:lnTo>
                    <a:pt x="1160" y="312"/>
                  </a:lnTo>
                  <a:lnTo>
                    <a:pt x="1146" y="292"/>
                  </a:lnTo>
                  <a:lnTo>
                    <a:pt x="1128" y="278"/>
                  </a:lnTo>
                  <a:lnTo>
                    <a:pt x="1105" y="270"/>
                  </a:lnTo>
                  <a:lnTo>
                    <a:pt x="1083" y="266"/>
                  </a:lnTo>
                  <a:lnTo>
                    <a:pt x="1060" y="269"/>
                  </a:lnTo>
                  <a:lnTo>
                    <a:pt x="1037" y="278"/>
                  </a:lnTo>
                  <a:lnTo>
                    <a:pt x="1019" y="292"/>
                  </a:lnTo>
                  <a:lnTo>
                    <a:pt x="1006" y="309"/>
                  </a:lnTo>
                  <a:lnTo>
                    <a:pt x="997" y="329"/>
                  </a:lnTo>
                  <a:lnTo>
                    <a:pt x="993" y="351"/>
                  </a:lnTo>
                  <a:lnTo>
                    <a:pt x="994" y="373"/>
                  </a:lnTo>
                  <a:lnTo>
                    <a:pt x="1001" y="394"/>
                  </a:lnTo>
                  <a:lnTo>
                    <a:pt x="931" y="434"/>
                  </a:lnTo>
                  <a:lnTo>
                    <a:pt x="936" y="388"/>
                  </a:lnTo>
                  <a:lnTo>
                    <a:pt x="942" y="387"/>
                  </a:lnTo>
                  <a:lnTo>
                    <a:pt x="947" y="384"/>
                  </a:lnTo>
                  <a:lnTo>
                    <a:pt x="957" y="375"/>
                  </a:lnTo>
                  <a:lnTo>
                    <a:pt x="960" y="363"/>
                  </a:lnTo>
                  <a:lnTo>
                    <a:pt x="957" y="352"/>
                  </a:lnTo>
                  <a:lnTo>
                    <a:pt x="952" y="345"/>
                  </a:lnTo>
                  <a:lnTo>
                    <a:pt x="943" y="342"/>
                  </a:lnTo>
                  <a:lnTo>
                    <a:pt x="934" y="342"/>
                  </a:lnTo>
                  <a:lnTo>
                    <a:pt x="925" y="345"/>
                  </a:lnTo>
                  <a:lnTo>
                    <a:pt x="916" y="354"/>
                  </a:lnTo>
                  <a:lnTo>
                    <a:pt x="912" y="366"/>
                  </a:lnTo>
                  <a:lnTo>
                    <a:pt x="914" y="377"/>
                  </a:lnTo>
                  <a:lnTo>
                    <a:pt x="917" y="381"/>
                  </a:lnTo>
                  <a:lnTo>
                    <a:pt x="921" y="384"/>
                  </a:lnTo>
                  <a:lnTo>
                    <a:pt x="925" y="387"/>
                  </a:lnTo>
                  <a:lnTo>
                    <a:pt x="929" y="388"/>
                  </a:lnTo>
                  <a:lnTo>
                    <a:pt x="923" y="439"/>
                  </a:lnTo>
                  <a:lnTo>
                    <a:pt x="827" y="495"/>
                  </a:lnTo>
                  <a:lnTo>
                    <a:pt x="829" y="461"/>
                  </a:lnTo>
                  <a:lnTo>
                    <a:pt x="834" y="461"/>
                  </a:lnTo>
                  <a:lnTo>
                    <a:pt x="838" y="459"/>
                  </a:lnTo>
                  <a:lnTo>
                    <a:pt x="845" y="452"/>
                  </a:lnTo>
                  <a:lnTo>
                    <a:pt x="847" y="444"/>
                  </a:lnTo>
                  <a:lnTo>
                    <a:pt x="845" y="435"/>
                  </a:lnTo>
                  <a:lnTo>
                    <a:pt x="840" y="430"/>
                  </a:lnTo>
                  <a:lnTo>
                    <a:pt x="830" y="427"/>
                  </a:lnTo>
                  <a:lnTo>
                    <a:pt x="821" y="430"/>
                  </a:lnTo>
                  <a:lnTo>
                    <a:pt x="813" y="436"/>
                  </a:lnTo>
                  <a:lnTo>
                    <a:pt x="811" y="445"/>
                  </a:lnTo>
                  <a:lnTo>
                    <a:pt x="813" y="453"/>
                  </a:lnTo>
                  <a:lnTo>
                    <a:pt x="816" y="457"/>
                  </a:lnTo>
                  <a:lnTo>
                    <a:pt x="820" y="460"/>
                  </a:lnTo>
                  <a:lnTo>
                    <a:pt x="824" y="461"/>
                  </a:lnTo>
                  <a:lnTo>
                    <a:pt x="820" y="498"/>
                  </a:lnTo>
                  <a:lnTo>
                    <a:pt x="723" y="554"/>
                  </a:lnTo>
                  <a:lnTo>
                    <a:pt x="726" y="524"/>
                  </a:lnTo>
                  <a:lnTo>
                    <a:pt x="734" y="523"/>
                  </a:lnTo>
                  <a:lnTo>
                    <a:pt x="735" y="525"/>
                  </a:lnTo>
                  <a:lnTo>
                    <a:pt x="736" y="528"/>
                  </a:lnTo>
                  <a:lnTo>
                    <a:pt x="739" y="529"/>
                  </a:lnTo>
                  <a:lnTo>
                    <a:pt x="744" y="531"/>
                  </a:lnTo>
                  <a:lnTo>
                    <a:pt x="748" y="531"/>
                  </a:lnTo>
                  <a:lnTo>
                    <a:pt x="752" y="529"/>
                  </a:lnTo>
                  <a:lnTo>
                    <a:pt x="756" y="527"/>
                  </a:lnTo>
                  <a:lnTo>
                    <a:pt x="760" y="523"/>
                  </a:lnTo>
                  <a:lnTo>
                    <a:pt x="761" y="519"/>
                  </a:lnTo>
                  <a:lnTo>
                    <a:pt x="761" y="513"/>
                  </a:lnTo>
                  <a:lnTo>
                    <a:pt x="761" y="510"/>
                  </a:lnTo>
                  <a:lnTo>
                    <a:pt x="758" y="506"/>
                  </a:lnTo>
                  <a:lnTo>
                    <a:pt x="755" y="503"/>
                  </a:lnTo>
                  <a:lnTo>
                    <a:pt x="751" y="502"/>
                  </a:lnTo>
                  <a:lnTo>
                    <a:pt x="747" y="502"/>
                  </a:lnTo>
                  <a:lnTo>
                    <a:pt x="743" y="502"/>
                  </a:lnTo>
                  <a:lnTo>
                    <a:pt x="743" y="498"/>
                  </a:lnTo>
                  <a:lnTo>
                    <a:pt x="743" y="494"/>
                  </a:lnTo>
                  <a:lnTo>
                    <a:pt x="741" y="490"/>
                  </a:lnTo>
                  <a:lnTo>
                    <a:pt x="739" y="486"/>
                  </a:lnTo>
                  <a:lnTo>
                    <a:pt x="735" y="485"/>
                  </a:lnTo>
                  <a:lnTo>
                    <a:pt x="731" y="483"/>
                  </a:lnTo>
                  <a:lnTo>
                    <a:pt x="726" y="483"/>
                  </a:lnTo>
                  <a:lnTo>
                    <a:pt x="722" y="486"/>
                  </a:lnTo>
                  <a:lnTo>
                    <a:pt x="718" y="489"/>
                  </a:lnTo>
                  <a:lnTo>
                    <a:pt x="715" y="493"/>
                  </a:lnTo>
                  <a:lnTo>
                    <a:pt x="713" y="496"/>
                  </a:lnTo>
                  <a:lnTo>
                    <a:pt x="713" y="502"/>
                  </a:lnTo>
                  <a:lnTo>
                    <a:pt x="715" y="506"/>
                  </a:lnTo>
                  <a:lnTo>
                    <a:pt x="717" y="508"/>
                  </a:lnTo>
                  <a:lnTo>
                    <a:pt x="719" y="510"/>
                  </a:lnTo>
                  <a:lnTo>
                    <a:pt x="722" y="511"/>
                  </a:lnTo>
                  <a:lnTo>
                    <a:pt x="720" y="519"/>
                  </a:lnTo>
                  <a:lnTo>
                    <a:pt x="690" y="521"/>
                  </a:lnTo>
                  <a:lnTo>
                    <a:pt x="747" y="424"/>
                  </a:lnTo>
                  <a:lnTo>
                    <a:pt x="783" y="421"/>
                  </a:lnTo>
                  <a:lnTo>
                    <a:pt x="785" y="424"/>
                  </a:lnTo>
                  <a:lnTo>
                    <a:pt x="787" y="428"/>
                  </a:lnTo>
                  <a:lnTo>
                    <a:pt x="791" y="431"/>
                  </a:lnTo>
                  <a:lnTo>
                    <a:pt x="800" y="434"/>
                  </a:lnTo>
                  <a:lnTo>
                    <a:pt x="808" y="430"/>
                  </a:lnTo>
                  <a:lnTo>
                    <a:pt x="815" y="423"/>
                  </a:lnTo>
                  <a:lnTo>
                    <a:pt x="817" y="414"/>
                  </a:lnTo>
                  <a:lnTo>
                    <a:pt x="816" y="405"/>
                  </a:lnTo>
                  <a:lnTo>
                    <a:pt x="810" y="398"/>
                  </a:lnTo>
                  <a:lnTo>
                    <a:pt x="802" y="397"/>
                  </a:lnTo>
                  <a:lnTo>
                    <a:pt x="792" y="400"/>
                  </a:lnTo>
                  <a:lnTo>
                    <a:pt x="786" y="406"/>
                  </a:lnTo>
                  <a:lnTo>
                    <a:pt x="785" y="410"/>
                  </a:lnTo>
                  <a:lnTo>
                    <a:pt x="783" y="414"/>
                  </a:lnTo>
                  <a:lnTo>
                    <a:pt x="751" y="418"/>
                  </a:lnTo>
                  <a:lnTo>
                    <a:pt x="806" y="321"/>
                  </a:lnTo>
                  <a:lnTo>
                    <a:pt x="858" y="316"/>
                  </a:lnTo>
                  <a:lnTo>
                    <a:pt x="859" y="320"/>
                  </a:lnTo>
                  <a:lnTo>
                    <a:pt x="861" y="324"/>
                  </a:lnTo>
                  <a:lnTo>
                    <a:pt x="864" y="328"/>
                  </a:lnTo>
                  <a:lnTo>
                    <a:pt x="868" y="330"/>
                  </a:lnTo>
                  <a:lnTo>
                    <a:pt x="879" y="333"/>
                  </a:lnTo>
                  <a:lnTo>
                    <a:pt x="891" y="329"/>
                  </a:lnTo>
                  <a:lnTo>
                    <a:pt x="900" y="320"/>
                  </a:lnTo>
                  <a:lnTo>
                    <a:pt x="904" y="311"/>
                  </a:lnTo>
                  <a:lnTo>
                    <a:pt x="904" y="301"/>
                  </a:lnTo>
                  <a:lnTo>
                    <a:pt x="900" y="292"/>
                  </a:lnTo>
                  <a:lnTo>
                    <a:pt x="893" y="287"/>
                  </a:lnTo>
                  <a:lnTo>
                    <a:pt x="882" y="283"/>
                  </a:lnTo>
                  <a:lnTo>
                    <a:pt x="870" y="287"/>
                  </a:lnTo>
                  <a:lnTo>
                    <a:pt x="861" y="297"/>
                  </a:lnTo>
                  <a:lnTo>
                    <a:pt x="858" y="303"/>
                  </a:lnTo>
                  <a:lnTo>
                    <a:pt x="857" y="308"/>
                  </a:lnTo>
                  <a:lnTo>
                    <a:pt x="811" y="313"/>
                  </a:lnTo>
                  <a:lnTo>
                    <a:pt x="850" y="244"/>
                  </a:lnTo>
                  <a:lnTo>
                    <a:pt x="872" y="250"/>
                  </a:lnTo>
                  <a:lnTo>
                    <a:pt x="895" y="252"/>
                  </a:lnTo>
                  <a:lnTo>
                    <a:pt x="916" y="248"/>
                  </a:lnTo>
                  <a:lnTo>
                    <a:pt x="935" y="239"/>
                  </a:lnTo>
                  <a:lnTo>
                    <a:pt x="952" y="225"/>
                  </a:lnTo>
                  <a:lnTo>
                    <a:pt x="967" y="207"/>
                  </a:lnTo>
                  <a:lnTo>
                    <a:pt x="976" y="185"/>
                  </a:lnTo>
                  <a:lnTo>
                    <a:pt x="978" y="161"/>
                  </a:lnTo>
                  <a:lnTo>
                    <a:pt x="976" y="139"/>
                  </a:lnTo>
                  <a:lnTo>
                    <a:pt x="967" y="117"/>
                  </a:lnTo>
                  <a:lnTo>
                    <a:pt x="952" y="99"/>
                  </a:lnTo>
                  <a:lnTo>
                    <a:pt x="934" y="84"/>
                  </a:lnTo>
                  <a:lnTo>
                    <a:pt x="912" y="75"/>
                  </a:lnTo>
                  <a:lnTo>
                    <a:pt x="888" y="71"/>
                  </a:lnTo>
                  <a:lnTo>
                    <a:pt x="864" y="75"/>
                  </a:lnTo>
                  <a:lnTo>
                    <a:pt x="844" y="84"/>
                  </a:lnTo>
                  <a:lnTo>
                    <a:pt x="825" y="97"/>
                  </a:lnTo>
                  <a:lnTo>
                    <a:pt x="810" y="117"/>
                  </a:lnTo>
                  <a:lnTo>
                    <a:pt x="802" y="138"/>
                  </a:lnTo>
                  <a:lnTo>
                    <a:pt x="798" y="160"/>
                  </a:lnTo>
                  <a:lnTo>
                    <a:pt x="800" y="181"/>
                  </a:lnTo>
                  <a:lnTo>
                    <a:pt x="807" y="202"/>
                  </a:lnTo>
                  <a:lnTo>
                    <a:pt x="820" y="220"/>
                  </a:lnTo>
                  <a:lnTo>
                    <a:pt x="836" y="236"/>
                  </a:lnTo>
                  <a:lnTo>
                    <a:pt x="796" y="304"/>
                  </a:lnTo>
                  <a:lnTo>
                    <a:pt x="778" y="262"/>
                  </a:lnTo>
                  <a:lnTo>
                    <a:pt x="782" y="258"/>
                  </a:lnTo>
                  <a:lnTo>
                    <a:pt x="785" y="253"/>
                  </a:lnTo>
                  <a:lnTo>
                    <a:pt x="789" y="244"/>
                  </a:lnTo>
                  <a:lnTo>
                    <a:pt x="789" y="235"/>
                  </a:lnTo>
                  <a:lnTo>
                    <a:pt x="785" y="227"/>
                  </a:lnTo>
                  <a:lnTo>
                    <a:pt x="778" y="220"/>
                  </a:lnTo>
                  <a:lnTo>
                    <a:pt x="766" y="218"/>
                  </a:lnTo>
                  <a:lnTo>
                    <a:pt x="755" y="222"/>
                  </a:lnTo>
                  <a:lnTo>
                    <a:pt x="745" y="231"/>
                  </a:lnTo>
                  <a:lnTo>
                    <a:pt x="743" y="240"/>
                  </a:lnTo>
                  <a:lnTo>
                    <a:pt x="743" y="249"/>
                  </a:lnTo>
                  <a:lnTo>
                    <a:pt x="747" y="258"/>
                  </a:lnTo>
                  <a:lnTo>
                    <a:pt x="753" y="263"/>
                  </a:lnTo>
                  <a:lnTo>
                    <a:pt x="758" y="266"/>
                  </a:lnTo>
                  <a:lnTo>
                    <a:pt x="765" y="266"/>
                  </a:lnTo>
                  <a:lnTo>
                    <a:pt x="770" y="265"/>
                  </a:lnTo>
                  <a:lnTo>
                    <a:pt x="791" y="313"/>
                  </a:lnTo>
                  <a:lnTo>
                    <a:pt x="736" y="410"/>
                  </a:lnTo>
                  <a:lnTo>
                    <a:pt x="722" y="379"/>
                  </a:lnTo>
                  <a:lnTo>
                    <a:pt x="726" y="376"/>
                  </a:lnTo>
                  <a:lnTo>
                    <a:pt x="727" y="373"/>
                  </a:lnTo>
                  <a:lnTo>
                    <a:pt x="731" y="364"/>
                  </a:lnTo>
                  <a:lnTo>
                    <a:pt x="728" y="355"/>
                  </a:lnTo>
                  <a:lnTo>
                    <a:pt x="722" y="349"/>
                  </a:lnTo>
                  <a:lnTo>
                    <a:pt x="714" y="346"/>
                  </a:lnTo>
                  <a:lnTo>
                    <a:pt x="705" y="350"/>
                  </a:lnTo>
                  <a:lnTo>
                    <a:pt x="698" y="356"/>
                  </a:lnTo>
                  <a:lnTo>
                    <a:pt x="696" y="366"/>
                  </a:lnTo>
                  <a:lnTo>
                    <a:pt x="698" y="375"/>
                  </a:lnTo>
                  <a:lnTo>
                    <a:pt x="703" y="380"/>
                  </a:lnTo>
                  <a:lnTo>
                    <a:pt x="709" y="383"/>
                  </a:lnTo>
                  <a:lnTo>
                    <a:pt x="713" y="383"/>
                  </a:lnTo>
                  <a:lnTo>
                    <a:pt x="717" y="381"/>
                  </a:lnTo>
                  <a:lnTo>
                    <a:pt x="732" y="415"/>
                  </a:lnTo>
                  <a:lnTo>
                    <a:pt x="676" y="513"/>
                  </a:lnTo>
                  <a:lnTo>
                    <a:pt x="663" y="485"/>
                  </a:lnTo>
                  <a:lnTo>
                    <a:pt x="669" y="481"/>
                  </a:lnTo>
                  <a:lnTo>
                    <a:pt x="673" y="482"/>
                  </a:lnTo>
                  <a:lnTo>
                    <a:pt x="677" y="483"/>
                  </a:lnTo>
                  <a:lnTo>
                    <a:pt x="683" y="482"/>
                  </a:lnTo>
                  <a:lnTo>
                    <a:pt x="686" y="481"/>
                  </a:lnTo>
                  <a:lnTo>
                    <a:pt x="689" y="477"/>
                  </a:lnTo>
                  <a:lnTo>
                    <a:pt x="690" y="473"/>
                  </a:lnTo>
                  <a:lnTo>
                    <a:pt x="692" y="468"/>
                  </a:lnTo>
                  <a:lnTo>
                    <a:pt x="690" y="462"/>
                  </a:lnTo>
                  <a:lnTo>
                    <a:pt x="689" y="459"/>
                  </a:lnTo>
                  <a:lnTo>
                    <a:pt x="686" y="455"/>
                  </a:lnTo>
                  <a:lnTo>
                    <a:pt x="683" y="453"/>
                  </a:lnTo>
                  <a:lnTo>
                    <a:pt x="677" y="452"/>
                  </a:lnTo>
                  <a:lnTo>
                    <a:pt x="673" y="453"/>
                  </a:lnTo>
                  <a:lnTo>
                    <a:pt x="669" y="455"/>
                  </a:lnTo>
                  <a:lnTo>
                    <a:pt x="667" y="459"/>
                  </a:lnTo>
                  <a:lnTo>
                    <a:pt x="666" y="455"/>
                  </a:lnTo>
                  <a:lnTo>
                    <a:pt x="663" y="451"/>
                  </a:lnTo>
                  <a:lnTo>
                    <a:pt x="660" y="448"/>
                  </a:lnTo>
                  <a:lnTo>
                    <a:pt x="656" y="447"/>
                  </a:lnTo>
                  <a:lnTo>
                    <a:pt x="651" y="447"/>
                  </a:lnTo>
                  <a:lnTo>
                    <a:pt x="647" y="448"/>
                  </a:lnTo>
                  <a:lnTo>
                    <a:pt x="643" y="451"/>
                  </a:lnTo>
                  <a:lnTo>
                    <a:pt x="641" y="455"/>
                  </a:lnTo>
                  <a:lnTo>
                    <a:pt x="638" y="459"/>
                  </a:lnTo>
                  <a:lnTo>
                    <a:pt x="638" y="464"/>
                  </a:lnTo>
                  <a:lnTo>
                    <a:pt x="639" y="468"/>
                  </a:lnTo>
                  <a:lnTo>
                    <a:pt x="641" y="472"/>
                  </a:lnTo>
                  <a:lnTo>
                    <a:pt x="645" y="476"/>
                  </a:lnTo>
                  <a:lnTo>
                    <a:pt x="648" y="477"/>
                  </a:lnTo>
                  <a:lnTo>
                    <a:pt x="654" y="477"/>
                  </a:lnTo>
                  <a:lnTo>
                    <a:pt x="656" y="482"/>
                  </a:lnTo>
                  <a:lnTo>
                    <a:pt x="631" y="500"/>
                  </a:lnTo>
                  <a:lnTo>
                    <a:pt x="631" y="389"/>
                  </a:lnTo>
                  <a:lnTo>
                    <a:pt x="662" y="367"/>
                  </a:lnTo>
                  <a:lnTo>
                    <a:pt x="664" y="369"/>
                  </a:lnTo>
                  <a:lnTo>
                    <a:pt x="669" y="371"/>
                  </a:lnTo>
                  <a:lnTo>
                    <a:pt x="673" y="372"/>
                  </a:lnTo>
                  <a:lnTo>
                    <a:pt x="679" y="371"/>
                  </a:lnTo>
                  <a:lnTo>
                    <a:pt x="684" y="368"/>
                  </a:lnTo>
                  <a:lnTo>
                    <a:pt x="686" y="364"/>
                  </a:lnTo>
                  <a:lnTo>
                    <a:pt x="689" y="359"/>
                  </a:lnTo>
                  <a:lnTo>
                    <a:pt x="690" y="354"/>
                  </a:lnTo>
                  <a:lnTo>
                    <a:pt x="689" y="347"/>
                  </a:lnTo>
                  <a:lnTo>
                    <a:pt x="686" y="342"/>
                  </a:lnTo>
                  <a:lnTo>
                    <a:pt x="684" y="338"/>
                  </a:lnTo>
                  <a:lnTo>
                    <a:pt x="679" y="335"/>
                  </a:lnTo>
                  <a:lnTo>
                    <a:pt x="673" y="335"/>
                  </a:lnTo>
                  <a:lnTo>
                    <a:pt x="668" y="335"/>
                  </a:lnTo>
                  <a:lnTo>
                    <a:pt x="663" y="338"/>
                  </a:lnTo>
                  <a:lnTo>
                    <a:pt x="660" y="342"/>
                  </a:lnTo>
                  <a:lnTo>
                    <a:pt x="658" y="347"/>
                  </a:lnTo>
                  <a:lnTo>
                    <a:pt x="656" y="354"/>
                  </a:lnTo>
                  <a:lnTo>
                    <a:pt x="658" y="358"/>
                  </a:lnTo>
                  <a:lnTo>
                    <a:pt x="659" y="362"/>
                  </a:lnTo>
                  <a:lnTo>
                    <a:pt x="631" y="381"/>
                  </a:lnTo>
                  <a:lnTo>
                    <a:pt x="631" y="269"/>
                  </a:lnTo>
                  <a:lnTo>
                    <a:pt x="673" y="239"/>
                  </a:lnTo>
                  <a:lnTo>
                    <a:pt x="677" y="243"/>
                  </a:lnTo>
                  <a:lnTo>
                    <a:pt x="683" y="245"/>
                  </a:lnTo>
                  <a:lnTo>
                    <a:pt x="689" y="246"/>
                  </a:lnTo>
                  <a:lnTo>
                    <a:pt x="701" y="243"/>
                  </a:lnTo>
                  <a:lnTo>
                    <a:pt x="709" y="233"/>
                  </a:lnTo>
                  <a:lnTo>
                    <a:pt x="713" y="222"/>
                  </a:lnTo>
                  <a:lnTo>
                    <a:pt x="709" y="208"/>
                  </a:lnTo>
                  <a:lnTo>
                    <a:pt x="701" y="199"/>
                  </a:lnTo>
                  <a:lnTo>
                    <a:pt x="689" y="195"/>
                  </a:lnTo>
                  <a:lnTo>
                    <a:pt x="677" y="199"/>
                  </a:lnTo>
                  <a:lnTo>
                    <a:pt x="669" y="208"/>
                  </a:lnTo>
                  <a:lnTo>
                    <a:pt x="667" y="222"/>
                  </a:lnTo>
                  <a:lnTo>
                    <a:pt x="667" y="227"/>
                  </a:lnTo>
                  <a:lnTo>
                    <a:pt x="669" y="232"/>
                  </a:lnTo>
                  <a:lnTo>
                    <a:pt x="631" y="260"/>
                  </a:lnTo>
                  <a:lnTo>
                    <a:pt x="631" y="180"/>
                  </a:lnTo>
                  <a:lnTo>
                    <a:pt x="654" y="176"/>
                  </a:lnTo>
                  <a:lnTo>
                    <a:pt x="673" y="165"/>
                  </a:lnTo>
                  <a:lnTo>
                    <a:pt x="689" y="151"/>
                  </a:lnTo>
                  <a:lnTo>
                    <a:pt x="702" y="134"/>
                  </a:lnTo>
                  <a:lnTo>
                    <a:pt x="710" y="113"/>
                  </a:lnTo>
                  <a:lnTo>
                    <a:pt x="713" y="91"/>
                  </a:lnTo>
                  <a:lnTo>
                    <a:pt x="710" y="67"/>
                  </a:lnTo>
                  <a:lnTo>
                    <a:pt x="701" y="45"/>
                  </a:lnTo>
                  <a:lnTo>
                    <a:pt x="686" y="27"/>
                  </a:lnTo>
                  <a:lnTo>
                    <a:pt x="668" y="12"/>
                  </a:lnTo>
                  <a:lnTo>
                    <a:pt x="647" y="3"/>
                  </a:lnTo>
                  <a:lnTo>
                    <a:pt x="622" y="0"/>
                  </a:lnTo>
                  <a:lnTo>
                    <a:pt x="599" y="3"/>
                  </a:lnTo>
                  <a:lnTo>
                    <a:pt x="578" y="12"/>
                  </a:lnTo>
                  <a:lnTo>
                    <a:pt x="559" y="27"/>
                  </a:lnTo>
                  <a:lnTo>
                    <a:pt x="545" y="45"/>
                  </a:lnTo>
                  <a:lnTo>
                    <a:pt x="536" y="67"/>
                  </a:lnTo>
                  <a:lnTo>
                    <a:pt x="533" y="91"/>
                  </a:lnTo>
                  <a:lnTo>
                    <a:pt x="536" y="113"/>
                  </a:lnTo>
                  <a:lnTo>
                    <a:pt x="544" y="134"/>
                  </a:lnTo>
                  <a:lnTo>
                    <a:pt x="557" y="151"/>
                  </a:lnTo>
                  <a:lnTo>
                    <a:pt x="573" y="165"/>
                  </a:lnTo>
                  <a:lnTo>
                    <a:pt x="592" y="176"/>
                  </a:lnTo>
                  <a:lnTo>
                    <a:pt x="614" y="180"/>
                  </a:lnTo>
                  <a:lnTo>
                    <a:pt x="614" y="260"/>
                  </a:lnTo>
                  <a:lnTo>
                    <a:pt x="576" y="232"/>
                  </a:lnTo>
                  <a:lnTo>
                    <a:pt x="579" y="227"/>
                  </a:lnTo>
                  <a:lnTo>
                    <a:pt x="579" y="222"/>
                  </a:lnTo>
                  <a:lnTo>
                    <a:pt x="576" y="208"/>
                  </a:lnTo>
                  <a:lnTo>
                    <a:pt x="569" y="199"/>
                  </a:lnTo>
                  <a:lnTo>
                    <a:pt x="557" y="195"/>
                  </a:lnTo>
                  <a:lnTo>
                    <a:pt x="545" y="199"/>
                  </a:lnTo>
                  <a:lnTo>
                    <a:pt x="537" y="208"/>
                  </a:lnTo>
                  <a:lnTo>
                    <a:pt x="533" y="222"/>
                  </a:lnTo>
                  <a:lnTo>
                    <a:pt x="537" y="233"/>
                  </a:lnTo>
                  <a:lnTo>
                    <a:pt x="545" y="243"/>
                  </a:lnTo>
                  <a:lnTo>
                    <a:pt x="557" y="246"/>
                  </a:lnTo>
                  <a:lnTo>
                    <a:pt x="562" y="245"/>
                  </a:lnTo>
                  <a:lnTo>
                    <a:pt x="569" y="243"/>
                  </a:lnTo>
                  <a:lnTo>
                    <a:pt x="573" y="239"/>
                  </a:lnTo>
                  <a:lnTo>
                    <a:pt x="614" y="269"/>
                  </a:lnTo>
                  <a:lnTo>
                    <a:pt x="614" y="381"/>
                  </a:lnTo>
                  <a:lnTo>
                    <a:pt x="587" y="362"/>
                  </a:lnTo>
                  <a:lnTo>
                    <a:pt x="588" y="358"/>
                  </a:lnTo>
                  <a:lnTo>
                    <a:pt x="590" y="354"/>
                  </a:lnTo>
                  <a:lnTo>
                    <a:pt x="588" y="347"/>
                  </a:lnTo>
                  <a:lnTo>
                    <a:pt x="586" y="342"/>
                  </a:lnTo>
                  <a:lnTo>
                    <a:pt x="583" y="338"/>
                  </a:lnTo>
                  <a:lnTo>
                    <a:pt x="578" y="335"/>
                  </a:lnTo>
                  <a:lnTo>
                    <a:pt x="573" y="335"/>
                  </a:lnTo>
                  <a:lnTo>
                    <a:pt x="567" y="335"/>
                  </a:lnTo>
                  <a:lnTo>
                    <a:pt x="562" y="338"/>
                  </a:lnTo>
                  <a:lnTo>
                    <a:pt x="559" y="342"/>
                  </a:lnTo>
                  <a:lnTo>
                    <a:pt x="557" y="347"/>
                  </a:lnTo>
                  <a:lnTo>
                    <a:pt x="556" y="354"/>
                  </a:lnTo>
                  <a:lnTo>
                    <a:pt x="557" y="359"/>
                  </a:lnTo>
                  <a:lnTo>
                    <a:pt x="559" y="364"/>
                  </a:lnTo>
                  <a:lnTo>
                    <a:pt x="562" y="368"/>
                  </a:lnTo>
                  <a:lnTo>
                    <a:pt x="567" y="371"/>
                  </a:lnTo>
                  <a:lnTo>
                    <a:pt x="573" y="372"/>
                  </a:lnTo>
                  <a:lnTo>
                    <a:pt x="576" y="371"/>
                  </a:lnTo>
                  <a:lnTo>
                    <a:pt x="580" y="369"/>
                  </a:lnTo>
                  <a:lnTo>
                    <a:pt x="584" y="367"/>
                  </a:lnTo>
                  <a:lnTo>
                    <a:pt x="614" y="389"/>
                  </a:lnTo>
                  <a:lnTo>
                    <a:pt x="614" y="500"/>
                  </a:lnTo>
                  <a:lnTo>
                    <a:pt x="590" y="482"/>
                  </a:lnTo>
                  <a:lnTo>
                    <a:pt x="592" y="476"/>
                  </a:lnTo>
                  <a:lnTo>
                    <a:pt x="597" y="476"/>
                  </a:lnTo>
                  <a:lnTo>
                    <a:pt x="601" y="474"/>
                  </a:lnTo>
                  <a:lnTo>
                    <a:pt x="604" y="472"/>
                  </a:lnTo>
                  <a:lnTo>
                    <a:pt x="607" y="468"/>
                  </a:lnTo>
                  <a:lnTo>
                    <a:pt x="608" y="462"/>
                  </a:lnTo>
                  <a:lnTo>
                    <a:pt x="608" y="459"/>
                  </a:lnTo>
                  <a:lnTo>
                    <a:pt x="605" y="453"/>
                  </a:lnTo>
                  <a:lnTo>
                    <a:pt x="603" y="449"/>
                  </a:lnTo>
                  <a:lnTo>
                    <a:pt x="599" y="447"/>
                  </a:lnTo>
                  <a:lnTo>
                    <a:pt x="595" y="445"/>
                  </a:lnTo>
                  <a:lnTo>
                    <a:pt x="590" y="445"/>
                  </a:lnTo>
                  <a:lnTo>
                    <a:pt x="586" y="447"/>
                  </a:lnTo>
                  <a:lnTo>
                    <a:pt x="582" y="449"/>
                  </a:lnTo>
                  <a:lnTo>
                    <a:pt x="580" y="453"/>
                  </a:lnTo>
                  <a:lnTo>
                    <a:pt x="579" y="459"/>
                  </a:lnTo>
                  <a:lnTo>
                    <a:pt x="576" y="455"/>
                  </a:lnTo>
                  <a:lnTo>
                    <a:pt x="573" y="453"/>
                  </a:lnTo>
                  <a:lnTo>
                    <a:pt x="569" y="452"/>
                  </a:lnTo>
                  <a:lnTo>
                    <a:pt x="563" y="453"/>
                  </a:lnTo>
                  <a:lnTo>
                    <a:pt x="559" y="455"/>
                  </a:lnTo>
                  <a:lnTo>
                    <a:pt x="557" y="459"/>
                  </a:lnTo>
                  <a:lnTo>
                    <a:pt x="556" y="462"/>
                  </a:lnTo>
                  <a:lnTo>
                    <a:pt x="554" y="468"/>
                  </a:lnTo>
                  <a:lnTo>
                    <a:pt x="556" y="473"/>
                  </a:lnTo>
                  <a:lnTo>
                    <a:pt x="557" y="477"/>
                  </a:lnTo>
                  <a:lnTo>
                    <a:pt x="559" y="481"/>
                  </a:lnTo>
                  <a:lnTo>
                    <a:pt x="563" y="482"/>
                  </a:lnTo>
                  <a:lnTo>
                    <a:pt x="569" y="483"/>
                  </a:lnTo>
                  <a:lnTo>
                    <a:pt x="573" y="482"/>
                  </a:lnTo>
                  <a:lnTo>
                    <a:pt x="576" y="481"/>
                  </a:lnTo>
                  <a:lnTo>
                    <a:pt x="582" y="485"/>
                  </a:lnTo>
                  <a:lnTo>
                    <a:pt x="570" y="512"/>
                  </a:lnTo>
                  <a:lnTo>
                    <a:pt x="514" y="415"/>
                  </a:lnTo>
                  <a:lnTo>
                    <a:pt x="528" y="381"/>
                  </a:lnTo>
                  <a:lnTo>
                    <a:pt x="533" y="381"/>
                  </a:lnTo>
                  <a:lnTo>
                    <a:pt x="537" y="381"/>
                  </a:lnTo>
                  <a:lnTo>
                    <a:pt x="542" y="380"/>
                  </a:lnTo>
                  <a:lnTo>
                    <a:pt x="548" y="373"/>
                  </a:lnTo>
                  <a:lnTo>
                    <a:pt x="550" y="364"/>
                  </a:lnTo>
                  <a:lnTo>
                    <a:pt x="548" y="355"/>
                  </a:lnTo>
                  <a:lnTo>
                    <a:pt x="540" y="349"/>
                  </a:lnTo>
                  <a:lnTo>
                    <a:pt x="532" y="346"/>
                  </a:lnTo>
                  <a:lnTo>
                    <a:pt x="523" y="347"/>
                  </a:lnTo>
                  <a:lnTo>
                    <a:pt x="518" y="354"/>
                  </a:lnTo>
                  <a:lnTo>
                    <a:pt x="515" y="363"/>
                  </a:lnTo>
                  <a:lnTo>
                    <a:pt x="518" y="372"/>
                  </a:lnTo>
                  <a:lnTo>
                    <a:pt x="520" y="376"/>
                  </a:lnTo>
                  <a:lnTo>
                    <a:pt x="524" y="379"/>
                  </a:lnTo>
                  <a:lnTo>
                    <a:pt x="510" y="409"/>
                  </a:lnTo>
                  <a:lnTo>
                    <a:pt x="453" y="312"/>
                  </a:lnTo>
                  <a:lnTo>
                    <a:pt x="474" y="265"/>
                  </a:lnTo>
                  <a:lnTo>
                    <a:pt x="481" y="266"/>
                  </a:lnTo>
                  <a:lnTo>
                    <a:pt x="487" y="265"/>
                  </a:lnTo>
                  <a:lnTo>
                    <a:pt x="493" y="263"/>
                  </a:lnTo>
                  <a:lnTo>
                    <a:pt x="499" y="257"/>
                  </a:lnTo>
                  <a:lnTo>
                    <a:pt x="503" y="249"/>
                  </a:lnTo>
                  <a:lnTo>
                    <a:pt x="503" y="239"/>
                  </a:lnTo>
                  <a:lnTo>
                    <a:pt x="499" y="229"/>
                  </a:lnTo>
                  <a:lnTo>
                    <a:pt x="491" y="220"/>
                  </a:lnTo>
                  <a:lnTo>
                    <a:pt x="480" y="216"/>
                  </a:lnTo>
                  <a:lnTo>
                    <a:pt x="468" y="219"/>
                  </a:lnTo>
                  <a:lnTo>
                    <a:pt x="461" y="225"/>
                  </a:lnTo>
                  <a:lnTo>
                    <a:pt x="457" y="233"/>
                  </a:lnTo>
                  <a:lnTo>
                    <a:pt x="457" y="244"/>
                  </a:lnTo>
                  <a:lnTo>
                    <a:pt x="460" y="253"/>
                  </a:lnTo>
                  <a:lnTo>
                    <a:pt x="464" y="257"/>
                  </a:lnTo>
                  <a:lnTo>
                    <a:pt x="468" y="261"/>
                  </a:lnTo>
                  <a:lnTo>
                    <a:pt x="450" y="304"/>
                  </a:lnTo>
                  <a:lnTo>
                    <a:pt x="409" y="235"/>
                  </a:lnTo>
                  <a:lnTo>
                    <a:pt x="426" y="220"/>
                  </a:lnTo>
                  <a:lnTo>
                    <a:pt x="438" y="201"/>
                  </a:lnTo>
                  <a:lnTo>
                    <a:pt x="446" y="181"/>
                  </a:lnTo>
                  <a:lnTo>
                    <a:pt x="447" y="159"/>
                  </a:lnTo>
                  <a:lnTo>
                    <a:pt x="444" y="136"/>
                  </a:lnTo>
                  <a:lnTo>
                    <a:pt x="435" y="116"/>
                  </a:lnTo>
                  <a:lnTo>
                    <a:pt x="421" y="97"/>
                  </a:lnTo>
                  <a:lnTo>
                    <a:pt x="402" y="83"/>
                  </a:lnTo>
                  <a:lnTo>
                    <a:pt x="380" y="74"/>
                  </a:lnTo>
                  <a:lnTo>
                    <a:pt x="358" y="71"/>
                  </a:lnTo>
                  <a:lnTo>
                    <a:pt x="334" y="74"/>
                  </a:lnTo>
                  <a:lnTo>
                    <a:pt x="312" y="83"/>
                  </a:lnTo>
                  <a:lnTo>
                    <a:pt x="292" y="97"/>
                  </a:lnTo>
                  <a:lnTo>
                    <a:pt x="279" y="117"/>
                  </a:lnTo>
                  <a:lnTo>
                    <a:pt x="270" y="138"/>
                  </a:lnTo>
                  <a:lnTo>
                    <a:pt x="268" y="161"/>
                  </a:lnTo>
                  <a:lnTo>
                    <a:pt x="270" y="184"/>
                  </a:lnTo>
                  <a:lnTo>
                    <a:pt x="279" y="206"/>
                  </a:lnTo>
                  <a:lnTo>
                    <a:pt x="292" y="224"/>
                  </a:lnTo>
                  <a:lnTo>
                    <a:pt x="311" y="239"/>
                  </a:lnTo>
                  <a:lnTo>
                    <a:pt x="330" y="248"/>
                  </a:lnTo>
                  <a:lnTo>
                    <a:pt x="351" y="252"/>
                  </a:lnTo>
                  <a:lnTo>
                    <a:pt x="374" y="250"/>
                  </a:lnTo>
                  <a:lnTo>
                    <a:pt x="395" y="243"/>
                  </a:lnTo>
                  <a:lnTo>
                    <a:pt x="435" y="312"/>
                  </a:lnTo>
                  <a:lnTo>
                    <a:pt x="388" y="307"/>
                  </a:lnTo>
                  <a:lnTo>
                    <a:pt x="387" y="301"/>
                  </a:lnTo>
                  <a:lnTo>
                    <a:pt x="385" y="296"/>
                  </a:lnTo>
                  <a:lnTo>
                    <a:pt x="376" y="287"/>
                  </a:lnTo>
                  <a:lnTo>
                    <a:pt x="364" y="283"/>
                  </a:lnTo>
                  <a:lnTo>
                    <a:pt x="353" y="286"/>
                  </a:lnTo>
                  <a:lnTo>
                    <a:pt x="346" y="292"/>
                  </a:lnTo>
                  <a:lnTo>
                    <a:pt x="342" y="300"/>
                  </a:lnTo>
                  <a:lnTo>
                    <a:pt x="342" y="309"/>
                  </a:lnTo>
                  <a:lnTo>
                    <a:pt x="346" y="318"/>
                  </a:lnTo>
                  <a:lnTo>
                    <a:pt x="355" y="329"/>
                  </a:lnTo>
                  <a:lnTo>
                    <a:pt x="366" y="332"/>
                  </a:lnTo>
                  <a:lnTo>
                    <a:pt x="378" y="329"/>
                  </a:lnTo>
                  <a:lnTo>
                    <a:pt x="381" y="326"/>
                  </a:lnTo>
                  <a:lnTo>
                    <a:pt x="384" y="324"/>
                  </a:lnTo>
                  <a:lnTo>
                    <a:pt x="387" y="320"/>
                  </a:lnTo>
                  <a:lnTo>
                    <a:pt x="388" y="315"/>
                  </a:lnTo>
                  <a:lnTo>
                    <a:pt x="439" y="320"/>
                  </a:lnTo>
                  <a:lnTo>
                    <a:pt x="495" y="418"/>
                  </a:lnTo>
                  <a:lnTo>
                    <a:pt x="463" y="414"/>
                  </a:lnTo>
                  <a:lnTo>
                    <a:pt x="461" y="410"/>
                  </a:lnTo>
                  <a:lnTo>
                    <a:pt x="460" y="406"/>
                  </a:lnTo>
                  <a:lnTo>
                    <a:pt x="453" y="398"/>
                  </a:lnTo>
                  <a:lnTo>
                    <a:pt x="444" y="396"/>
                  </a:lnTo>
                  <a:lnTo>
                    <a:pt x="436" y="398"/>
                  </a:lnTo>
                  <a:lnTo>
                    <a:pt x="430" y="405"/>
                  </a:lnTo>
                  <a:lnTo>
                    <a:pt x="429" y="413"/>
                  </a:lnTo>
                  <a:lnTo>
                    <a:pt x="431" y="423"/>
                  </a:lnTo>
                  <a:lnTo>
                    <a:pt x="438" y="430"/>
                  </a:lnTo>
                  <a:lnTo>
                    <a:pt x="446" y="432"/>
                  </a:lnTo>
                  <a:lnTo>
                    <a:pt x="455" y="430"/>
                  </a:lnTo>
                  <a:lnTo>
                    <a:pt x="459" y="427"/>
                  </a:lnTo>
                  <a:lnTo>
                    <a:pt x="460" y="423"/>
                  </a:lnTo>
                  <a:lnTo>
                    <a:pt x="463" y="419"/>
                  </a:lnTo>
                  <a:lnTo>
                    <a:pt x="499" y="423"/>
                  </a:lnTo>
                  <a:lnTo>
                    <a:pt x="556" y="521"/>
                  </a:lnTo>
                  <a:lnTo>
                    <a:pt x="524" y="517"/>
                  </a:lnTo>
                  <a:lnTo>
                    <a:pt x="523" y="510"/>
                  </a:lnTo>
                  <a:lnTo>
                    <a:pt x="527" y="508"/>
                  </a:lnTo>
                  <a:lnTo>
                    <a:pt x="528" y="507"/>
                  </a:lnTo>
                  <a:lnTo>
                    <a:pt x="531" y="504"/>
                  </a:lnTo>
                  <a:lnTo>
                    <a:pt x="532" y="500"/>
                  </a:lnTo>
                  <a:lnTo>
                    <a:pt x="532" y="495"/>
                  </a:lnTo>
                  <a:lnTo>
                    <a:pt x="531" y="491"/>
                  </a:lnTo>
                  <a:lnTo>
                    <a:pt x="528" y="487"/>
                  </a:lnTo>
                  <a:lnTo>
                    <a:pt x="524" y="485"/>
                  </a:lnTo>
                  <a:lnTo>
                    <a:pt x="519" y="482"/>
                  </a:lnTo>
                  <a:lnTo>
                    <a:pt x="515" y="482"/>
                  </a:lnTo>
                  <a:lnTo>
                    <a:pt x="510" y="483"/>
                  </a:lnTo>
                  <a:lnTo>
                    <a:pt x="506" y="486"/>
                  </a:lnTo>
                  <a:lnTo>
                    <a:pt x="503" y="489"/>
                  </a:lnTo>
                  <a:lnTo>
                    <a:pt x="502" y="493"/>
                  </a:lnTo>
                  <a:lnTo>
                    <a:pt x="502" y="498"/>
                  </a:lnTo>
                  <a:lnTo>
                    <a:pt x="503" y="502"/>
                  </a:lnTo>
                  <a:lnTo>
                    <a:pt x="499" y="500"/>
                  </a:lnTo>
                  <a:lnTo>
                    <a:pt x="495" y="500"/>
                  </a:lnTo>
                  <a:lnTo>
                    <a:pt x="491" y="502"/>
                  </a:lnTo>
                  <a:lnTo>
                    <a:pt x="487" y="504"/>
                  </a:lnTo>
                  <a:lnTo>
                    <a:pt x="485" y="508"/>
                  </a:lnTo>
                  <a:lnTo>
                    <a:pt x="485" y="513"/>
                  </a:lnTo>
                  <a:lnTo>
                    <a:pt x="485" y="517"/>
                  </a:lnTo>
                  <a:lnTo>
                    <a:pt x="486" y="523"/>
                  </a:lnTo>
                  <a:lnTo>
                    <a:pt x="490" y="527"/>
                  </a:lnTo>
                  <a:lnTo>
                    <a:pt x="494" y="529"/>
                  </a:lnTo>
                  <a:lnTo>
                    <a:pt x="498" y="531"/>
                  </a:lnTo>
                  <a:lnTo>
                    <a:pt x="502" y="531"/>
                  </a:lnTo>
                  <a:lnTo>
                    <a:pt x="507" y="529"/>
                  </a:lnTo>
                  <a:lnTo>
                    <a:pt x="508" y="527"/>
                  </a:lnTo>
                  <a:lnTo>
                    <a:pt x="511" y="524"/>
                  </a:lnTo>
                  <a:lnTo>
                    <a:pt x="512" y="521"/>
                  </a:lnTo>
                  <a:lnTo>
                    <a:pt x="519" y="523"/>
                  </a:lnTo>
                  <a:lnTo>
                    <a:pt x="523" y="553"/>
                  </a:lnTo>
                  <a:lnTo>
                    <a:pt x="425" y="498"/>
                  </a:lnTo>
                  <a:lnTo>
                    <a:pt x="421" y="460"/>
                  </a:lnTo>
                  <a:lnTo>
                    <a:pt x="426" y="459"/>
                  </a:lnTo>
                  <a:lnTo>
                    <a:pt x="429" y="456"/>
                  </a:lnTo>
                  <a:lnTo>
                    <a:pt x="431" y="452"/>
                  </a:lnTo>
                  <a:lnTo>
                    <a:pt x="434" y="444"/>
                  </a:lnTo>
                  <a:lnTo>
                    <a:pt x="431" y="435"/>
                  </a:lnTo>
                  <a:lnTo>
                    <a:pt x="425" y="428"/>
                  </a:lnTo>
                  <a:lnTo>
                    <a:pt x="415" y="426"/>
                  </a:lnTo>
                  <a:lnTo>
                    <a:pt x="406" y="428"/>
                  </a:lnTo>
                  <a:lnTo>
                    <a:pt x="400" y="434"/>
                  </a:lnTo>
                  <a:lnTo>
                    <a:pt x="397" y="443"/>
                  </a:lnTo>
                  <a:lnTo>
                    <a:pt x="401" y="451"/>
                  </a:lnTo>
                  <a:lnTo>
                    <a:pt x="408" y="457"/>
                  </a:lnTo>
                  <a:lnTo>
                    <a:pt x="412" y="460"/>
                  </a:lnTo>
                  <a:lnTo>
                    <a:pt x="415" y="460"/>
                  </a:lnTo>
                  <a:lnTo>
                    <a:pt x="419" y="494"/>
                  </a:lnTo>
                  <a:lnTo>
                    <a:pt x="321" y="438"/>
                  </a:lnTo>
                  <a:lnTo>
                    <a:pt x="316" y="387"/>
                  </a:lnTo>
                  <a:lnTo>
                    <a:pt x="321" y="385"/>
                  </a:lnTo>
                  <a:lnTo>
                    <a:pt x="325" y="383"/>
                  </a:lnTo>
                  <a:lnTo>
                    <a:pt x="328" y="380"/>
                  </a:lnTo>
                  <a:lnTo>
                    <a:pt x="330" y="376"/>
                  </a:lnTo>
                  <a:lnTo>
                    <a:pt x="334" y="364"/>
                  </a:lnTo>
                  <a:lnTo>
                    <a:pt x="330" y="352"/>
                  </a:lnTo>
                  <a:lnTo>
                    <a:pt x="320" y="343"/>
                  </a:lnTo>
                  <a:lnTo>
                    <a:pt x="311" y="341"/>
                  </a:lnTo>
                  <a:lnTo>
                    <a:pt x="302" y="341"/>
                  </a:lnTo>
                  <a:lnTo>
                    <a:pt x="294" y="343"/>
                  </a:lnTo>
                  <a:lnTo>
                    <a:pt x="287" y="351"/>
                  </a:lnTo>
                  <a:lnTo>
                    <a:pt x="285" y="362"/>
                  </a:lnTo>
                  <a:lnTo>
                    <a:pt x="288" y="373"/>
                  </a:lnTo>
                  <a:lnTo>
                    <a:pt x="298" y="383"/>
                  </a:lnTo>
                  <a:lnTo>
                    <a:pt x="303" y="385"/>
                  </a:lnTo>
                  <a:lnTo>
                    <a:pt x="308" y="387"/>
                  </a:lnTo>
                  <a:lnTo>
                    <a:pt x="313" y="432"/>
                  </a:lnTo>
                  <a:lnTo>
                    <a:pt x="245" y="393"/>
                  </a:lnTo>
                  <a:lnTo>
                    <a:pt x="252" y="372"/>
                  </a:lnTo>
                  <a:lnTo>
                    <a:pt x="253" y="350"/>
                  </a:lnTo>
                  <a:lnTo>
                    <a:pt x="249" y="328"/>
                  </a:lnTo>
                  <a:lnTo>
                    <a:pt x="240" y="308"/>
                  </a:lnTo>
                  <a:lnTo>
                    <a:pt x="226" y="291"/>
                  </a:lnTo>
                  <a:lnTo>
                    <a:pt x="207" y="277"/>
                  </a:lnTo>
                  <a:lnTo>
                    <a:pt x="185" y="267"/>
                  </a:lnTo>
                  <a:lnTo>
                    <a:pt x="163" y="265"/>
                  </a:lnTo>
                  <a:lnTo>
                    <a:pt x="139" y="269"/>
                  </a:lnTo>
                  <a:lnTo>
                    <a:pt x="118" y="277"/>
                  </a:lnTo>
                  <a:lnTo>
                    <a:pt x="99" y="291"/>
                  </a:lnTo>
                  <a:lnTo>
                    <a:pt x="84" y="311"/>
                  </a:lnTo>
                  <a:lnTo>
                    <a:pt x="75" y="333"/>
                  </a:lnTo>
                  <a:lnTo>
                    <a:pt x="72" y="355"/>
                  </a:lnTo>
                  <a:lnTo>
                    <a:pt x="75" y="379"/>
                  </a:lnTo>
                  <a:lnTo>
                    <a:pt x="84" y="400"/>
                  </a:lnTo>
                  <a:lnTo>
                    <a:pt x="99" y="419"/>
                  </a:lnTo>
                  <a:lnTo>
                    <a:pt x="117" y="434"/>
                  </a:lnTo>
                  <a:lnTo>
                    <a:pt x="139" y="443"/>
                  </a:lnTo>
                  <a:lnTo>
                    <a:pt x="160" y="445"/>
                  </a:lnTo>
                  <a:lnTo>
                    <a:pt x="182" y="443"/>
                  </a:lnTo>
                  <a:lnTo>
                    <a:pt x="203" y="436"/>
                  </a:lnTo>
                  <a:lnTo>
                    <a:pt x="222" y="424"/>
                  </a:lnTo>
                  <a:lnTo>
                    <a:pt x="236" y="407"/>
                  </a:lnTo>
                  <a:lnTo>
                    <a:pt x="306" y="447"/>
                  </a:lnTo>
                  <a:lnTo>
                    <a:pt x="262" y="466"/>
                  </a:lnTo>
                  <a:lnTo>
                    <a:pt x="258" y="461"/>
                  </a:lnTo>
                  <a:lnTo>
                    <a:pt x="254" y="459"/>
                  </a:lnTo>
                  <a:lnTo>
                    <a:pt x="245" y="455"/>
                  </a:lnTo>
                  <a:lnTo>
                    <a:pt x="235" y="455"/>
                  </a:lnTo>
                  <a:lnTo>
                    <a:pt x="227" y="459"/>
                  </a:lnTo>
                  <a:lnTo>
                    <a:pt x="220" y="465"/>
                  </a:lnTo>
                  <a:lnTo>
                    <a:pt x="218" y="477"/>
                  </a:lnTo>
                  <a:lnTo>
                    <a:pt x="222" y="489"/>
                  </a:lnTo>
                  <a:lnTo>
                    <a:pt x="231" y="498"/>
                  </a:lnTo>
                  <a:lnTo>
                    <a:pt x="241" y="502"/>
                  </a:lnTo>
                  <a:lnTo>
                    <a:pt x="251" y="500"/>
                  </a:lnTo>
                  <a:lnTo>
                    <a:pt x="258" y="498"/>
                  </a:lnTo>
                  <a:lnTo>
                    <a:pt x="265" y="491"/>
                  </a:lnTo>
                  <a:lnTo>
                    <a:pt x="266" y="485"/>
                  </a:lnTo>
                  <a:lnTo>
                    <a:pt x="268" y="479"/>
                  </a:lnTo>
                  <a:lnTo>
                    <a:pt x="266" y="473"/>
                  </a:lnTo>
                  <a:lnTo>
                    <a:pt x="313" y="452"/>
                  </a:lnTo>
                  <a:lnTo>
                    <a:pt x="410" y="508"/>
                  </a:lnTo>
                  <a:lnTo>
                    <a:pt x="380" y="521"/>
                  </a:lnTo>
                  <a:lnTo>
                    <a:pt x="378" y="519"/>
                  </a:lnTo>
                  <a:lnTo>
                    <a:pt x="374" y="516"/>
                  </a:lnTo>
                  <a:lnTo>
                    <a:pt x="364" y="513"/>
                  </a:lnTo>
                  <a:lnTo>
                    <a:pt x="355" y="515"/>
                  </a:lnTo>
                  <a:lnTo>
                    <a:pt x="349" y="521"/>
                  </a:lnTo>
                  <a:lnTo>
                    <a:pt x="347" y="529"/>
                  </a:lnTo>
                  <a:lnTo>
                    <a:pt x="350" y="538"/>
                  </a:lnTo>
                  <a:lnTo>
                    <a:pt x="357" y="545"/>
                  </a:lnTo>
                  <a:lnTo>
                    <a:pt x="366" y="548"/>
                  </a:lnTo>
                  <a:lnTo>
                    <a:pt x="375" y="546"/>
                  </a:lnTo>
                  <a:lnTo>
                    <a:pt x="381" y="540"/>
                  </a:lnTo>
                  <a:lnTo>
                    <a:pt x="383" y="536"/>
                  </a:lnTo>
                  <a:lnTo>
                    <a:pt x="384" y="531"/>
                  </a:lnTo>
                  <a:lnTo>
                    <a:pt x="383" y="527"/>
                  </a:lnTo>
                  <a:lnTo>
                    <a:pt x="417" y="511"/>
                  </a:lnTo>
                  <a:lnTo>
                    <a:pt x="514" y="567"/>
                  </a:lnTo>
                  <a:lnTo>
                    <a:pt x="485" y="580"/>
                  </a:lnTo>
                  <a:lnTo>
                    <a:pt x="481" y="575"/>
                  </a:lnTo>
                  <a:lnTo>
                    <a:pt x="484" y="571"/>
                  </a:lnTo>
                  <a:lnTo>
                    <a:pt x="484" y="566"/>
                  </a:lnTo>
                  <a:lnTo>
                    <a:pt x="484" y="562"/>
                  </a:lnTo>
                  <a:lnTo>
                    <a:pt x="481" y="558"/>
                  </a:lnTo>
                  <a:lnTo>
                    <a:pt x="478" y="554"/>
                  </a:lnTo>
                  <a:lnTo>
                    <a:pt x="473" y="553"/>
                  </a:lnTo>
                  <a:lnTo>
                    <a:pt x="469" y="551"/>
                  </a:lnTo>
                  <a:lnTo>
                    <a:pt x="464" y="553"/>
                  </a:lnTo>
                  <a:lnTo>
                    <a:pt x="460" y="554"/>
                  </a:lnTo>
                  <a:lnTo>
                    <a:pt x="456" y="558"/>
                  </a:lnTo>
                  <a:lnTo>
                    <a:pt x="453" y="562"/>
                  </a:lnTo>
                  <a:lnTo>
                    <a:pt x="453" y="566"/>
                  </a:lnTo>
                  <a:lnTo>
                    <a:pt x="453" y="570"/>
                  </a:lnTo>
                  <a:lnTo>
                    <a:pt x="456" y="574"/>
                  </a:lnTo>
                  <a:lnTo>
                    <a:pt x="459" y="578"/>
                  </a:lnTo>
                  <a:lnTo>
                    <a:pt x="455" y="578"/>
                  </a:lnTo>
                  <a:lnTo>
                    <a:pt x="451" y="580"/>
                  </a:lnTo>
                  <a:lnTo>
                    <a:pt x="448" y="583"/>
                  </a:lnTo>
                  <a:lnTo>
                    <a:pt x="447" y="588"/>
                  </a:lnTo>
                  <a:lnTo>
                    <a:pt x="447" y="592"/>
                  </a:lnTo>
                  <a:lnTo>
                    <a:pt x="448" y="596"/>
                  </a:lnTo>
                  <a:lnTo>
                    <a:pt x="451" y="600"/>
                  </a:lnTo>
                  <a:lnTo>
                    <a:pt x="455" y="604"/>
                  </a:lnTo>
                  <a:lnTo>
                    <a:pt x="460" y="605"/>
                  </a:lnTo>
                  <a:lnTo>
                    <a:pt x="464" y="605"/>
                  </a:lnTo>
                  <a:lnTo>
                    <a:pt x="469" y="605"/>
                  </a:lnTo>
                  <a:lnTo>
                    <a:pt x="473" y="603"/>
                  </a:lnTo>
                  <a:lnTo>
                    <a:pt x="476" y="599"/>
                  </a:lnTo>
                  <a:lnTo>
                    <a:pt x="477" y="595"/>
                  </a:lnTo>
                  <a:lnTo>
                    <a:pt x="477" y="591"/>
                  </a:lnTo>
                  <a:lnTo>
                    <a:pt x="484" y="587"/>
                  </a:lnTo>
                  <a:lnTo>
                    <a:pt x="502" y="613"/>
                  </a:lnTo>
                  <a:lnTo>
                    <a:pt x="389" y="613"/>
                  </a:lnTo>
                  <a:lnTo>
                    <a:pt x="367" y="582"/>
                  </a:lnTo>
                  <a:lnTo>
                    <a:pt x="370" y="579"/>
                  </a:lnTo>
                  <a:lnTo>
                    <a:pt x="372" y="575"/>
                  </a:lnTo>
                  <a:lnTo>
                    <a:pt x="372" y="570"/>
                  </a:lnTo>
                  <a:lnTo>
                    <a:pt x="372" y="565"/>
                  </a:lnTo>
                  <a:lnTo>
                    <a:pt x="370" y="561"/>
                  </a:lnTo>
                  <a:lnTo>
                    <a:pt x="366" y="557"/>
                  </a:lnTo>
                  <a:lnTo>
                    <a:pt x="360" y="554"/>
                  </a:lnTo>
                  <a:lnTo>
                    <a:pt x="354" y="554"/>
                  </a:lnTo>
                  <a:lnTo>
                    <a:pt x="349" y="554"/>
                  </a:lnTo>
                  <a:lnTo>
                    <a:pt x="343" y="557"/>
                  </a:lnTo>
                  <a:lnTo>
                    <a:pt x="340" y="561"/>
                  </a:lnTo>
                  <a:lnTo>
                    <a:pt x="337" y="565"/>
                  </a:lnTo>
                  <a:lnTo>
                    <a:pt x="336" y="570"/>
                  </a:lnTo>
                  <a:lnTo>
                    <a:pt x="337" y="575"/>
                  </a:lnTo>
                  <a:lnTo>
                    <a:pt x="340" y="580"/>
                  </a:lnTo>
                  <a:lnTo>
                    <a:pt x="343" y="584"/>
                  </a:lnTo>
                  <a:lnTo>
                    <a:pt x="349" y="585"/>
                  </a:lnTo>
                  <a:lnTo>
                    <a:pt x="354" y="587"/>
                  </a:lnTo>
                  <a:lnTo>
                    <a:pt x="358" y="587"/>
                  </a:lnTo>
                  <a:lnTo>
                    <a:pt x="362" y="585"/>
                  </a:lnTo>
                  <a:lnTo>
                    <a:pt x="383" y="613"/>
                  </a:lnTo>
                  <a:lnTo>
                    <a:pt x="270" y="613"/>
                  </a:lnTo>
                  <a:lnTo>
                    <a:pt x="240" y="571"/>
                  </a:lnTo>
                  <a:lnTo>
                    <a:pt x="244" y="566"/>
                  </a:lnTo>
                  <a:lnTo>
                    <a:pt x="247" y="561"/>
                  </a:lnTo>
                  <a:lnTo>
                    <a:pt x="247" y="554"/>
                  </a:lnTo>
                  <a:lnTo>
                    <a:pt x="244" y="542"/>
                  </a:lnTo>
                  <a:lnTo>
                    <a:pt x="235" y="534"/>
                  </a:lnTo>
                  <a:lnTo>
                    <a:pt x="222" y="532"/>
                  </a:lnTo>
                  <a:lnTo>
                    <a:pt x="209" y="534"/>
                  </a:lnTo>
                  <a:lnTo>
                    <a:pt x="201" y="542"/>
                  </a:lnTo>
                  <a:lnTo>
                    <a:pt x="197" y="554"/>
                  </a:lnTo>
                  <a:lnTo>
                    <a:pt x="201" y="566"/>
                  </a:lnTo>
                  <a:lnTo>
                    <a:pt x="209" y="574"/>
                  </a:lnTo>
                  <a:lnTo>
                    <a:pt x="222" y="578"/>
                  </a:lnTo>
                  <a:lnTo>
                    <a:pt x="228" y="576"/>
                  </a:lnTo>
                  <a:lnTo>
                    <a:pt x="234" y="575"/>
                  </a:lnTo>
                  <a:lnTo>
                    <a:pt x="261" y="613"/>
                  </a:lnTo>
                  <a:lnTo>
                    <a:pt x="181" y="613"/>
                  </a:lnTo>
                  <a:lnTo>
                    <a:pt x="176" y="591"/>
                  </a:lnTo>
                  <a:lnTo>
                    <a:pt x="167" y="571"/>
                  </a:lnTo>
                  <a:lnTo>
                    <a:pt x="152" y="554"/>
                  </a:lnTo>
                  <a:lnTo>
                    <a:pt x="134" y="541"/>
                  </a:lnTo>
                  <a:lnTo>
                    <a:pt x="114" y="533"/>
                  </a:lnTo>
                  <a:lnTo>
                    <a:pt x="91" y="531"/>
                  </a:lnTo>
                  <a:lnTo>
                    <a:pt x="67" y="533"/>
                  </a:lnTo>
                  <a:lnTo>
                    <a:pt x="46" y="542"/>
                  </a:lnTo>
                  <a:lnTo>
                    <a:pt x="28" y="557"/>
                  </a:lnTo>
                  <a:lnTo>
                    <a:pt x="14" y="575"/>
                  </a:lnTo>
                  <a:lnTo>
                    <a:pt x="4" y="597"/>
                  </a:lnTo>
                  <a:lnTo>
                    <a:pt x="0" y="621"/>
                  </a:lnTo>
                  <a:lnTo>
                    <a:pt x="4" y="644"/>
                  </a:lnTo>
                  <a:lnTo>
                    <a:pt x="14" y="667"/>
                  </a:lnTo>
                  <a:lnTo>
                    <a:pt x="28" y="685"/>
                  </a:lnTo>
                  <a:lnTo>
                    <a:pt x="46" y="698"/>
                  </a:lnTo>
                  <a:lnTo>
                    <a:pt x="67" y="707"/>
                  </a:lnTo>
                  <a:lnTo>
                    <a:pt x="91" y="711"/>
                  </a:lnTo>
                  <a:lnTo>
                    <a:pt x="114" y="709"/>
                  </a:lnTo>
                  <a:lnTo>
                    <a:pt x="134" y="699"/>
                  </a:lnTo>
                  <a:lnTo>
                    <a:pt x="152" y="688"/>
                  </a:lnTo>
                  <a:lnTo>
                    <a:pt x="167" y="671"/>
                  </a:lnTo>
                  <a:lnTo>
                    <a:pt x="176" y="651"/>
                  </a:lnTo>
                  <a:lnTo>
                    <a:pt x="181" y="629"/>
                  </a:lnTo>
                  <a:lnTo>
                    <a:pt x="261" y="629"/>
                  </a:lnTo>
                  <a:lnTo>
                    <a:pt x="234" y="667"/>
                  </a:lnTo>
                  <a:lnTo>
                    <a:pt x="228" y="665"/>
                  </a:lnTo>
                  <a:lnTo>
                    <a:pt x="222" y="664"/>
                  </a:lnTo>
                  <a:lnTo>
                    <a:pt x="209" y="667"/>
                  </a:lnTo>
                  <a:lnTo>
                    <a:pt x="201" y="676"/>
                  </a:lnTo>
                  <a:lnTo>
                    <a:pt x="197" y="688"/>
                  </a:lnTo>
                  <a:lnTo>
                    <a:pt x="201" y="698"/>
                  </a:lnTo>
                  <a:lnTo>
                    <a:pt x="209" y="707"/>
                  </a:lnTo>
                  <a:lnTo>
                    <a:pt x="222" y="710"/>
                  </a:lnTo>
                  <a:lnTo>
                    <a:pt x="235" y="707"/>
                  </a:lnTo>
                  <a:lnTo>
                    <a:pt x="244" y="698"/>
                  </a:lnTo>
                  <a:lnTo>
                    <a:pt x="247" y="688"/>
                  </a:lnTo>
                  <a:lnTo>
                    <a:pt x="247" y="681"/>
                  </a:lnTo>
                  <a:lnTo>
                    <a:pt x="244" y="676"/>
                  </a:lnTo>
                  <a:lnTo>
                    <a:pt x="240" y="671"/>
                  </a:lnTo>
                  <a:lnTo>
                    <a:pt x="270" y="629"/>
                  </a:lnTo>
                  <a:lnTo>
                    <a:pt x="383" y="629"/>
                  </a:lnTo>
                  <a:lnTo>
                    <a:pt x="362" y="656"/>
                  </a:lnTo>
                  <a:lnTo>
                    <a:pt x="358" y="655"/>
                  </a:lnTo>
                  <a:lnTo>
                    <a:pt x="354" y="655"/>
                  </a:lnTo>
                  <a:lnTo>
                    <a:pt x="349" y="655"/>
                  </a:lnTo>
                  <a:lnTo>
                    <a:pt x="343" y="657"/>
                  </a:lnTo>
                  <a:lnTo>
                    <a:pt x="340" y="661"/>
                  </a:lnTo>
                  <a:lnTo>
                    <a:pt x="337" y="665"/>
                  </a:lnTo>
                  <a:lnTo>
                    <a:pt x="336" y="671"/>
                  </a:lnTo>
                  <a:lnTo>
                    <a:pt x="337" y="676"/>
                  </a:lnTo>
                  <a:lnTo>
                    <a:pt x="340" y="681"/>
                  </a:lnTo>
                  <a:lnTo>
                    <a:pt x="343" y="685"/>
                  </a:lnTo>
                  <a:lnTo>
                    <a:pt x="349" y="688"/>
                  </a:lnTo>
                  <a:lnTo>
                    <a:pt x="354" y="688"/>
                  </a:lnTo>
                  <a:lnTo>
                    <a:pt x="360" y="688"/>
                  </a:lnTo>
                  <a:lnTo>
                    <a:pt x="366" y="685"/>
                  </a:lnTo>
                  <a:lnTo>
                    <a:pt x="370" y="681"/>
                  </a:lnTo>
                  <a:lnTo>
                    <a:pt x="372" y="676"/>
                  </a:lnTo>
                  <a:lnTo>
                    <a:pt x="372" y="671"/>
                  </a:lnTo>
                  <a:lnTo>
                    <a:pt x="372" y="667"/>
                  </a:lnTo>
                  <a:lnTo>
                    <a:pt x="370" y="663"/>
                  </a:lnTo>
                  <a:lnTo>
                    <a:pt x="367" y="659"/>
                  </a:lnTo>
                  <a:lnTo>
                    <a:pt x="389" y="629"/>
                  </a:lnTo>
                  <a:lnTo>
                    <a:pt x="502" y="629"/>
                  </a:lnTo>
                  <a:lnTo>
                    <a:pt x="484" y="655"/>
                  </a:lnTo>
                  <a:lnTo>
                    <a:pt x="477" y="651"/>
                  </a:lnTo>
                  <a:lnTo>
                    <a:pt x="477" y="647"/>
                  </a:lnTo>
                  <a:lnTo>
                    <a:pt x="474" y="642"/>
                  </a:lnTo>
                  <a:lnTo>
                    <a:pt x="472" y="639"/>
                  </a:lnTo>
                  <a:lnTo>
                    <a:pt x="468" y="637"/>
                  </a:lnTo>
                  <a:lnTo>
                    <a:pt x="464" y="635"/>
                  </a:lnTo>
                  <a:lnTo>
                    <a:pt x="459" y="637"/>
                  </a:lnTo>
                  <a:lnTo>
                    <a:pt x="455" y="638"/>
                  </a:lnTo>
                  <a:lnTo>
                    <a:pt x="451" y="640"/>
                  </a:lnTo>
                  <a:lnTo>
                    <a:pt x="448" y="644"/>
                  </a:lnTo>
                  <a:lnTo>
                    <a:pt x="447" y="650"/>
                  </a:lnTo>
                  <a:lnTo>
                    <a:pt x="447" y="654"/>
                  </a:lnTo>
                  <a:lnTo>
                    <a:pt x="448" y="657"/>
                  </a:lnTo>
                  <a:lnTo>
                    <a:pt x="451" y="661"/>
                  </a:lnTo>
                  <a:lnTo>
                    <a:pt x="455" y="664"/>
                  </a:lnTo>
                  <a:lnTo>
                    <a:pt x="459" y="664"/>
                  </a:lnTo>
                  <a:lnTo>
                    <a:pt x="456" y="668"/>
                  </a:lnTo>
                  <a:lnTo>
                    <a:pt x="453" y="671"/>
                  </a:lnTo>
                  <a:lnTo>
                    <a:pt x="453" y="676"/>
                  </a:lnTo>
                  <a:lnTo>
                    <a:pt x="453" y="680"/>
                  </a:lnTo>
                  <a:lnTo>
                    <a:pt x="456" y="684"/>
                  </a:lnTo>
                  <a:lnTo>
                    <a:pt x="460" y="686"/>
                  </a:lnTo>
                  <a:lnTo>
                    <a:pt x="464" y="689"/>
                  </a:lnTo>
                  <a:lnTo>
                    <a:pt x="469" y="689"/>
                  </a:lnTo>
                  <a:lnTo>
                    <a:pt x="473" y="689"/>
                  </a:lnTo>
                  <a:lnTo>
                    <a:pt x="478" y="686"/>
                  </a:lnTo>
                  <a:lnTo>
                    <a:pt x="481" y="684"/>
                  </a:lnTo>
                  <a:lnTo>
                    <a:pt x="484" y="680"/>
                  </a:lnTo>
                  <a:lnTo>
                    <a:pt x="484" y="676"/>
                  </a:lnTo>
                  <a:lnTo>
                    <a:pt x="484" y="671"/>
                  </a:lnTo>
                  <a:lnTo>
                    <a:pt x="481" y="667"/>
                  </a:lnTo>
                  <a:lnTo>
                    <a:pt x="485" y="661"/>
                  </a:lnTo>
                  <a:lnTo>
                    <a:pt x="514" y="673"/>
                  </a:lnTo>
                  <a:lnTo>
                    <a:pt x="415" y="729"/>
                  </a:lnTo>
                  <a:lnTo>
                    <a:pt x="381" y="715"/>
                  </a:lnTo>
                  <a:lnTo>
                    <a:pt x="383" y="710"/>
                  </a:lnTo>
                  <a:lnTo>
                    <a:pt x="383" y="706"/>
                  </a:lnTo>
                  <a:lnTo>
                    <a:pt x="380" y="702"/>
                  </a:lnTo>
                  <a:lnTo>
                    <a:pt x="375" y="695"/>
                  </a:lnTo>
                  <a:lnTo>
                    <a:pt x="366" y="694"/>
                  </a:lnTo>
                  <a:lnTo>
                    <a:pt x="357" y="697"/>
                  </a:lnTo>
                  <a:lnTo>
                    <a:pt x="349" y="703"/>
                  </a:lnTo>
                  <a:lnTo>
                    <a:pt x="346" y="711"/>
                  </a:lnTo>
                  <a:lnTo>
                    <a:pt x="349" y="720"/>
                  </a:lnTo>
                  <a:lnTo>
                    <a:pt x="355" y="727"/>
                  </a:lnTo>
                  <a:lnTo>
                    <a:pt x="363" y="728"/>
                  </a:lnTo>
                  <a:lnTo>
                    <a:pt x="374" y="726"/>
                  </a:lnTo>
                  <a:lnTo>
                    <a:pt x="376" y="723"/>
                  </a:lnTo>
                  <a:lnTo>
                    <a:pt x="379" y="720"/>
                  </a:lnTo>
                  <a:lnTo>
                    <a:pt x="410" y="733"/>
                  </a:lnTo>
                  <a:lnTo>
                    <a:pt x="313" y="790"/>
                  </a:lnTo>
                  <a:lnTo>
                    <a:pt x="265" y="769"/>
                  </a:lnTo>
                  <a:lnTo>
                    <a:pt x="266" y="762"/>
                  </a:lnTo>
                  <a:lnTo>
                    <a:pt x="266" y="757"/>
                  </a:lnTo>
                  <a:lnTo>
                    <a:pt x="264" y="750"/>
                  </a:lnTo>
                  <a:lnTo>
                    <a:pt x="257" y="744"/>
                  </a:lnTo>
                  <a:lnTo>
                    <a:pt x="249" y="740"/>
                  </a:lnTo>
                  <a:lnTo>
                    <a:pt x="240" y="740"/>
                  </a:lnTo>
                  <a:lnTo>
                    <a:pt x="231" y="744"/>
                  </a:lnTo>
                  <a:lnTo>
                    <a:pt x="222" y="753"/>
                  </a:lnTo>
                  <a:lnTo>
                    <a:pt x="218" y="765"/>
                  </a:lnTo>
                  <a:lnTo>
                    <a:pt x="220" y="777"/>
                  </a:lnTo>
                  <a:lnTo>
                    <a:pt x="226" y="783"/>
                  </a:lnTo>
                  <a:lnTo>
                    <a:pt x="235" y="786"/>
                  </a:lnTo>
                  <a:lnTo>
                    <a:pt x="244" y="787"/>
                  </a:lnTo>
                  <a:lnTo>
                    <a:pt x="253" y="783"/>
                  </a:lnTo>
                  <a:lnTo>
                    <a:pt x="258" y="779"/>
                  </a:lnTo>
                  <a:lnTo>
                    <a:pt x="262" y="775"/>
                  </a:lnTo>
                  <a:lnTo>
                    <a:pt x="304" y="795"/>
                  </a:lnTo>
                  <a:lnTo>
                    <a:pt x="236" y="834"/>
                  </a:lnTo>
                  <a:lnTo>
                    <a:pt x="220" y="817"/>
                  </a:lnTo>
                  <a:lnTo>
                    <a:pt x="202" y="805"/>
                  </a:lnTo>
                  <a:lnTo>
                    <a:pt x="181" y="798"/>
                  </a:lnTo>
                  <a:lnTo>
                    <a:pt x="160" y="796"/>
                  </a:lnTo>
                  <a:lnTo>
                    <a:pt x="138" y="799"/>
                  </a:lnTo>
                  <a:lnTo>
                    <a:pt x="117" y="808"/>
                  </a:lnTo>
                  <a:lnTo>
                    <a:pt x="97" y="822"/>
                  </a:lnTo>
                  <a:lnTo>
                    <a:pt x="83" y="842"/>
                  </a:lnTo>
                  <a:lnTo>
                    <a:pt x="75" y="863"/>
                  </a:lnTo>
                  <a:lnTo>
                    <a:pt x="71" y="885"/>
                  </a:lnTo>
                  <a:lnTo>
                    <a:pt x="75" y="909"/>
                  </a:lnTo>
                  <a:lnTo>
                    <a:pt x="84" y="931"/>
                  </a:lnTo>
                  <a:lnTo>
                    <a:pt x="99" y="951"/>
                  </a:lnTo>
                  <a:lnTo>
                    <a:pt x="117" y="965"/>
                  </a:lnTo>
                  <a:lnTo>
                    <a:pt x="138" y="973"/>
                  </a:lnTo>
                  <a:lnTo>
                    <a:pt x="162" y="977"/>
                  </a:lnTo>
                  <a:lnTo>
                    <a:pt x="185" y="973"/>
                  </a:lnTo>
                  <a:lnTo>
                    <a:pt x="207" y="964"/>
                  </a:lnTo>
                  <a:lnTo>
                    <a:pt x="226" y="951"/>
                  </a:lnTo>
                  <a:lnTo>
                    <a:pt x="239" y="934"/>
                  </a:lnTo>
                  <a:lnTo>
                    <a:pt x="248" y="913"/>
                  </a:lnTo>
                  <a:lnTo>
                    <a:pt x="252" y="892"/>
                  </a:lnTo>
                  <a:lnTo>
                    <a:pt x="251" y="870"/>
                  </a:lnTo>
                  <a:lnTo>
                    <a:pt x="244" y="849"/>
                  </a:lnTo>
                  <a:lnTo>
                    <a:pt x="312" y="809"/>
                  </a:lnTo>
                  <a:lnTo>
                    <a:pt x="308" y="855"/>
                  </a:lnTo>
                  <a:lnTo>
                    <a:pt x="303" y="856"/>
                  </a:lnTo>
                  <a:lnTo>
                    <a:pt x="296" y="859"/>
                  </a:lnTo>
                  <a:lnTo>
                    <a:pt x="287" y="868"/>
                  </a:lnTo>
                  <a:lnTo>
                    <a:pt x="283" y="879"/>
                  </a:lnTo>
                  <a:lnTo>
                    <a:pt x="286" y="891"/>
                  </a:lnTo>
                  <a:lnTo>
                    <a:pt x="292" y="897"/>
                  </a:lnTo>
                  <a:lnTo>
                    <a:pt x="300" y="901"/>
                  </a:lnTo>
                  <a:lnTo>
                    <a:pt x="311" y="901"/>
                  </a:lnTo>
                  <a:lnTo>
                    <a:pt x="320" y="898"/>
                  </a:lnTo>
                  <a:lnTo>
                    <a:pt x="329" y="889"/>
                  </a:lnTo>
                  <a:lnTo>
                    <a:pt x="333" y="877"/>
                  </a:lnTo>
                  <a:lnTo>
                    <a:pt x="330" y="866"/>
                  </a:lnTo>
                  <a:lnTo>
                    <a:pt x="328" y="862"/>
                  </a:lnTo>
                  <a:lnTo>
                    <a:pt x="324" y="859"/>
                  </a:lnTo>
                  <a:lnTo>
                    <a:pt x="320" y="856"/>
                  </a:lnTo>
                  <a:lnTo>
                    <a:pt x="316" y="855"/>
                  </a:lnTo>
                  <a:lnTo>
                    <a:pt x="321" y="804"/>
                  </a:lnTo>
                  <a:lnTo>
                    <a:pt x="418" y="748"/>
                  </a:lnTo>
                  <a:lnTo>
                    <a:pt x="414" y="782"/>
                  </a:lnTo>
                  <a:lnTo>
                    <a:pt x="410" y="782"/>
                  </a:lnTo>
                  <a:lnTo>
                    <a:pt x="406" y="784"/>
                  </a:lnTo>
                  <a:lnTo>
                    <a:pt x="400" y="791"/>
                  </a:lnTo>
                  <a:lnTo>
                    <a:pt x="397" y="799"/>
                  </a:lnTo>
                  <a:lnTo>
                    <a:pt x="398" y="808"/>
                  </a:lnTo>
                  <a:lnTo>
                    <a:pt x="405" y="813"/>
                  </a:lnTo>
                  <a:lnTo>
                    <a:pt x="414" y="816"/>
                  </a:lnTo>
                  <a:lnTo>
                    <a:pt x="423" y="813"/>
                  </a:lnTo>
                  <a:lnTo>
                    <a:pt x="430" y="807"/>
                  </a:lnTo>
                  <a:lnTo>
                    <a:pt x="432" y="798"/>
                  </a:lnTo>
                  <a:lnTo>
                    <a:pt x="431" y="790"/>
                  </a:lnTo>
                  <a:lnTo>
                    <a:pt x="429" y="786"/>
                  </a:lnTo>
                  <a:lnTo>
                    <a:pt x="425" y="783"/>
                  </a:lnTo>
                  <a:lnTo>
                    <a:pt x="421" y="782"/>
                  </a:lnTo>
                  <a:lnTo>
                    <a:pt x="425" y="744"/>
                  </a:lnTo>
                  <a:lnTo>
                    <a:pt x="522" y="688"/>
                  </a:lnTo>
                  <a:lnTo>
                    <a:pt x="518" y="719"/>
                  </a:lnTo>
                  <a:lnTo>
                    <a:pt x="511" y="720"/>
                  </a:lnTo>
                  <a:lnTo>
                    <a:pt x="510" y="718"/>
                  </a:lnTo>
                  <a:lnTo>
                    <a:pt x="507" y="715"/>
                  </a:lnTo>
                  <a:lnTo>
                    <a:pt x="506" y="714"/>
                  </a:lnTo>
                  <a:lnTo>
                    <a:pt x="501" y="711"/>
                  </a:lnTo>
                  <a:lnTo>
                    <a:pt x="497" y="711"/>
                  </a:lnTo>
                  <a:lnTo>
                    <a:pt x="493" y="712"/>
                  </a:lnTo>
                  <a:lnTo>
                    <a:pt x="489" y="716"/>
                  </a:lnTo>
                  <a:lnTo>
                    <a:pt x="485" y="719"/>
                  </a:lnTo>
                  <a:lnTo>
                    <a:pt x="484" y="724"/>
                  </a:lnTo>
                  <a:lnTo>
                    <a:pt x="484" y="729"/>
                  </a:lnTo>
                  <a:lnTo>
                    <a:pt x="484" y="733"/>
                  </a:lnTo>
                  <a:lnTo>
                    <a:pt x="486" y="737"/>
                  </a:lnTo>
                  <a:lnTo>
                    <a:pt x="490" y="740"/>
                  </a:lnTo>
                  <a:lnTo>
                    <a:pt x="494" y="741"/>
                  </a:lnTo>
                  <a:lnTo>
                    <a:pt x="498" y="741"/>
                  </a:lnTo>
                  <a:lnTo>
                    <a:pt x="502" y="740"/>
                  </a:lnTo>
                  <a:lnTo>
                    <a:pt x="501" y="744"/>
                  </a:lnTo>
                  <a:lnTo>
                    <a:pt x="501" y="749"/>
                  </a:lnTo>
                  <a:lnTo>
                    <a:pt x="503" y="753"/>
                  </a:lnTo>
                  <a:lnTo>
                    <a:pt x="506" y="756"/>
                  </a:lnTo>
                  <a:lnTo>
                    <a:pt x="510" y="758"/>
                  </a:lnTo>
                  <a:lnTo>
                    <a:pt x="514" y="760"/>
                  </a:lnTo>
                  <a:lnTo>
                    <a:pt x="519" y="758"/>
                  </a:lnTo>
                  <a:lnTo>
                    <a:pt x="523" y="757"/>
                  </a:lnTo>
                  <a:lnTo>
                    <a:pt x="527" y="754"/>
                  </a:lnTo>
                  <a:lnTo>
                    <a:pt x="529" y="750"/>
                  </a:lnTo>
                  <a:lnTo>
                    <a:pt x="531" y="745"/>
                  </a:lnTo>
                  <a:lnTo>
                    <a:pt x="531" y="741"/>
                  </a:lnTo>
                  <a:lnTo>
                    <a:pt x="529" y="737"/>
                  </a:lnTo>
                  <a:lnTo>
                    <a:pt x="528" y="735"/>
                  </a:lnTo>
                  <a:lnTo>
                    <a:pt x="525" y="732"/>
                  </a:lnTo>
                  <a:lnTo>
                    <a:pt x="523" y="731"/>
                  </a:lnTo>
                  <a:lnTo>
                    <a:pt x="523" y="724"/>
                  </a:lnTo>
                  <a:lnTo>
                    <a:pt x="554" y="722"/>
                  </a:lnTo>
                  <a:lnTo>
                    <a:pt x="498" y="819"/>
                  </a:lnTo>
                  <a:lnTo>
                    <a:pt x="461" y="822"/>
                  </a:lnTo>
                  <a:lnTo>
                    <a:pt x="459" y="819"/>
                  </a:lnTo>
                  <a:lnTo>
                    <a:pt x="457" y="815"/>
                  </a:lnTo>
                  <a:lnTo>
                    <a:pt x="453" y="812"/>
                  </a:lnTo>
                  <a:lnTo>
                    <a:pt x="444" y="809"/>
                  </a:lnTo>
                  <a:lnTo>
                    <a:pt x="436" y="812"/>
                  </a:lnTo>
                  <a:lnTo>
                    <a:pt x="430" y="820"/>
                  </a:lnTo>
                  <a:lnTo>
                    <a:pt x="427" y="829"/>
                  </a:lnTo>
                  <a:lnTo>
                    <a:pt x="429" y="837"/>
                  </a:lnTo>
                  <a:lnTo>
                    <a:pt x="435" y="843"/>
                  </a:lnTo>
                  <a:lnTo>
                    <a:pt x="443" y="846"/>
                  </a:lnTo>
                  <a:lnTo>
                    <a:pt x="452" y="843"/>
                  </a:lnTo>
                  <a:lnTo>
                    <a:pt x="459" y="837"/>
                  </a:lnTo>
                  <a:lnTo>
                    <a:pt x="460" y="833"/>
                  </a:lnTo>
                  <a:lnTo>
                    <a:pt x="461" y="828"/>
                  </a:lnTo>
                  <a:lnTo>
                    <a:pt x="494" y="825"/>
                  </a:lnTo>
                  <a:lnTo>
                    <a:pt x="438" y="922"/>
                  </a:lnTo>
                  <a:lnTo>
                    <a:pt x="387" y="927"/>
                  </a:lnTo>
                  <a:lnTo>
                    <a:pt x="385" y="923"/>
                  </a:lnTo>
                  <a:lnTo>
                    <a:pt x="383" y="919"/>
                  </a:lnTo>
                  <a:lnTo>
                    <a:pt x="380" y="915"/>
                  </a:lnTo>
                  <a:lnTo>
                    <a:pt x="376" y="913"/>
                  </a:lnTo>
                  <a:lnTo>
                    <a:pt x="364" y="910"/>
                  </a:lnTo>
                  <a:lnTo>
                    <a:pt x="354" y="914"/>
                  </a:lnTo>
                  <a:lnTo>
                    <a:pt x="345" y="923"/>
                  </a:lnTo>
                  <a:lnTo>
                    <a:pt x="341" y="932"/>
                  </a:lnTo>
                  <a:lnTo>
                    <a:pt x="341" y="942"/>
                  </a:lnTo>
                  <a:lnTo>
                    <a:pt x="345" y="951"/>
                  </a:lnTo>
                  <a:lnTo>
                    <a:pt x="351" y="956"/>
                  </a:lnTo>
                  <a:lnTo>
                    <a:pt x="363" y="959"/>
                  </a:lnTo>
                  <a:lnTo>
                    <a:pt x="375" y="956"/>
                  </a:lnTo>
                  <a:lnTo>
                    <a:pt x="384" y="945"/>
                  </a:lnTo>
                  <a:lnTo>
                    <a:pt x="387" y="940"/>
                  </a:lnTo>
                  <a:lnTo>
                    <a:pt x="387" y="935"/>
                  </a:lnTo>
                  <a:lnTo>
                    <a:pt x="434" y="930"/>
                  </a:lnTo>
                  <a:lnTo>
                    <a:pt x="393" y="999"/>
                  </a:lnTo>
                  <a:lnTo>
                    <a:pt x="372" y="993"/>
                  </a:lnTo>
                  <a:lnTo>
                    <a:pt x="350" y="991"/>
                  </a:lnTo>
                  <a:lnTo>
                    <a:pt x="329" y="995"/>
                  </a:lnTo>
                  <a:lnTo>
                    <a:pt x="309" y="1004"/>
                  </a:lnTo>
                  <a:lnTo>
                    <a:pt x="291" y="1017"/>
                  </a:lnTo>
                  <a:lnTo>
                    <a:pt x="278" y="1036"/>
                  </a:lnTo>
                  <a:lnTo>
                    <a:pt x="269" y="1058"/>
                  </a:lnTo>
                  <a:lnTo>
                    <a:pt x="266" y="1082"/>
                  </a:lnTo>
                  <a:lnTo>
                    <a:pt x="269" y="1104"/>
                  </a:lnTo>
                  <a:lnTo>
                    <a:pt x="278" y="1126"/>
                  </a:lnTo>
                  <a:lnTo>
                    <a:pt x="292" y="1144"/>
                  </a:lnTo>
                  <a:lnTo>
                    <a:pt x="311" y="1159"/>
                  </a:lnTo>
                  <a:lnTo>
                    <a:pt x="333" y="1168"/>
                  </a:lnTo>
                  <a:lnTo>
                    <a:pt x="357" y="1171"/>
                  </a:lnTo>
                  <a:lnTo>
                    <a:pt x="379" y="1168"/>
                  </a:lnTo>
                  <a:lnTo>
                    <a:pt x="401" y="1159"/>
                  </a:lnTo>
                  <a:lnTo>
                    <a:pt x="419" y="1146"/>
                  </a:lnTo>
                  <a:lnTo>
                    <a:pt x="434" y="1126"/>
                  </a:lnTo>
                  <a:lnTo>
                    <a:pt x="443" y="1105"/>
                  </a:lnTo>
                  <a:lnTo>
                    <a:pt x="447" y="1083"/>
                  </a:lnTo>
                  <a:lnTo>
                    <a:pt x="444" y="1061"/>
                  </a:lnTo>
                  <a:lnTo>
                    <a:pt x="436" y="1041"/>
                  </a:lnTo>
                  <a:lnTo>
                    <a:pt x="425" y="1023"/>
                  </a:lnTo>
                  <a:lnTo>
                    <a:pt x="408" y="1007"/>
                  </a:lnTo>
                  <a:lnTo>
                    <a:pt x="448" y="939"/>
                  </a:lnTo>
                  <a:lnTo>
                    <a:pt x="467" y="981"/>
                  </a:lnTo>
                  <a:lnTo>
                    <a:pt x="463" y="985"/>
                  </a:lnTo>
                  <a:lnTo>
                    <a:pt x="459" y="990"/>
                  </a:lnTo>
                  <a:lnTo>
                    <a:pt x="456" y="999"/>
                  </a:lnTo>
                  <a:lnTo>
                    <a:pt x="456" y="1008"/>
                  </a:lnTo>
                  <a:lnTo>
                    <a:pt x="460" y="1016"/>
                  </a:lnTo>
                  <a:lnTo>
                    <a:pt x="467" y="1023"/>
                  </a:lnTo>
                  <a:lnTo>
                    <a:pt x="478" y="1025"/>
                  </a:lnTo>
                  <a:lnTo>
                    <a:pt x="490" y="1021"/>
                  </a:lnTo>
                  <a:lnTo>
                    <a:pt x="498" y="1012"/>
                  </a:lnTo>
                  <a:lnTo>
                    <a:pt x="502" y="1003"/>
                  </a:lnTo>
                  <a:lnTo>
                    <a:pt x="502" y="994"/>
                  </a:lnTo>
                  <a:lnTo>
                    <a:pt x="498" y="985"/>
                  </a:lnTo>
                  <a:lnTo>
                    <a:pt x="491" y="980"/>
                  </a:lnTo>
                  <a:lnTo>
                    <a:pt x="486" y="977"/>
                  </a:lnTo>
                  <a:lnTo>
                    <a:pt x="480" y="976"/>
                  </a:lnTo>
                  <a:lnTo>
                    <a:pt x="473" y="977"/>
                  </a:lnTo>
                  <a:lnTo>
                    <a:pt x="452" y="930"/>
                  </a:lnTo>
                  <a:lnTo>
                    <a:pt x="508" y="833"/>
                  </a:lnTo>
                  <a:lnTo>
                    <a:pt x="523" y="864"/>
                  </a:lnTo>
                  <a:lnTo>
                    <a:pt x="519" y="867"/>
                  </a:lnTo>
                  <a:lnTo>
                    <a:pt x="516" y="870"/>
                  </a:lnTo>
                  <a:lnTo>
                    <a:pt x="514" y="879"/>
                  </a:lnTo>
                  <a:lnTo>
                    <a:pt x="516" y="888"/>
                  </a:lnTo>
                  <a:lnTo>
                    <a:pt x="522" y="894"/>
                  </a:lnTo>
                  <a:lnTo>
                    <a:pt x="531" y="896"/>
                  </a:lnTo>
                  <a:lnTo>
                    <a:pt x="539" y="893"/>
                  </a:lnTo>
                  <a:lnTo>
                    <a:pt x="546" y="887"/>
                  </a:lnTo>
                  <a:lnTo>
                    <a:pt x="549" y="877"/>
                  </a:lnTo>
                  <a:lnTo>
                    <a:pt x="546" y="868"/>
                  </a:lnTo>
                  <a:lnTo>
                    <a:pt x="541" y="862"/>
                  </a:lnTo>
                  <a:lnTo>
                    <a:pt x="536" y="860"/>
                  </a:lnTo>
                  <a:lnTo>
                    <a:pt x="532" y="860"/>
                  </a:lnTo>
                  <a:lnTo>
                    <a:pt x="527" y="860"/>
                  </a:lnTo>
                  <a:lnTo>
                    <a:pt x="512" y="826"/>
                  </a:lnTo>
                  <a:lnTo>
                    <a:pt x="569" y="729"/>
                  </a:lnTo>
                  <a:lnTo>
                    <a:pt x="582" y="758"/>
                  </a:lnTo>
                  <a:lnTo>
                    <a:pt x="575" y="762"/>
                  </a:lnTo>
                  <a:lnTo>
                    <a:pt x="571" y="761"/>
                  </a:lnTo>
                  <a:lnTo>
                    <a:pt x="567" y="760"/>
                  </a:lnTo>
                  <a:lnTo>
                    <a:pt x="562" y="760"/>
                  </a:lnTo>
                  <a:lnTo>
                    <a:pt x="558" y="762"/>
                  </a:lnTo>
                  <a:lnTo>
                    <a:pt x="556" y="766"/>
                  </a:lnTo>
                  <a:lnTo>
                    <a:pt x="553" y="770"/>
                  </a:lnTo>
                  <a:lnTo>
                    <a:pt x="553" y="775"/>
                  </a:lnTo>
                  <a:lnTo>
                    <a:pt x="553" y="781"/>
                  </a:lnTo>
                  <a:lnTo>
                    <a:pt x="556" y="784"/>
                  </a:lnTo>
                  <a:lnTo>
                    <a:pt x="558" y="787"/>
                  </a:lnTo>
                  <a:lnTo>
                    <a:pt x="562" y="790"/>
                  </a:lnTo>
                  <a:lnTo>
                    <a:pt x="567" y="791"/>
                  </a:lnTo>
                  <a:lnTo>
                    <a:pt x="571" y="790"/>
                  </a:lnTo>
                  <a:lnTo>
                    <a:pt x="575" y="787"/>
                  </a:lnTo>
                  <a:lnTo>
                    <a:pt x="578" y="784"/>
                  </a:lnTo>
                  <a:lnTo>
                    <a:pt x="579" y="788"/>
                  </a:lnTo>
                  <a:lnTo>
                    <a:pt x="580" y="792"/>
                  </a:lnTo>
                  <a:lnTo>
                    <a:pt x="584" y="795"/>
                  </a:lnTo>
                  <a:lnTo>
                    <a:pt x="588" y="796"/>
                  </a:lnTo>
                  <a:lnTo>
                    <a:pt x="594" y="796"/>
                  </a:lnTo>
                  <a:lnTo>
                    <a:pt x="597" y="795"/>
                  </a:lnTo>
                  <a:lnTo>
                    <a:pt x="601" y="792"/>
                  </a:lnTo>
                  <a:lnTo>
                    <a:pt x="604" y="788"/>
                  </a:lnTo>
                  <a:lnTo>
                    <a:pt x="607" y="783"/>
                  </a:lnTo>
                  <a:lnTo>
                    <a:pt x="607" y="779"/>
                  </a:lnTo>
                  <a:lnTo>
                    <a:pt x="605" y="774"/>
                  </a:lnTo>
                  <a:lnTo>
                    <a:pt x="603" y="771"/>
                  </a:lnTo>
                  <a:lnTo>
                    <a:pt x="600" y="767"/>
                  </a:lnTo>
                  <a:lnTo>
                    <a:pt x="596" y="766"/>
                  </a:lnTo>
                  <a:lnTo>
                    <a:pt x="591" y="766"/>
                  </a:lnTo>
                  <a:lnTo>
                    <a:pt x="588" y="760"/>
                  </a:lnTo>
                  <a:lnTo>
                    <a:pt x="613" y="741"/>
                  </a:lnTo>
                  <a:lnTo>
                    <a:pt x="613" y="854"/>
                  </a:lnTo>
                  <a:lnTo>
                    <a:pt x="583" y="876"/>
                  </a:lnTo>
                  <a:lnTo>
                    <a:pt x="579" y="873"/>
                  </a:lnTo>
                  <a:lnTo>
                    <a:pt x="575" y="871"/>
                  </a:lnTo>
                  <a:lnTo>
                    <a:pt x="571" y="871"/>
                  </a:lnTo>
                  <a:lnTo>
                    <a:pt x="566" y="872"/>
                  </a:lnTo>
                  <a:lnTo>
                    <a:pt x="561" y="875"/>
                  </a:lnTo>
                  <a:lnTo>
                    <a:pt x="558" y="879"/>
                  </a:lnTo>
                  <a:lnTo>
                    <a:pt x="556" y="884"/>
                  </a:lnTo>
                  <a:lnTo>
                    <a:pt x="554" y="889"/>
                  </a:lnTo>
                  <a:lnTo>
                    <a:pt x="556" y="896"/>
                  </a:lnTo>
                  <a:lnTo>
                    <a:pt x="558" y="900"/>
                  </a:lnTo>
                  <a:lnTo>
                    <a:pt x="561" y="905"/>
                  </a:lnTo>
                  <a:lnTo>
                    <a:pt x="566" y="908"/>
                  </a:lnTo>
                  <a:lnTo>
                    <a:pt x="571" y="908"/>
                  </a:lnTo>
                  <a:lnTo>
                    <a:pt x="576" y="908"/>
                  </a:lnTo>
                  <a:lnTo>
                    <a:pt x="580" y="905"/>
                  </a:lnTo>
                  <a:lnTo>
                    <a:pt x="584" y="900"/>
                  </a:lnTo>
                  <a:lnTo>
                    <a:pt x="587" y="896"/>
                  </a:lnTo>
                  <a:lnTo>
                    <a:pt x="588" y="889"/>
                  </a:lnTo>
                  <a:lnTo>
                    <a:pt x="587" y="885"/>
                  </a:lnTo>
                  <a:lnTo>
                    <a:pt x="586" y="881"/>
                  </a:lnTo>
                  <a:lnTo>
                    <a:pt x="613" y="862"/>
                  </a:lnTo>
                  <a:lnTo>
                    <a:pt x="613" y="973"/>
                  </a:lnTo>
                  <a:lnTo>
                    <a:pt x="571" y="1004"/>
                  </a:lnTo>
                  <a:lnTo>
                    <a:pt x="567" y="1000"/>
                  </a:lnTo>
                  <a:lnTo>
                    <a:pt x="561" y="998"/>
                  </a:lnTo>
                  <a:lnTo>
                    <a:pt x="556" y="997"/>
                  </a:lnTo>
                  <a:lnTo>
                    <a:pt x="544" y="1000"/>
                  </a:lnTo>
                  <a:lnTo>
                    <a:pt x="536" y="1008"/>
                  </a:lnTo>
                  <a:lnTo>
                    <a:pt x="532" y="1021"/>
                  </a:lnTo>
                  <a:lnTo>
                    <a:pt x="536" y="1035"/>
                  </a:lnTo>
                  <a:lnTo>
                    <a:pt x="544" y="1044"/>
                  </a:lnTo>
                  <a:lnTo>
                    <a:pt x="556" y="1046"/>
                  </a:lnTo>
                  <a:lnTo>
                    <a:pt x="566" y="1044"/>
                  </a:lnTo>
                  <a:lnTo>
                    <a:pt x="575" y="1035"/>
                  </a:lnTo>
                  <a:lnTo>
                    <a:pt x="578" y="1021"/>
                  </a:lnTo>
                  <a:lnTo>
                    <a:pt x="578" y="1016"/>
                  </a:lnTo>
                  <a:lnTo>
                    <a:pt x="575" y="1011"/>
                  </a:lnTo>
                  <a:lnTo>
                    <a:pt x="613" y="983"/>
                  </a:lnTo>
                  <a:lnTo>
                    <a:pt x="613" y="1062"/>
                  </a:lnTo>
                  <a:lnTo>
                    <a:pt x="591" y="1067"/>
                  </a:lnTo>
                  <a:lnTo>
                    <a:pt x="571" y="1078"/>
                  </a:lnTo>
                  <a:lnTo>
                    <a:pt x="556" y="1091"/>
                  </a:lnTo>
                  <a:lnTo>
                    <a:pt x="542" y="1109"/>
                  </a:lnTo>
                  <a:lnTo>
                    <a:pt x="535" y="1130"/>
                  </a:lnTo>
                  <a:lnTo>
                    <a:pt x="531" y="1152"/>
                  </a:lnTo>
                  <a:lnTo>
                    <a:pt x="535" y="1176"/>
                  </a:lnTo>
                  <a:lnTo>
                    <a:pt x="544" y="1198"/>
                  </a:lnTo>
                  <a:lnTo>
                    <a:pt x="558" y="1216"/>
                  </a:lnTo>
                  <a:lnTo>
                    <a:pt x="576" y="1231"/>
                  </a:lnTo>
                  <a:lnTo>
                    <a:pt x="597" y="1240"/>
                  </a:lnTo>
                  <a:lnTo>
                    <a:pt x="621" y="1243"/>
                  </a:lnTo>
                  <a:lnTo>
                    <a:pt x="646" y="1240"/>
                  </a:lnTo>
                  <a:lnTo>
                    <a:pt x="667" y="1231"/>
                  </a:lnTo>
                  <a:lnTo>
                    <a:pt x="685" y="1216"/>
                  </a:lnTo>
                  <a:lnTo>
                    <a:pt x="700" y="1198"/>
                  </a:lnTo>
                  <a:lnTo>
                    <a:pt x="709" y="1176"/>
                  </a:lnTo>
                  <a:lnTo>
                    <a:pt x="711" y="1152"/>
                  </a:lnTo>
                  <a:lnTo>
                    <a:pt x="709" y="1130"/>
                  </a:lnTo>
                  <a:lnTo>
                    <a:pt x="701" y="1109"/>
                  </a:lnTo>
                  <a:lnTo>
                    <a:pt x="688" y="1091"/>
                  </a:lnTo>
                  <a:lnTo>
                    <a:pt x="671" y="1078"/>
                  </a:lnTo>
                  <a:lnTo>
                    <a:pt x="651" y="1067"/>
                  </a:lnTo>
                  <a:lnTo>
                    <a:pt x="630" y="1062"/>
                  </a:lnTo>
                  <a:lnTo>
                    <a:pt x="630" y="983"/>
                  </a:lnTo>
                  <a:lnTo>
                    <a:pt x="667" y="1011"/>
                  </a:lnTo>
                  <a:lnTo>
                    <a:pt x="666" y="1016"/>
                  </a:lnTo>
                  <a:lnTo>
                    <a:pt x="666" y="1021"/>
                  </a:lnTo>
                  <a:lnTo>
                    <a:pt x="668" y="1035"/>
                  </a:lnTo>
                  <a:lnTo>
                    <a:pt x="676" y="1044"/>
                  </a:lnTo>
                  <a:lnTo>
                    <a:pt x="688" y="1046"/>
                  </a:lnTo>
                  <a:lnTo>
                    <a:pt x="700" y="1044"/>
                  </a:lnTo>
                  <a:lnTo>
                    <a:pt x="707" y="1035"/>
                  </a:lnTo>
                  <a:lnTo>
                    <a:pt x="710" y="1021"/>
                  </a:lnTo>
                  <a:lnTo>
                    <a:pt x="707" y="1008"/>
                  </a:lnTo>
                  <a:lnTo>
                    <a:pt x="700" y="1000"/>
                  </a:lnTo>
                  <a:lnTo>
                    <a:pt x="688" y="997"/>
                  </a:lnTo>
                  <a:lnTo>
                    <a:pt x="681" y="998"/>
                  </a:lnTo>
                  <a:lnTo>
                    <a:pt x="676" y="1000"/>
                  </a:lnTo>
                  <a:lnTo>
                    <a:pt x="672" y="1004"/>
                  </a:lnTo>
                  <a:lnTo>
                    <a:pt x="630" y="973"/>
                  </a:lnTo>
                  <a:lnTo>
                    <a:pt x="630" y="862"/>
                  </a:lnTo>
                  <a:lnTo>
                    <a:pt x="656" y="881"/>
                  </a:lnTo>
                  <a:lnTo>
                    <a:pt x="655" y="885"/>
                  </a:lnTo>
                  <a:lnTo>
                    <a:pt x="655" y="889"/>
                  </a:lnTo>
                  <a:lnTo>
                    <a:pt x="656" y="896"/>
                  </a:lnTo>
                  <a:lnTo>
                    <a:pt x="659" y="900"/>
                  </a:lnTo>
                  <a:lnTo>
                    <a:pt x="662" y="905"/>
                  </a:lnTo>
                  <a:lnTo>
                    <a:pt x="667" y="908"/>
                  </a:lnTo>
                  <a:lnTo>
                    <a:pt x="672" y="908"/>
                  </a:lnTo>
                  <a:lnTo>
                    <a:pt x="677" y="908"/>
                  </a:lnTo>
                  <a:lnTo>
                    <a:pt x="681" y="905"/>
                  </a:lnTo>
                  <a:lnTo>
                    <a:pt x="685" y="900"/>
                  </a:lnTo>
                  <a:lnTo>
                    <a:pt x="688" y="896"/>
                  </a:lnTo>
                  <a:lnTo>
                    <a:pt x="689" y="889"/>
                  </a:lnTo>
                  <a:lnTo>
                    <a:pt x="688" y="884"/>
                  </a:lnTo>
                  <a:lnTo>
                    <a:pt x="685" y="879"/>
                  </a:lnTo>
                  <a:lnTo>
                    <a:pt x="681" y="875"/>
                  </a:lnTo>
                  <a:lnTo>
                    <a:pt x="677" y="872"/>
                  </a:lnTo>
                  <a:lnTo>
                    <a:pt x="672" y="871"/>
                  </a:lnTo>
                  <a:lnTo>
                    <a:pt x="667" y="871"/>
                  </a:lnTo>
                  <a:lnTo>
                    <a:pt x="663" y="873"/>
                  </a:lnTo>
                  <a:lnTo>
                    <a:pt x="660" y="876"/>
                  </a:lnTo>
                  <a:lnTo>
                    <a:pt x="630" y="854"/>
                  </a:lnTo>
                  <a:lnTo>
                    <a:pt x="630" y="741"/>
                  </a:lnTo>
                  <a:lnTo>
                    <a:pt x="655" y="761"/>
                  </a:lnTo>
                  <a:lnTo>
                    <a:pt x="652" y="767"/>
                  </a:lnTo>
                  <a:lnTo>
                    <a:pt x="647" y="767"/>
                  </a:lnTo>
                  <a:lnTo>
                    <a:pt x="643" y="769"/>
                  </a:lnTo>
                  <a:lnTo>
                    <a:pt x="639" y="771"/>
                  </a:lnTo>
                  <a:lnTo>
                    <a:pt x="638" y="775"/>
                  </a:lnTo>
                  <a:lnTo>
                    <a:pt x="637" y="779"/>
                  </a:lnTo>
                  <a:lnTo>
                    <a:pt x="637" y="784"/>
                  </a:lnTo>
                  <a:lnTo>
                    <a:pt x="639" y="790"/>
                  </a:lnTo>
                  <a:lnTo>
                    <a:pt x="642" y="794"/>
                  </a:lnTo>
                  <a:lnTo>
                    <a:pt x="646" y="796"/>
                  </a:lnTo>
                  <a:lnTo>
                    <a:pt x="650" y="798"/>
                  </a:lnTo>
                  <a:lnTo>
                    <a:pt x="655" y="798"/>
                  </a:lnTo>
                  <a:lnTo>
                    <a:pt x="659" y="796"/>
                  </a:lnTo>
                  <a:lnTo>
                    <a:pt x="662" y="792"/>
                  </a:lnTo>
                  <a:lnTo>
                    <a:pt x="664" y="790"/>
                  </a:lnTo>
                  <a:lnTo>
                    <a:pt x="666" y="784"/>
                  </a:lnTo>
                  <a:lnTo>
                    <a:pt x="668" y="788"/>
                  </a:lnTo>
                  <a:lnTo>
                    <a:pt x="672" y="790"/>
                  </a:lnTo>
                  <a:lnTo>
                    <a:pt x="676" y="791"/>
                  </a:lnTo>
                  <a:lnTo>
                    <a:pt x="680" y="790"/>
                  </a:lnTo>
                  <a:lnTo>
                    <a:pt x="684" y="787"/>
                  </a:lnTo>
                  <a:lnTo>
                    <a:pt x="688" y="784"/>
                  </a:lnTo>
                  <a:lnTo>
                    <a:pt x="689" y="781"/>
                  </a:lnTo>
                  <a:lnTo>
                    <a:pt x="690" y="775"/>
                  </a:lnTo>
                  <a:lnTo>
                    <a:pt x="689" y="770"/>
                  </a:lnTo>
                  <a:lnTo>
                    <a:pt x="688" y="766"/>
                  </a:lnTo>
                  <a:lnTo>
                    <a:pt x="684" y="762"/>
                  </a:lnTo>
                  <a:lnTo>
                    <a:pt x="680" y="760"/>
                  </a:lnTo>
                  <a:lnTo>
                    <a:pt x="676" y="760"/>
                  </a:lnTo>
                  <a:lnTo>
                    <a:pt x="672" y="761"/>
                  </a:lnTo>
                  <a:lnTo>
                    <a:pt x="668" y="762"/>
                  </a:lnTo>
                  <a:lnTo>
                    <a:pt x="662" y="758"/>
                  </a:lnTo>
                  <a:lnTo>
                    <a:pt x="675" y="731"/>
                  </a:lnTo>
                  <a:lnTo>
                    <a:pt x="731" y="828"/>
                  </a:lnTo>
                  <a:lnTo>
                    <a:pt x="715" y="862"/>
                  </a:lnTo>
                  <a:lnTo>
                    <a:pt x="711" y="860"/>
                  </a:lnTo>
                  <a:lnTo>
                    <a:pt x="707" y="862"/>
                  </a:lnTo>
                  <a:lnTo>
                    <a:pt x="702" y="863"/>
                  </a:lnTo>
                  <a:lnTo>
                    <a:pt x="697" y="870"/>
                  </a:lnTo>
                  <a:lnTo>
                    <a:pt x="694" y="879"/>
                  </a:lnTo>
                  <a:lnTo>
                    <a:pt x="697" y="888"/>
                  </a:lnTo>
                  <a:lnTo>
                    <a:pt x="703" y="894"/>
                  </a:lnTo>
                  <a:lnTo>
                    <a:pt x="713" y="897"/>
                  </a:lnTo>
                  <a:lnTo>
                    <a:pt x="720" y="894"/>
                  </a:lnTo>
                  <a:lnTo>
                    <a:pt x="727" y="889"/>
                  </a:lnTo>
                  <a:lnTo>
                    <a:pt x="730" y="880"/>
                  </a:lnTo>
                  <a:lnTo>
                    <a:pt x="726" y="871"/>
                  </a:lnTo>
                  <a:lnTo>
                    <a:pt x="724" y="867"/>
                  </a:lnTo>
                  <a:lnTo>
                    <a:pt x="720" y="864"/>
                  </a:lnTo>
                  <a:lnTo>
                    <a:pt x="735" y="834"/>
                  </a:lnTo>
                  <a:lnTo>
                    <a:pt x="790" y="931"/>
                  </a:lnTo>
                  <a:lnTo>
                    <a:pt x="769" y="978"/>
                  </a:lnTo>
                  <a:lnTo>
                    <a:pt x="764" y="977"/>
                  </a:lnTo>
                  <a:lnTo>
                    <a:pt x="757" y="977"/>
                  </a:lnTo>
                  <a:lnTo>
                    <a:pt x="752" y="980"/>
                  </a:lnTo>
                  <a:lnTo>
                    <a:pt x="745" y="986"/>
                  </a:lnTo>
                  <a:lnTo>
                    <a:pt x="741" y="994"/>
                  </a:lnTo>
                  <a:lnTo>
                    <a:pt x="741" y="1003"/>
                  </a:lnTo>
                  <a:lnTo>
                    <a:pt x="744" y="1014"/>
                  </a:lnTo>
                  <a:lnTo>
                    <a:pt x="753" y="1023"/>
                  </a:lnTo>
                  <a:lnTo>
                    <a:pt x="765" y="1027"/>
                  </a:lnTo>
                  <a:lnTo>
                    <a:pt x="777" y="1024"/>
                  </a:lnTo>
                  <a:lnTo>
                    <a:pt x="783" y="1017"/>
                  </a:lnTo>
                  <a:lnTo>
                    <a:pt x="787" y="1008"/>
                  </a:lnTo>
                  <a:lnTo>
                    <a:pt x="787" y="999"/>
                  </a:lnTo>
                  <a:lnTo>
                    <a:pt x="783" y="990"/>
                  </a:lnTo>
                  <a:lnTo>
                    <a:pt x="781" y="986"/>
                  </a:lnTo>
                  <a:lnTo>
                    <a:pt x="777" y="982"/>
                  </a:lnTo>
                  <a:lnTo>
                    <a:pt x="795" y="939"/>
                  </a:lnTo>
                  <a:lnTo>
                    <a:pt x="834" y="1008"/>
                  </a:lnTo>
                  <a:lnTo>
                    <a:pt x="819" y="1023"/>
                  </a:lnTo>
                  <a:lnTo>
                    <a:pt x="807" y="1041"/>
                  </a:lnTo>
                  <a:lnTo>
                    <a:pt x="799" y="1062"/>
                  </a:lnTo>
                  <a:lnTo>
                    <a:pt x="796" y="1084"/>
                  </a:lnTo>
                  <a:lnTo>
                    <a:pt x="800" y="1105"/>
                  </a:lnTo>
                  <a:lnTo>
                    <a:pt x="810" y="1126"/>
                  </a:lnTo>
                  <a:lnTo>
                    <a:pt x="824" y="1146"/>
                  </a:lnTo>
                  <a:lnTo>
                    <a:pt x="842" y="1160"/>
                  </a:lnTo>
                  <a:lnTo>
                    <a:pt x="863" y="1169"/>
                  </a:lnTo>
                  <a:lnTo>
                    <a:pt x="887" y="1172"/>
                  </a:lnTo>
                  <a:lnTo>
                    <a:pt x="910" y="1169"/>
                  </a:lnTo>
                  <a:lnTo>
                    <a:pt x="933" y="1160"/>
                  </a:lnTo>
                  <a:lnTo>
                    <a:pt x="951" y="1144"/>
                  </a:lnTo>
                  <a:lnTo>
                    <a:pt x="965" y="1126"/>
                  </a:lnTo>
                  <a:lnTo>
                    <a:pt x="974" y="1105"/>
                  </a:lnTo>
                  <a:lnTo>
                    <a:pt x="977" y="1082"/>
                  </a:lnTo>
                  <a:lnTo>
                    <a:pt x="974" y="1059"/>
                  </a:lnTo>
                  <a:lnTo>
                    <a:pt x="965" y="1037"/>
                  </a:lnTo>
                  <a:lnTo>
                    <a:pt x="951" y="1019"/>
                  </a:lnTo>
                  <a:lnTo>
                    <a:pt x="934" y="1004"/>
                  </a:lnTo>
                  <a:lnTo>
                    <a:pt x="914" y="995"/>
                  </a:lnTo>
                  <a:lnTo>
                    <a:pt x="893" y="991"/>
                  </a:lnTo>
                  <a:lnTo>
                    <a:pt x="871" y="993"/>
                  </a:lnTo>
                  <a:lnTo>
                    <a:pt x="849" y="999"/>
                  </a:lnTo>
                  <a:lnTo>
                    <a:pt x="810" y="931"/>
                  </a:lnTo>
                  <a:lnTo>
                    <a:pt x="855" y="936"/>
                  </a:lnTo>
                  <a:lnTo>
                    <a:pt x="857" y="942"/>
                  </a:lnTo>
                  <a:lnTo>
                    <a:pt x="859" y="947"/>
                  </a:lnTo>
                  <a:lnTo>
                    <a:pt x="868" y="956"/>
                  </a:lnTo>
                  <a:lnTo>
                    <a:pt x="880" y="960"/>
                  </a:lnTo>
                  <a:lnTo>
                    <a:pt x="892" y="957"/>
                  </a:lnTo>
                  <a:lnTo>
                    <a:pt x="899" y="951"/>
                  </a:lnTo>
                  <a:lnTo>
                    <a:pt x="902" y="943"/>
                  </a:lnTo>
                  <a:lnTo>
                    <a:pt x="902" y="934"/>
                  </a:lnTo>
                  <a:lnTo>
                    <a:pt x="899" y="923"/>
                  </a:lnTo>
                  <a:lnTo>
                    <a:pt x="889" y="914"/>
                  </a:lnTo>
                  <a:lnTo>
                    <a:pt x="878" y="910"/>
                  </a:lnTo>
                  <a:lnTo>
                    <a:pt x="867" y="913"/>
                  </a:lnTo>
                  <a:lnTo>
                    <a:pt x="863" y="917"/>
                  </a:lnTo>
                  <a:lnTo>
                    <a:pt x="859" y="919"/>
                  </a:lnTo>
                  <a:lnTo>
                    <a:pt x="858" y="923"/>
                  </a:lnTo>
                  <a:lnTo>
                    <a:pt x="857" y="928"/>
                  </a:lnTo>
                  <a:lnTo>
                    <a:pt x="804" y="922"/>
                  </a:lnTo>
                  <a:lnTo>
                    <a:pt x="749" y="825"/>
                  </a:lnTo>
                  <a:lnTo>
                    <a:pt x="782" y="829"/>
                  </a:lnTo>
                  <a:lnTo>
                    <a:pt x="783" y="833"/>
                  </a:lnTo>
                  <a:lnTo>
                    <a:pt x="785" y="837"/>
                  </a:lnTo>
                  <a:lnTo>
                    <a:pt x="791" y="843"/>
                  </a:lnTo>
                  <a:lnTo>
                    <a:pt x="800" y="847"/>
                  </a:lnTo>
                  <a:lnTo>
                    <a:pt x="808" y="845"/>
                  </a:lnTo>
                  <a:lnTo>
                    <a:pt x="815" y="838"/>
                  </a:lnTo>
                  <a:lnTo>
                    <a:pt x="816" y="829"/>
                  </a:lnTo>
                  <a:lnTo>
                    <a:pt x="813" y="820"/>
                  </a:lnTo>
                  <a:lnTo>
                    <a:pt x="807" y="813"/>
                  </a:lnTo>
                  <a:lnTo>
                    <a:pt x="799" y="811"/>
                  </a:lnTo>
                  <a:lnTo>
                    <a:pt x="790" y="812"/>
                  </a:lnTo>
                  <a:lnTo>
                    <a:pt x="786" y="816"/>
                  </a:lnTo>
                  <a:lnTo>
                    <a:pt x="783" y="819"/>
                  </a:lnTo>
                  <a:lnTo>
                    <a:pt x="782" y="824"/>
                  </a:lnTo>
                  <a:lnTo>
                    <a:pt x="745" y="820"/>
                  </a:lnTo>
                  <a:lnTo>
                    <a:pt x="689" y="722"/>
                  </a:lnTo>
                  <a:lnTo>
                    <a:pt x="720" y="726"/>
                  </a:lnTo>
                  <a:lnTo>
                    <a:pt x="720" y="732"/>
                  </a:lnTo>
                  <a:lnTo>
                    <a:pt x="718" y="733"/>
                  </a:lnTo>
                  <a:lnTo>
                    <a:pt x="715" y="736"/>
                  </a:lnTo>
                  <a:lnTo>
                    <a:pt x="714" y="739"/>
                  </a:lnTo>
                  <a:lnTo>
                    <a:pt x="713" y="743"/>
                  </a:lnTo>
                  <a:lnTo>
                    <a:pt x="713" y="747"/>
                  </a:lnTo>
                  <a:lnTo>
                    <a:pt x="714" y="752"/>
                  </a:lnTo>
                  <a:lnTo>
                    <a:pt x="717" y="756"/>
                  </a:lnTo>
                  <a:lnTo>
                    <a:pt x="720" y="758"/>
                  </a:lnTo>
                  <a:lnTo>
                    <a:pt x="726" y="760"/>
                  </a:lnTo>
                  <a:lnTo>
                    <a:pt x="730" y="761"/>
                  </a:lnTo>
                  <a:lnTo>
                    <a:pt x="734" y="760"/>
                  </a:lnTo>
                  <a:lnTo>
                    <a:pt x="738" y="757"/>
                  </a:lnTo>
                  <a:lnTo>
                    <a:pt x="741" y="754"/>
                  </a:lnTo>
                  <a:lnTo>
                    <a:pt x="743" y="750"/>
                  </a:lnTo>
                  <a:lnTo>
                    <a:pt x="743" y="745"/>
                  </a:lnTo>
                  <a:lnTo>
                    <a:pt x="741" y="741"/>
                  </a:lnTo>
                  <a:lnTo>
                    <a:pt x="745" y="743"/>
                  </a:lnTo>
                  <a:lnTo>
                    <a:pt x="749" y="743"/>
                  </a:lnTo>
                  <a:lnTo>
                    <a:pt x="753" y="741"/>
                  </a:lnTo>
                  <a:lnTo>
                    <a:pt x="757" y="739"/>
                  </a:lnTo>
                  <a:lnTo>
                    <a:pt x="760" y="735"/>
                  </a:lnTo>
                  <a:lnTo>
                    <a:pt x="760" y="729"/>
                  </a:lnTo>
                  <a:lnTo>
                    <a:pt x="760" y="726"/>
                  </a:lnTo>
                  <a:lnTo>
                    <a:pt x="758" y="720"/>
                  </a:lnTo>
                  <a:lnTo>
                    <a:pt x="755" y="716"/>
                  </a:lnTo>
                  <a:lnTo>
                    <a:pt x="751" y="714"/>
                  </a:lnTo>
                  <a:lnTo>
                    <a:pt x="747" y="712"/>
                  </a:lnTo>
                  <a:lnTo>
                    <a:pt x="743" y="712"/>
                  </a:lnTo>
                  <a:lnTo>
                    <a:pt x="738" y="714"/>
                  </a:lnTo>
                  <a:lnTo>
                    <a:pt x="735" y="716"/>
                  </a:lnTo>
                  <a:lnTo>
                    <a:pt x="734" y="718"/>
                  </a:lnTo>
                  <a:lnTo>
                    <a:pt x="732" y="720"/>
                  </a:lnTo>
                  <a:lnTo>
                    <a:pt x="726" y="720"/>
                  </a:lnTo>
                  <a:lnTo>
                    <a:pt x="722" y="689"/>
                  </a:lnTo>
                  <a:lnTo>
                    <a:pt x="820" y="745"/>
                  </a:lnTo>
                  <a:lnTo>
                    <a:pt x="824" y="783"/>
                  </a:lnTo>
                  <a:lnTo>
                    <a:pt x="819" y="784"/>
                  </a:lnTo>
                  <a:lnTo>
                    <a:pt x="815" y="787"/>
                  </a:lnTo>
                  <a:lnTo>
                    <a:pt x="812" y="791"/>
                  </a:lnTo>
                  <a:lnTo>
                    <a:pt x="811" y="799"/>
                  </a:lnTo>
                  <a:lnTo>
                    <a:pt x="813" y="808"/>
                  </a:lnTo>
                  <a:lnTo>
                    <a:pt x="820" y="815"/>
                  </a:lnTo>
                  <a:lnTo>
                    <a:pt x="829" y="817"/>
                  </a:lnTo>
                  <a:lnTo>
                    <a:pt x="838" y="815"/>
                  </a:lnTo>
                  <a:lnTo>
                    <a:pt x="845" y="809"/>
                  </a:lnTo>
                  <a:lnTo>
                    <a:pt x="846" y="800"/>
                  </a:lnTo>
                  <a:lnTo>
                    <a:pt x="844" y="792"/>
                  </a:lnTo>
                  <a:lnTo>
                    <a:pt x="837" y="786"/>
                  </a:lnTo>
                  <a:lnTo>
                    <a:pt x="833" y="783"/>
                  </a:lnTo>
                  <a:lnTo>
                    <a:pt x="829" y="783"/>
                  </a:lnTo>
                  <a:lnTo>
                    <a:pt x="825" y="749"/>
                  </a:lnTo>
                  <a:lnTo>
                    <a:pt x="922" y="805"/>
                  </a:lnTo>
                  <a:lnTo>
                    <a:pt x="929" y="856"/>
                  </a:lnTo>
                  <a:lnTo>
                    <a:pt x="923" y="858"/>
                  </a:lnTo>
                  <a:lnTo>
                    <a:pt x="919" y="860"/>
                  </a:lnTo>
                  <a:lnTo>
                    <a:pt x="917" y="863"/>
                  </a:lnTo>
                  <a:lnTo>
                    <a:pt x="913" y="867"/>
                  </a:lnTo>
                  <a:lnTo>
                    <a:pt x="910" y="879"/>
                  </a:lnTo>
                  <a:lnTo>
                    <a:pt x="914" y="891"/>
                  </a:lnTo>
                  <a:lnTo>
                    <a:pt x="923" y="900"/>
                  </a:lnTo>
                  <a:lnTo>
                    <a:pt x="934" y="902"/>
                  </a:lnTo>
                  <a:lnTo>
                    <a:pt x="943" y="902"/>
                  </a:lnTo>
                  <a:lnTo>
                    <a:pt x="951" y="898"/>
                  </a:lnTo>
                  <a:lnTo>
                    <a:pt x="957" y="892"/>
                  </a:lnTo>
                  <a:lnTo>
                    <a:pt x="960" y="880"/>
                  </a:lnTo>
                  <a:lnTo>
                    <a:pt x="956" y="870"/>
                  </a:lnTo>
                  <a:lnTo>
                    <a:pt x="947" y="860"/>
                  </a:lnTo>
                  <a:lnTo>
                    <a:pt x="942" y="858"/>
                  </a:lnTo>
                  <a:lnTo>
                    <a:pt x="936" y="856"/>
                  </a:lnTo>
                  <a:lnTo>
                    <a:pt x="931" y="811"/>
                  </a:lnTo>
                  <a:lnTo>
                    <a:pt x="999" y="850"/>
                  </a:lnTo>
                  <a:lnTo>
                    <a:pt x="993" y="871"/>
                  </a:lnTo>
                  <a:lnTo>
                    <a:pt x="991" y="893"/>
                  </a:lnTo>
                  <a:lnTo>
                    <a:pt x="995" y="914"/>
                  </a:lnTo>
                  <a:lnTo>
                    <a:pt x="1005" y="935"/>
                  </a:lnTo>
                  <a:lnTo>
                    <a:pt x="1019" y="952"/>
                  </a:lnTo>
                  <a:lnTo>
                    <a:pt x="1036" y="965"/>
                  </a:lnTo>
                  <a:lnTo>
                    <a:pt x="1060" y="974"/>
                  </a:lnTo>
                  <a:lnTo>
                    <a:pt x="1082" y="978"/>
                  </a:lnTo>
                  <a:lnTo>
                    <a:pt x="1105" y="974"/>
                  </a:lnTo>
                  <a:lnTo>
                    <a:pt x="1126" y="966"/>
                  </a:lnTo>
                  <a:lnTo>
                    <a:pt x="1145" y="952"/>
                  </a:lnTo>
                  <a:lnTo>
                    <a:pt x="1160" y="932"/>
                  </a:lnTo>
                  <a:lnTo>
                    <a:pt x="1170" y="910"/>
                  </a:lnTo>
                  <a:lnTo>
                    <a:pt x="1172" y="887"/>
                  </a:lnTo>
                  <a:lnTo>
                    <a:pt x="1168" y="864"/>
                  </a:lnTo>
                  <a:lnTo>
                    <a:pt x="1160" y="843"/>
                  </a:lnTo>
                  <a:lnTo>
                    <a:pt x="1146" y="824"/>
                  </a:lnTo>
                  <a:lnTo>
                    <a:pt x="1126" y="809"/>
                  </a:lnTo>
                  <a:lnTo>
                    <a:pt x="1105" y="800"/>
                  </a:lnTo>
                  <a:lnTo>
                    <a:pt x="1084" y="798"/>
                  </a:lnTo>
                  <a:lnTo>
                    <a:pt x="1062" y="799"/>
                  </a:lnTo>
                  <a:lnTo>
                    <a:pt x="1041" y="807"/>
                  </a:lnTo>
                  <a:lnTo>
                    <a:pt x="1023" y="819"/>
                  </a:lnTo>
                  <a:lnTo>
                    <a:pt x="1008" y="836"/>
                  </a:lnTo>
                  <a:lnTo>
                    <a:pt x="939" y="796"/>
                  </a:lnTo>
                  <a:lnTo>
                    <a:pt x="982" y="777"/>
                  </a:lnTo>
                  <a:lnTo>
                    <a:pt x="985" y="781"/>
                  </a:lnTo>
                  <a:lnTo>
                    <a:pt x="990" y="784"/>
                  </a:lnTo>
                  <a:lnTo>
                    <a:pt x="999" y="788"/>
                  </a:lnTo>
                  <a:lnTo>
                    <a:pt x="1008" y="787"/>
                  </a:lnTo>
                  <a:lnTo>
                    <a:pt x="1018" y="784"/>
                  </a:lnTo>
                  <a:lnTo>
                    <a:pt x="1023" y="778"/>
                  </a:lnTo>
                  <a:lnTo>
                    <a:pt x="1027" y="766"/>
                  </a:lnTo>
                  <a:lnTo>
                    <a:pt x="1023" y="754"/>
                  </a:lnTo>
                  <a:lnTo>
                    <a:pt x="1012" y="745"/>
                  </a:lnTo>
                  <a:lnTo>
                    <a:pt x="1003" y="741"/>
                  </a:lnTo>
                  <a:lnTo>
                    <a:pt x="994" y="741"/>
                  </a:lnTo>
                  <a:lnTo>
                    <a:pt x="986" y="745"/>
                  </a:lnTo>
                  <a:lnTo>
                    <a:pt x="980" y="752"/>
                  </a:lnTo>
                  <a:lnTo>
                    <a:pt x="977" y="758"/>
                  </a:lnTo>
                  <a:lnTo>
                    <a:pt x="977" y="764"/>
                  </a:lnTo>
                  <a:lnTo>
                    <a:pt x="978" y="770"/>
                  </a:lnTo>
                  <a:lnTo>
                    <a:pt x="931" y="791"/>
                  </a:lnTo>
                  <a:lnTo>
                    <a:pt x="834" y="735"/>
                  </a:lnTo>
                  <a:lnTo>
                    <a:pt x="864" y="722"/>
                  </a:lnTo>
                  <a:lnTo>
                    <a:pt x="867" y="724"/>
                  </a:lnTo>
                  <a:lnTo>
                    <a:pt x="871" y="727"/>
                  </a:lnTo>
                  <a:lnTo>
                    <a:pt x="880" y="729"/>
                  </a:lnTo>
                  <a:lnTo>
                    <a:pt x="888" y="728"/>
                  </a:lnTo>
                  <a:lnTo>
                    <a:pt x="895" y="722"/>
                  </a:lnTo>
                  <a:lnTo>
                    <a:pt x="897" y="712"/>
                  </a:lnTo>
                  <a:lnTo>
                    <a:pt x="895" y="705"/>
                  </a:lnTo>
                  <a:lnTo>
                    <a:pt x="888" y="698"/>
                  </a:lnTo>
                  <a:lnTo>
                    <a:pt x="878" y="695"/>
                  </a:lnTo>
                  <a:lnTo>
                    <a:pt x="870" y="697"/>
                  </a:lnTo>
                  <a:lnTo>
                    <a:pt x="863" y="703"/>
                  </a:lnTo>
                  <a:lnTo>
                    <a:pt x="862" y="707"/>
                  </a:lnTo>
                  <a:lnTo>
                    <a:pt x="861" y="711"/>
                  </a:lnTo>
                  <a:lnTo>
                    <a:pt x="862" y="716"/>
                  </a:lnTo>
                  <a:lnTo>
                    <a:pt x="828" y="731"/>
                  </a:lnTo>
                  <a:lnTo>
                    <a:pt x="731" y="675"/>
                  </a:lnTo>
                  <a:lnTo>
                    <a:pt x="758" y="663"/>
                  </a:lnTo>
                  <a:lnTo>
                    <a:pt x="764" y="668"/>
                  </a:lnTo>
                  <a:lnTo>
                    <a:pt x="761" y="672"/>
                  </a:lnTo>
                  <a:lnTo>
                    <a:pt x="760" y="677"/>
                  </a:lnTo>
                  <a:lnTo>
                    <a:pt x="761" y="681"/>
                  </a:lnTo>
                  <a:lnTo>
                    <a:pt x="764" y="685"/>
                  </a:lnTo>
                  <a:lnTo>
                    <a:pt x="766" y="688"/>
                  </a:lnTo>
                  <a:lnTo>
                    <a:pt x="770" y="690"/>
                  </a:lnTo>
                  <a:lnTo>
                    <a:pt x="775" y="690"/>
                  </a:lnTo>
                  <a:lnTo>
                    <a:pt x="781" y="690"/>
                  </a:lnTo>
                  <a:lnTo>
                    <a:pt x="785" y="688"/>
                  </a:lnTo>
                  <a:lnTo>
                    <a:pt x="789" y="685"/>
                  </a:lnTo>
                  <a:lnTo>
                    <a:pt x="791" y="681"/>
                  </a:lnTo>
                  <a:lnTo>
                    <a:pt x="791" y="677"/>
                  </a:lnTo>
                  <a:lnTo>
                    <a:pt x="791" y="672"/>
                  </a:lnTo>
                  <a:lnTo>
                    <a:pt x="789" y="669"/>
                  </a:lnTo>
                  <a:lnTo>
                    <a:pt x="785" y="665"/>
                  </a:lnTo>
                  <a:lnTo>
                    <a:pt x="790" y="665"/>
                  </a:lnTo>
                  <a:lnTo>
                    <a:pt x="792" y="663"/>
                  </a:lnTo>
                  <a:lnTo>
                    <a:pt x="795" y="659"/>
                  </a:lnTo>
                  <a:lnTo>
                    <a:pt x="798" y="655"/>
                  </a:lnTo>
                  <a:lnTo>
                    <a:pt x="798" y="651"/>
                  </a:lnTo>
                  <a:lnTo>
                    <a:pt x="796" y="646"/>
                  </a:lnTo>
                  <a:lnTo>
                    <a:pt x="792" y="642"/>
                  </a:lnTo>
                  <a:lnTo>
                    <a:pt x="789" y="639"/>
                  </a:lnTo>
                  <a:lnTo>
                    <a:pt x="785" y="638"/>
                  </a:lnTo>
                  <a:lnTo>
                    <a:pt x="779" y="637"/>
                  </a:lnTo>
                  <a:lnTo>
                    <a:pt x="775" y="638"/>
                  </a:lnTo>
                  <a:lnTo>
                    <a:pt x="772" y="640"/>
                  </a:lnTo>
                  <a:lnTo>
                    <a:pt x="769" y="643"/>
                  </a:lnTo>
                  <a:lnTo>
                    <a:pt x="768" y="648"/>
                  </a:lnTo>
                  <a:lnTo>
                    <a:pt x="768" y="652"/>
                  </a:lnTo>
                  <a:lnTo>
                    <a:pt x="761" y="655"/>
                  </a:lnTo>
                  <a:lnTo>
                    <a:pt x="743" y="630"/>
                  </a:lnTo>
                  <a:lnTo>
                    <a:pt x="855" y="630"/>
                  </a:lnTo>
                  <a:lnTo>
                    <a:pt x="878" y="660"/>
                  </a:lnTo>
                  <a:lnTo>
                    <a:pt x="874" y="664"/>
                  </a:lnTo>
                  <a:lnTo>
                    <a:pt x="872" y="668"/>
                  </a:lnTo>
                  <a:lnTo>
                    <a:pt x="871" y="673"/>
                  </a:lnTo>
                  <a:lnTo>
                    <a:pt x="872" y="678"/>
                  </a:lnTo>
                  <a:lnTo>
                    <a:pt x="875" y="682"/>
                  </a:lnTo>
                  <a:lnTo>
                    <a:pt x="879" y="686"/>
                  </a:lnTo>
                  <a:lnTo>
                    <a:pt x="884" y="689"/>
                  </a:lnTo>
                  <a:lnTo>
                    <a:pt x="891" y="689"/>
                  </a:lnTo>
                  <a:lnTo>
                    <a:pt x="896" y="689"/>
                  </a:lnTo>
                  <a:lnTo>
                    <a:pt x="901" y="686"/>
                  </a:lnTo>
                  <a:lnTo>
                    <a:pt x="905" y="682"/>
                  </a:lnTo>
                  <a:lnTo>
                    <a:pt x="908" y="678"/>
                  </a:lnTo>
                  <a:lnTo>
                    <a:pt x="909" y="673"/>
                  </a:lnTo>
                  <a:lnTo>
                    <a:pt x="908" y="667"/>
                  </a:lnTo>
                  <a:lnTo>
                    <a:pt x="905" y="663"/>
                  </a:lnTo>
                  <a:lnTo>
                    <a:pt x="901" y="659"/>
                  </a:lnTo>
                  <a:lnTo>
                    <a:pt x="896" y="656"/>
                  </a:lnTo>
                  <a:lnTo>
                    <a:pt x="891" y="656"/>
                  </a:lnTo>
                  <a:lnTo>
                    <a:pt x="885" y="656"/>
                  </a:lnTo>
                  <a:lnTo>
                    <a:pt x="882" y="657"/>
                  </a:lnTo>
                  <a:lnTo>
                    <a:pt x="862" y="630"/>
                  </a:lnTo>
                  <a:lnTo>
                    <a:pt x="974" y="630"/>
                  </a:lnTo>
                  <a:lnTo>
                    <a:pt x="1005" y="672"/>
                  </a:lnTo>
                  <a:lnTo>
                    <a:pt x="1001" y="677"/>
                  </a:lnTo>
                  <a:lnTo>
                    <a:pt x="998" y="682"/>
                  </a:lnTo>
                  <a:lnTo>
                    <a:pt x="997" y="689"/>
                  </a:lnTo>
                  <a:lnTo>
                    <a:pt x="1001" y="699"/>
                  </a:lnTo>
                  <a:lnTo>
                    <a:pt x="1010" y="709"/>
                  </a:lnTo>
                  <a:lnTo>
                    <a:pt x="1023" y="711"/>
                  </a:lnTo>
                  <a:lnTo>
                    <a:pt x="1035" y="709"/>
                  </a:lnTo>
                  <a:lnTo>
                    <a:pt x="1044" y="699"/>
                  </a:lnTo>
                  <a:lnTo>
                    <a:pt x="1048" y="689"/>
                  </a:lnTo>
                  <a:lnTo>
                    <a:pt x="1044" y="677"/>
                  </a:lnTo>
                  <a:lnTo>
                    <a:pt x="1035" y="669"/>
                  </a:lnTo>
                  <a:lnTo>
                    <a:pt x="1023" y="665"/>
                  </a:lnTo>
                  <a:lnTo>
                    <a:pt x="1016" y="667"/>
                  </a:lnTo>
                  <a:lnTo>
                    <a:pt x="1011" y="668"/>
                  </a:lnTo>
                  <a:lnTo>
                    <a:pt x="984" y="630"/>
                  </a:lnTo>
                  <a:lnTo>
                    <a:pt x="1063" y="630"/>
                  </a:lnTo>
                  <a:lnTo>
                    <a:pt x="1069" y="652"/>
                  </a:lnTo>
                  <a:lnTo>
                    <a:pt x="1078" y="672"/>
                  </a:lnTo>
                  <a:lnTo>
                    <a:pt x="1092" y="689"/>
                  </a:lnTo>
                  <a:lnTo>
                    <a:pt x="1111" y="701"/>
                  </a:lnTo>
                  <a:lnTo>
                    <a:pt x="1130" y="710"/>
                  </a:lnTo>
                  <a:lnTo>
                    <a:pt x="1154" y="712"/>
                  </a:lnTo>
                  <a:close/>
                  <a:moveTo>
                    <a:pt x="1154" y="561"/>
                  </a:moveTo>
                  <a:lnTo>
                    <a:pt x="1172" y="565"/>
                  </a:lnTo>
                  <a:lnTo>
                    <a:pt x="1189" y="572"/>
                  </a:lnTo>
                  <a:lnTo>
                    <a:pt x="1202" y="585"/>
                  </a:lnTo>
                  <a:lnTo>
                    <a:pt x="1211" y="603"/>
                  </a:lnTo>
                  <a:lnTo>
                    <a:pt x="1214" y="622"/>
                  </a:lnTo>
                  <a:lnTo>
                    <a:pt x="1211" y="642"/>
                  </a:lnTo>
                  <a:lnTo>
                    <a:pt x="1202" y="659"/>
                  </a:lnTo>
                  <a:lnTo>
                    <a:pt x="1189" y="672"/>
                  </a:lnTo>
                  <a:lnTo>
                    <a:pt x="1172" y="680"/>
                  </a:lnTo>
                  <a:lnTo>
                    <a:pt x="1154" y="684"/>
                  </a:lnTo>
                  <a:lnTo>
                    <a:pt x="1134" y="680"/>
                  </a:lnTo>
                  <a:lnTo>
                    <a:pt x="1117" y="672"/>
                  </a:lnTo>
                  <a:lnTo>
                    <a:pt x="1104" y="659"/>
                  </a:lnTo>
                  <a:lnTo>
                    <a:pt x="1095" y="642"/>
                  </a:lnTo>
                  <a:lnTo>
                    <a:pt x="1092" y="622"/>
                  </a:lnTo>
                  <a:lnTo>
                    <a:pt x="1095" y="603"/>
                  </a:lnTo>
                  <a:lnTo>
                    <a:pt x="1104" y="585"/>
                  </a:lnTo>
                  <a:lnTo>
                    <a:pt x="1117" y="572"/>
                  </a:lnTo>
                  <a:lnTo>
                    <a:pt x="1134" y="565"/>
                  </a:lnTo>
                  <a:lnTo>
                    <a:pt x="1154" y="561"/>
                  </a:lnTo>
                  <a:close/>
                  <a:moveTo>
                    <a:pt x="768" y="579"/>
                  </a:moveTo>
                  <a:lnTo>
                    <a:pt x="772" y="580"/>
                  </a:lnTo>
                  <a:lnTo>
                    <a:pt x="774" y="582"/>
                  </a:lnTo>
                  <a:lnTo>
                    <a:pt x="772" y="584"/>
                  </a:lnTo>
                  <a:lnTo>
                    <a:pt x="770" y="587"/>
                  </a:lnTo>
                  <a:lnTo>
                    <a:pt x="765" y="584"/>
                  </a:lnTo>
                  <a:lnTo>
                    <a:pt x="768" y="579"/>
                  </a:lnTo>
                  <a:close/>
                  <a:moveTo>
                    <a:pt x="1052" y="304"/>
                  </a:moveTo>
                  <a:lnTo>
                    <a:pt x="1070" y="296"/>
                  </a:lnTo>
                  <a:lnTo>
                    <a:pt x="1088" y="296"/>
                  </a:lnTo>
                  <a:lnTo>
                    <a:pt x="1107" y="300"/>
                  </a:lnTo>
                  <a:lnTo>
                    <a:pt x="1122" y="311"/>
                  </a:lnTo>
                  <a:lnTo>
                    <a:pt x="1135" y="326"/>
                  </a:lnTo>
                  <a:lnTo>
                    <a:pt x="1142" y="345"/>
                  </a:lnTo>
                  <a:lnTo>
                    <a:pt x="1143" y="363"/>
                  </a:lnTo>
                  <a:lnTo>
                    <a:pt x="1138" y="381"/>
                  </a:lnTo>
                  <a:lnTo>
                    <a:pt x="1128" y="397"/>
                  </a:lnTo>
                  <a:lnTo>
                    <a:pt x="1113" y="410"/>
                  </a:lnTo>
                  <a:lnTo>
                    <a:pt x="1095" y="417"/>
                  </a:lnTo>
                  <a:lnTo>
                    <a:pt x="1075" y="417"/>
                  </a:lnTo>
                  <a:lnTo>
                    <a:pt x="1058" y="413"/>
                  </a:lnTo>
                  <a:lnTo>
                    <a:pt x="1043" y="402"/>
                  </a:lnTo>
                  <a:lnTo>
                    <a:pt x="1029" y="387"/>
                  </a:lnTo>
                  <a:lnTo>
                    <a:pt x="1023" y="368"/>
                  </a:lnTo>
                  <a:lnTo>
                    <a:pt x="1022" y="350"/>
                  </a:lnTo>
                  <a:lnTo>
                    <a:pt x="1027" y="332"/>
                  </a:lnTo>
                  <a:lnTo>
                    <a:pt x="1037" y="316"/>
                  </a:lnTo>
                  <a:lnTo>
                    <a:pt x="1052" y="304"/>
                  </a:lnTo>
                  <a:close/>
                  <a:moveTo>
                    <a:pt x="727" y="512"/>
                  </a:moveTo>
                  <a:lnTo>
                    <a:pt x="731" y="512"/>
                  </a:lnTo>
                  <a:lnTo>
                    <a:pt x="734" y="511"/>
                  </a:lnTo>
                  <a:lnTo>
                    <a:pt x="734" y="513"/>
                  </a:lnTo>
                  <a:lnTo>
                    <a:pt x="732" y="517"/>
                  </a:lnTo>
                  <a:lnTo>
                    <a:pt x="727" y="517"/>
                  </a:lnTo>
                  <a:lnTo>
                    <a:pt x="727" y="512"/>
                  </a:lnTo>
                  <a:close/>
                  <a:moveTo>
                    <a:pt x="836" y="131"/>
                  </a:moveTo>
                  <a:lnTo>
                    <a:pt x="847" y="117"/>
                  </a:lnTo>
                  <a:lnTo>
                    <a:pt x="863" y="106"/>
                  </a:lnTo>
                  <a:lnTo>
                    <a:pt x="882" y="101"/>
                  </a:lnTo>
                  <a:lnTo>
                    <a:pt x="901" y="102"/>
                  </a:lnTo>
                  <a:lnTo>
                    <a:pt x="919" y="109"/>
                  </a:lnTo>
                  <a:lnTo>
                    <a:pt x="934" y="121"/>
                  </a:lnTo>
                  <a:lnTo>
                    <a:pt x="944" y="138"/>
                  </a:lnTo>
                  <a:lnTo>
                    <a:pt x="950" y="155"/>
                  </a:lnTo>
                  <a:lnTo>
                    <a:pt x="948" y="174"/>
                  </a:lnTo>
                  <a:lnTo>
                    <a:pt x="942" y="193"/>
                  </a:lnTo>
                  <a:lnTo>
                    <a:pt x="929" y="207"/>
                  </a:lnTo>
                  <a:lnTo>
                    <a:pt x="913" y="218"/>
                  </a:lnTo>
                  <a:lnTo>
                    <a:pt x="895" y="223"/>
                  </a:lnTo>
                  <a:lnTo>
                    <a:pt x="876" y="222"/>
                  </a:lnTo>
                  <a:lnTo>
                    <a:pt x="858" y="215"/>
                  </a:lnTo>
                  <a:lnTo>
                    <a:pt x="842" y="202"/>
                  </a:lnTo>
                  <a:lnTo>
                    <a:pt x="833" y="186"/>
                  </a:lnTo>
                  <a:lnTo>
                    <a:pt x="828" y="168"/>
                  </a:lnTo>
                  <a:lnTo>
                    <a:pt x="829" y="150"/>
                  </a:lnTo>
                  <a:lnTo>
                    <a:pt x="836" y="131"/>
                  </a:lnTo>
                  <a:close/>
                  <a:moveTo>
                    <a:pt x="388" y="214"/>
                  </a:moveTo>
                  <a:lnTo>
                    <a:pt x="370" y="222"/>
                  </a:lnTo>
                  <a:lnTo>
                    <a:pt x="351" y="222"/>
                  </a:lnTo>
                  <a:lnTo>
                    <a:pt x="333" y="218"/>
                  </a:lnTo>
                  <a:lnTo>
                    <a:pt x="317" y="207"/>
                  </a:lnTo>
                  <a:lnTo>
                    <a:pt x="304" y="191"/>
                  </a:lnTo>
                  <a:lnTo>
                    <a:pt x="298" y="173"/>
                  </a:lnTo>
                  <a:lnTo>
                    <a:pt x="296" y="155"/>
                  </a:lnTo>
                  <a:lnTo>
                    <a:pt x="302" y="136"/>
                  </a:lnTo>
                  <a:lnTo>
                    <a:pt x="312" y="121"/>
                  </a:lnTo>
                  <a:lnTo>
                    <a:pt x="326" y="108"/>
                  </a:lnTo>
                  <a:lnTo>
                    <a:pt x="345" y="101"/>
                  </a:lnTo>
                  <a:lnTo>
                    <a:pt x="364" y="101"/>
                  </a:lnTo>
                  <a:lnTo>
                    <a:pt x="381" y="105"/>
                  </a:lnTo>
                  <a:lnTo>
                    <a:pt x="398" y="116"/>
                  </a:lnTo>
                  <a:lnTo>
                    <a:pt x="410" y="131"/>
                  </a:lnTo>
                  <a:lnTo>
                    <a:pt x="417" y="148"/>
                  </a:lnTo>
                  <a:lnTo>
                    <a:pt x="418" y="168"/>
                  </a:lnTo>
                  <a:lnTo>
                    <a:pt x="413" y="186"/>
                  </a:lnTo>
                  <a:lnTo>
                    <a:pt x="402" y="202"/>
                  </a:lnTo>
                  <a:lnTo>
                    <a:pt x="388" y="214"/>
                  </a:lnTo>
                  <a:close/>
                  <a:moveTo>
                    <a:pt x="514" y="516"/>
                  </a:moveTo>
                  <a:lnTo>
                    <a:pt x="512" y="512"/>
                  </a:lnTo>
                  <a:lnTo>
                    <a:pt x="511" y="510"/>
                  </a:lnTo>
                  <a:lnTo>
                    <a:pt x="515" y="511"/>
                  </a:lnTo>
                  <a:lnTo>
                    <a:pt x="518" y="511"/>
                  </a:lnTo>
                  <a:lnTo>
                    <a:pt x="519" y="517"/>
                  </a:lnTo>
                  <a:lnTo>
                    <a:pt x="514" y="516"/>
                  </a:lnTo>
                  <a:close/>
                  <a:moveTo>
                    <a:pt x="215" y="385"/>
                  </a:moveTo>
                  <a:lnTo>
                    <a:pt x="203" y="401"/>
                  </a:lnTo>
                  <a:lnTo>
                    <a:pt x="188" y="411"/>
                  </a:lnTo>
                  <a:lnTo>
                    <a:pt x="169" y="415"/>
                  </a:lnTo>
                  <a:lnTo>
                    <a:pt x="151" y="415"/>
                  </a:lnTo>
                  <a:lnTo>
                    <a:pt x="133" y="409"/>
                  </a:lnTo>
                  <a:lnTo>
                    <a:pt x="117" y="396"/>
                  </a:lnTo>
                  <a:lnTo>
                    <a:pt x="107" y="380"/>
                  </a:lnTo>
                  <a:lnTo>
                    <a:pt x="103" y="362"/>
                  </a:lnTo>
                  <a:lnTo>
                    <a:pt x="103" y="343"/>
                  </a:lnTo>
                  <a:lnTo>
                    <a:pt x="110" y="325"/>
                  </a:lnTo>
                  <a:lnTo>
                    <a:pt x="122" y="309"/>
                  </a:lnTo>
                  <a:lnTo>
                    <a:pt x="138" y="299"/>
                  </a:lnTo>
                  <a:lnTo>
                    <a:pt x="156" y="295"/>
                  </a:lnTo>
                  <a:lnTo>
                    <a:pt x="175" y="295"/>
                  </a:lnTo>
                  <a:lnTo>
                    <a:pt x="193" y="303"/>
                  </a:lnTo>
                  <a:lnTo>
                    <a:pt x="209" y="315"/>
                  </a:lnTo>
                  <a:lnTo>
                    <a:pt x="219" y="330"/>
                  </a:lnTo>
                  <a:lnTo>
                    <a:pt x="223" y="349"/>
                  </a:lnTo>
                  <a:lnTo>
                    <a:pt x="223" y="368"/>
                  </a:lnTo>
                  <a:lnTo>
                    <a:pt x="215" y="385"/>
                  </a:lnTo>
                  <a:close/>
                  <a:moveTo>
                    <a:pt x="476" y="585"/>
                  </a:moveTo>
                  <a:lnTo>
                    <a:pt x="473" y="582"/>
                  </a:lnTo>
                  <a:lnTo>
                    <a:pt x="470" y="580"/>
                  </a:lnTo>
                  <a:lnTo>
                    <a:pt x="473" y="579"/>
                  </a:lnTo>
                  <a:lnTo>
                    <a:pt x="477" y="578"/>
                  </a:lnTo>
                  <a:lnTo>
                    <a:pt x="480" y="583"/>
                  </a:lnTo>
                  <a:lnTo>
                    <a:pt x="476" y="585"/>
                  </a:lnTo>
                  <a:close/>
                  <a:moveTo>
                    <a:pt x="91" y="682"/>
                  </a:moveTo>
                  <a:lnTo>
                    <a:pt x="72" y="678"/>
                  </a:lnTo>
                  <a:lnTo>
                    <a:pt x="55" y="669"/>
                  </a:lnTo>
                  <a:lnTo>
                    <a:pt x="42" y="656"/>
                  </a:lnTo>
                  <a:lnTo>
                    <a:pt x="33" y="640"/>
                  </a:lnTo>
                  <a:lnTo>
                    <a:pt x="31" y="621"/>
                  </a:lnTo>
                  <a:lnTo>
                    <a:pt x="33" y="601"/>
                  </a:lnTo>
                  <a:lnTo>
                    <a:pt x="42" y="584"/>
                  </a:lnTo>
                  <a:lnTo>
                    <a:pt x="55" y="571"/>
                  </a:lnTo>
                  <a:lnTo>
                    <a:pt x="72" y="563"/>
                  </a:lnTo>
                  <a:lnTo>
                    <a:pt x="91" y="559"/>
                  </a:lnTo>
                  <a:lnTo>
                    <a:pt x="110" y="563"/>
                  </a:lnTo>
                  <a:lnTo>
                    <a:pt x="127" y="571"/>
                  </a:lnTo>
                  <a:lnTo>
                    <a:pt x="141" y="584"/>
                  </a:lnTo>
                  <a:lnTo>
                    <a:pt x="150" y="601"/>
                  </a:lnTo>
                  <a:lnTo>
                    <a:pt x="152" y="621"/>
                  </a:lnTo>
                  <a:lnTo>
                    <a:pt x="150" y="640"/>
                  </a:lnTo>
                  <a:lnTo>
                    <a:pt x="141" y="656"/>
                  </a:lnTo>
                  <a:lnTo>
                    <a:pt x="127" y="669"/>
                  </a:lnTo>
                  <a:lnTo>
                    <a:pt x="110" y="678"/>
                  </a:lnTo>
                  <a:lnTo>
                    <a:pt x="91" y="682"/>
                  </a:lnTo>
                  <a:close/>
                  <a:moveTo>
                    <a:pt x="477" y="663"/>
                  </a:moveTo>
                  <a:lnTo>
                    <a:pt x="473" y="661"/>
                  </a:lnTo>
                  <a:lnTo>
                    <a:pt x="470" y="661"/>
                  </a:lnTo>
                  <a:lnTo>
                    <a:pt x="472" y="659"/>
                  </a:lnTo>
                  <a:lnTo>
                    <a:pt x="474" y="656"/>
                  </a:lnTo>
                  <a:lnTo>
                    <a:pt x="480" y="659"/>
                  </a:lnTo>
                  <a:lnTo>
                    <a:pt x="477" y="663"/>
                  </a:lnTo>
                  <a:close/>
                  <a:moveTo>
                    <a:pt x="193" y="939"/>
                  </a:moveTo>
                  <a:lnTo>
                    <a:pt x="175" y="945"/>
                  </a:lnTo>
                  <a:lnTo>
                    <a:pt x="155" y="947"/>
                  </a:lnTo>
                  <a:lnTo>
                    <a:pt x="138" y="942"/>
                  </a:lnTo>
                  <a:lnTo>
                    <a:pt x="121" y="932"/>
                  </a:lnTo>
                  <a:lnTo>
                    <a:pt x="109" y="917"/>
                  </a:lnTo>
                  <a:lnTo>
                    <a:pt x="103" y="898"/>
                  </a:lnTo>
                  <a:lnTo>
                    <a:pt x="101" y="880"/>
                  </a:lnTo>
                  <a:lnTo>
                    <a:pt x="107" y="862"/>
                  </a:lnTo>
                  <a:lnTo>
                    <a:pt x="116" y="846"/>
                  </a:lnTo>
                  <a:lnTo>
                    <a:pt x="131" y="833"/>
                  </a:lnTo>
                  <a:lnTo>
                    <a:pt x="150" y="826"/>
                  </a:lnTo>
                  <a:lnTo>
                    <a:pt x="168" y="825"/>
                  </a:lnTo>
                  <a:lnTo>
                    <a:pt x="186" y="830"/>
                  </a:lnTo>
                  <a:lnTo>
                    <a:pt x="202" y="841"/>
                  </a:lnTo>
                  <a:lnTo>
                    <a:pt x="215" y="855"/>
                  </a:lnTo>
                  <a:lnTo>
                    <a:pt x="222" y="873"/>
                  </a:lnTo>
                  <a:lnTo>
                    <a:pt x="223" y="893"/>
                  </a:lnTo>
                  <a:lnTo>
                    <a:pt x="218" y="911"/>
                  </a:lnTo>
                  <a:lnTo>
                    <a:pt x="207" y="927"/>
                  </a:lnTo>
                  <a:lnTo>
                    <a:pt x="193" y="939"/>
                  </a:lnTo>
                  <a:close/>
                  <a:moveTo>
                    <a:pt x="518" y="731"/>
                  </a:moveTo>
                  <a:lnTo>
                    <a:pt x="514" y="731"/>
                  </a:lnTo>
                  <a:lnTo>
                    <a:pt x="510" y="732"/>
                  </a:lnTo>
                  <a:lnTo>
                    <a:pt x="511" y="729"/>
                  </a:lnTo>
                  <a:lnTo>
                    <a:pt x="512" y="726"/>
                  </a:lnTo>
                  <a:lnTo>
                    <a:pt x="518" y="726"/>
                  </a:lnTo>
                  <a:lnTo>
                    <a:pt x="518" y="731"/>
                  </a:lnTo>
                  <a:close/>
                  <a:moveTo>
                    <a:pt x="409" y="1112"/>
                  </a:moveTo>
                  <a:lnTo>
                    <a:pt x="397" y="1126"/>
                  </a:lnTo>
                  <a:lnTo>
                    <a:pt x="380" y="1137"/>
                  </a:lnTo>
                  <a:lnTo>
                    <a:pt x="363" y="1142"/>
                  </a:lnTo>
                  <a:lnTo>
                    <a:pt x="343" y="1141"/>
                  </a:lnTo>
                  <a:lnTo>
                    <a:pt x="325" y="1134"/>
                  </a:lnTo>
                  <a:lnTo>
                    <a:pt x="311" y="1121"/>
                  </a:lnTo>
                  <a:lnTo>
                    <a:pt x="300" y="1105"/>
                  </a:lnTo>
                  <a:lnTo>
                    <a:pt x="295" y="1087"/>
                  </a:lnTo>
                  <a:lnTo>
                    <a:pt x="296" y="1069"/>
                  </a:lnTo>
                  <a:lnTo>
                    <a:pt x="303" y="1050"/>
                  </a:lnTo>
                  <a:lnTo>
                    <a:pt x="316" y="1036"/>
                  </a:lnTo>
                  <a:lnTo>
                    <a:pt x="332" y="1025"/>
                  </a:lnTo>
                  <a:lnTo>
                    <a:pt x="350" y="1020"/>
                  </a:lnTo>
                  <a:lnTo>
                    <a:pt x="368" y="1021"/>
                  </a:lnTo>
                  <a:lnTo>
                    <a:pt x="387" y="1028"/>
                  </a:lnTo>
                  <a:lnTo>
                    <a:pt x="401" y="1040"/>
                  </a:lnTo>
                  <a:lnTo>
                    <a:pt x="412" y="1057"/>
                  </a:lnTo>
                  <a:lnTo>
                    <a:pt x="417" y="1074"/>
                  </a:lnTo>
                  <a:lnTo>
                    <a:pt x="415" y="1093"/>
                  </a:lnTo>
                  <a:lnTo>
                    <a:pt x="409" y="1112"/>
                  </a:lnTo>
                  <a:close/>
                  <a:moveTo>
                    <a:pt x="857" y="1029"/>
                  </a:moveTo>
                  <a:lnTo>
                    <a:pt x="875" y="1021"/>
                  </a:lnTo>
                  <a:lnTo>
                    <a:pt x="893" y="1021"/>
                  </a:lnTo>
                  <a:lnTo>
                    <a:pt x="912" y="1025"/>
                  </a:lnTo>
                  <a:lnTo>
                    <a:pt x="927" y="1036"/>
                  </a:lnTo>
                  <a:lnTo>
                    <a:pt x="940" y="1052"/>
                  </a:lnTo>
                  <a:lnTo>
                    <a:pt x="947" y="1070"/>
                  </a:lnTo>
                  <a:lnTo>
                    <a:pt x="948" y="1088"/>
                  </a:lnTo>
                  <a:lnTo>
                    <a:pt x="943" y="1107"/>
                  </a:lnTo>
                  <a:lnTo>
                    <a:pt x="933" y="1122"/>
                  </a:lnTo>
                  <a:lnTo>
                    <a:pt x="918" y="1134"/>
                  </a:lnTo>
                  <a:lnTo>
                    <a:pt x="900" y="1142"/>
                  </a:lnTo>
                  <a:lnTo>
                    <a:pt x="880" y="1142"/>
                  </a:lnTo>
                  <a:lnTo>
                    <a:pt x="862" y="1138"/>
                  </a:lnTo>
                  <a:lnTo>
                    <a:pt x="846" y="1127"/>
                  </a:lnTo>
                  <a:lnTo>
                    <a:pt x="834" y="1112"/>
                  </a:lnTo>
                  <a:lnTo>
                    <a:pt x="828" y="1093"/>
                  </a:lnTo>
                  <a:lnTo>
                    <a:pt x="827" y="1075"/>
                  </a:lnTo>
                  <a:lnTo>
                    <a:pt x="832" y="1057"/>
                  </a:lnTo>
                  <a:lnTo>
                    <a:pt x="841" y="1041"/>
                  </a:lnTo>
                  <a:lnTo>
                    <a:pt x="857" y="1029"/>
                  </a:lnTo>
                  <a:close/>
                  <a:moveTo>
                    <a:pt x="731" y="727"/>
                  </a:moveTo>
                  <a:lnTo>
                    <a:pt x="732" y="729"/>
                  </a:lnTo>
                  <a:lnTo>
                    <a:pt x="734" y="733"/>
                  </a:lnTo>
                  <a:lnTo>
                    <a:pt x="730" y="732"/>
                  </a:lnTo>
                  <a:lnTo>
                    <a:pt x="727" y="732"/>
                  </a:lnTo>
                  <a:lnTo>
                    <a:pt x="726" y="726"/>
                  </a:lnTo>
                  <a:lnTo>
                    <a:pt x="731" y="727"/>
                  </a:lnTo>
                  <a:close/>
                  <a:moveTo>
                    <a:pt x="1029" y="856"/>
                  </a:moveTo>
                  <a:lnTo>
                    <a:pt x="1041" y="842"/>
                  </a:lnTo>
                  <a:lnTo>
                    <a:pt x="1057" y="832"/>
                  </a:lnTo>
                  <a:lnTo>
                    <a:pt x="1075" y="826"/>
                  </a:lnTo>
                  <a:lnTo>
                    <a:pt x="1094" y="828"/>
                  </a:lnTo>
                  <a:lnTo>
                    <a:pt x="1112" y="834"/>
                  </a:lnTo>
                  <a:lnTo>
                    <a:pt x="1128" y="847"/>
                  </a:lnTo>
                  <a:lnTo>
                    <a:pt x="1138" y="863"/>
                  </a:lnTo>
                  <a:lnTo>
                    <a:pt x="1142" y="881"/>
                  </a:lnTo>
                  <a:lnTo>
                    <a:pt x="1142" y="900"/>
                  </a:lnTo>
                  <a:lnTo>
                    <a:pt x="1134" y="918"/>
                  </a:lnTo>
                  <a:lnTo>
                    <a:pt x="1122" y="934"/>
                  </a:lnTo>
                  <a:lnTo>
                    <a:pt x="1107" y="943"/>
                  </a:lnTo>
                  <a:lnTo>
                    <a:pt x="1088" y="948"/>
                  </a:lnTo>
                  <a:lnTo>
                    <a:pt x="1070" y="947"/>
                  </a:lnTo>
                  <a:lnTo>
                    <a:pt x="1052" y="940"/>
                  </a:lnTo>
                  <a:lnTo>
                    <a:pt x="1036" y="928"/>
                  </a:lnTo>
                  <a:lnTo>
                    <a:pt x="1026" y="913"/>
                  </a:lnTo>
                  <a:lnTo>
                    <a:pt x="1022" y="894"/>
                  </a:lnTo>
                  <a:lnTo>
                    <a:pt x="1022" y="875"/>
                  </a:lnTo>
                  <a:lnTo>
                    <a:pt x="1029" y="856"/>
                  </a:lnTo>
                  <a:close/>
                  <a:moveTo>
                    <a:pt x="769" y="657"/>
                  </a:moveTo>
                  <a:lnTo>
                    <a:pt x="772" y="660"/>
                  </a:lnTo>
                  <a:lnTo>
                    <a:pt x="774" y="663"/>
                  </a:lnTo>
                  <a:lnTo>
                    <a:pt x="770" y="664"/>
                  </a:lnTo>
                  <a:lnTo>
                    <a:pt x="768" y="665"/>
                  </a:lnTo>
                  <a:lnTo>
                    <a:pt x="765" y="660"/>
                  </a:lnTo>
                  <a:lnTo>
                    <a:pt x="769" y="657"/>
                  </a:lnTo>
                  <a:close/>
                  <a:moveTo>
                    <a:pt x="724" y="572"/>
                  </a:moveTo>
                  <a:lnTo>
                    <a:pt x="756" y="585"/>
                  </a:lnTo>
                  <a:lnTo>
                    <a:pt x="736" y="614"/>
                  </a:lnTo>
                  <a:lnTo>
                    <a:pt x="676" y="614"/>
                  </a:lnTo>
                  <a:lnTo>
                    <a:pt x="675" y="608"/>
                  </a:lnTo>
                  <a:lnTo>
                    <a:pt x="672" y="603"/>
                  </a:lnTo>
                  <a:lnTo>
                    <a:pt x="724" y="572"/>
                  </a:lnTo>
                  <a:close/>
                  <a:moveTo>
                    <a:pt x="686" y="528"/>
                  </a:moveTo>
                  <a:lnTo>
                    <a:pt x="720" y="524"/>
                  </a:lnTo>
                  <a:lnTo>
                    <a:pt x="717" y="558"/>
                  </a:lnTo>
                  <a:lnTo>
                    <a:pt x="664" y="588"/>
                  </a:lnTo>
                  <a:lnTo>
                    <a:pt x="660" y="584"/>
                  </a:lnTo>
                  <a:lnTo>
                    <a:pt x="656" y="580"/>
                  </a:lnTo>
                  <a:lnTo>
                    <a:pt x="686" y="528"/>
                  </a:lnTo>
                  <a:close/>
                  <a:moveTo>
                    <a:pt x="664" y="469"/>
                  </a:moveTo>
                  <a:lnTo>
                    <a:pt x="664" y="473"/>
                  </a:lnTo>
                  <a:lnTo>
                    <a:pt x="666" y="476"/>
                  </a:lnTo>
                  <a:lnTo>
                    <a:pt x="660" y="479"/>
                  </a:lnTo>
                  <a:lnTo>
                    <a:pt x="659" y="474"/>
                  </a:lnTo>
                  <a:lnTo>
                    <a:pt x="662" y="472"/>
                  </a:lnTo>
                  <a:lnTo>
                    <a:pt x="664" y="469"/>
                  </a:lnTo>
                  <a:close/>
                  <a:moveTo>
                    <a:pt x="659" y="487"/>
                  </a:moveTo>
                  <a:lnTo>
                    <a:pt x="672" y="519"/>
                  </a:lnTo>
                  <a:lnTo>
                    <a:pt x="642" y="572"/>
                  </a:lnTo>
                  <a:lnTo>
                    <a:pt x="637" y="570"/>
                  </a:lnTo>
                  <a:lnTo>
                    <a:pt x="631" y="568"/>
                  </a:lnTo>
                  <a:lnTo>
                    <a:pt x="631" y="508"/>
                  </a:lnTo>
                  <a:lnTo>
                    <a:pt x="659" y="487"/>
                  </a:lnTo>
                  <a:close/>
                  <a:moveTo>
                    <a:pt x="580" y="476"/>
                  </a:moveTo>
                  <a:lnTo>
                    <a:pt x="582" y="473"/>
                  </a:lnTo>
                  <a:lnTo>
                    <a:pt x="582" y="469"/>
                  </a:lnTo>
                  <a:lnTo>
                    <a:pt x="584" y="472"/>
                  </a:lnTo>
                  <a:lnTo>
                    <a:pt x="587" y="474"/>
                  </a:lnTo>
                  <a:lnTo>
                    <a:pt x="584" y="479"/>
                  </a:lnTo>
                  <a:lnTo>
                    <a:pt x="580" y="476"/>
                  </a:lnTo>
                  <a:close/>
                  <a:moveTo>
                    <a:pt x="587" y="487"/>
                  </a:moveTo>
                  <a:lnTo>
                    <a:pt x="614" y="508"/>
                  </a:lnTo>
                  <a:lnTo>
                    <a:pt x="614" y="568"/>
                  </a:lnTo>
                  <a:lnTo>
                    <a:pt x="609" y="570"/>
                  </a:lnTo>
                  <a:lnTo>
                    <a:pt x="604" y="572"/>
                  </a:lnTo>
                  <a:lnTo>
                    <a:pt x="574" y="519"/>
                  </a:lnTo>
                  <a:lnTo>
                    <a:pt x="587" y="487"/>
                  </a:lnTo>
                  <a:close/>
                  <a:moveTo>
                    <a:pt x="559" y="527"/>
                  </a:moveTo>
                  <a:lnTo>
                    <a:pt x="590" y="580"/>
                  </a:lnTo>
                  <a:lnTo>
                    <a:pt x="586" y="584"/>
                  </a:lnTo>
                  <a:lnTo>
                    <a:pt x="582" y="588"/>
                  </a:lnTo>
                  <a:lnTo>
                    <a:pt x="528" y="557"/>
                  </a:lnTo>
                  <a:lnTo>
                    <a:pt x="524" y="523"/>
                  </a:lnTo>
                  <a:lnTo>
                    <a:pt x="559" y="527"/>
                  </a:lnTo>
                  <a:close/>
                  <a:moveTo>
                    <a:pt x="489" y="585"/>
                  </a:moveTo>
                  <a:lnTo>
                    <a:pt x="520" y="571"/>
                  </a:lnTo>
                  <a:lnTo>
                    <a:pt x="574" y="603"/>
                  </a:lnTo>
                  <a:lnTo>
                    <a:pt x="571" y="606"/>
                  </a:lnTo>
                  <a:lnTo>
                    <a:pt x="571" y="613"/>
                  </a:lnTo>
                  <a:lnTo>
                    <a:pt x="508" y="613"/>
                  </a:lnTo>
                  <a:lnTo>
                    <a:pt x="489" y="585"/>
                  </a:lnTo>
                  <a:close/>
                  <a:moveTo>
                    <a:pt x="519" y="671"/>
                  </a:moveTo>
                  <a:lnTo>
                    <a:pt x="489" y="656"/>
                  </a:lnTo>
                  <a:lnTo>
                    <a:pt x="508" y="629"/>
                  </a:lnTo>
                  <a:lnTo>
                    <a:pt x="570" y="629"/>
                  </a:lnTo>
                  <a:lnTo>
                    <a:pt x="571" y="634"/>
                  </a:lnTo>
                  <a:lnTo>
                    <a:pt x="573" y="639"/>
                  </a:lnTo>
                  <a:lnTo>
                    <a:pt x="519" y="671"/>
                  </a:lnTo>
                  <a:close/>
                  <a:moveTo>
                    <a:pt x="558" y="715"/>
                  </a:moveTo>
                  <a:lnTo>
                    <a:pt x="524" y="719"/>
                  </a:lnTo>
                  <a:lnTo>
                    <a:pt x="528" y="685"/>
                  </a:lnTo>
                  <a:lnTo>
                    <a:pt x="580" y="654"/>
                  </a:lnTo>
                  <a:lnTo>
                    <a:pt x="584" y="657"/>
                  </a:lnTo>
                  <a:lnTo>
                    <a:pt x="588" y="661"/>
                  </a:lnTo>
                  <a:lnTo>
                    <a:pt x="558" y="715"/>
                  </a:lnTo>
                  <a:close/>
                  <a:moveTo>
                    <a:pt x="580" y="773"/>
                  </a:moveTo>
                  <a:lnTo>
                    <a:pt x="580" y="770"/>
                  </a:lnTo>
                  <a:lnTo>
                    <a:pt x="579" y="767"/>
                  </a:lnTo>
                  <a:lnTo>
                    <a:pt x="583" y="764"/>
                  </a:lnTo>
                  <a:lnTo>
                    <a:pt x="586" y="769"/>
                  </a:lnTo>
                  <a:lnTo>
                    <a:pt x="583" y="770"/>
                  </a:lnTo>
                  <a:lnTo>
                    <a:pt x="580" y="773"/>
                  </a:lnTo>
                  <a:close/>
                  <a:moveTo>
                    <a:pt x="586" y="754"/>
                  </a:moveTo>
                  <a:lnTo>
                    <a:pt x="573" y="723"/>
                  </a:lnTo>
                  <a:lnTo>
                    <a:pt x="603" y="671"/>
                  </a:lnTo>
                  <a:lnTo>
                    <a:pt x="608" y="672"/>
                  </a:lnTo>
                  <a:lnTo>
                    <a:pt x="613" y="673"/>
                  </a:lnTo>
                  <a:lnTo>
                    <a:pt x="613" y="735"/>
                  </a:lnTo>
                  <a:lnTo>
                    <a:pt x="586" y="754"/>
                  </a:lnTo>
                  <a:close/>
                  <a:moveTo>
                    <a:pt x="683" y="1152"/>
                  </a:moveTo>
                  <a:lnTo>
                    <a:pt x="680" y="1172"/>
                  </a:lnTo>
                  <a:lnTo>
                    <a:pt x="671" y="1189"/>
                  </a:lnTo>
                  <a:lnTo>
                    <a:pt x="658" y="1202"/>
                  </a:lnTo>
                  <a:lnTo>
                    <a:pt x="641" y="1210"/>
                  </a:lnTo>
                  <a:lnTo>
                    <a:pt x="621" y="1214"/>
                  </a:lnTo>
                  <a:lnTo>
                    <a:pt x="603" y="1210"/>
                  </a:lnTo>
                  <a:lnTo>
                    <a:pt x="586" y="1202"/>
                  </a:lnTo>
                  <a:lnTo>
                    <a:pt x="573" y="1189"/>
                  </a:lnTo>
                  <a:lnTo>
                    <a:pt x="563" y="1172"/>
                  </a:lnTo>
                  <a:lnTo>
                    <a:pt x="561" y="1152"/>
                  </a:lnTo>
                  <a:lnTo>
                    <a:pt x="563" y="1133"/>
                  </a:lnTo>
                  <a:lnTo>
                    <a:pt x="573" y="1117"/>
                  </a:lnTo>
                  <a:lnTo>
                    <a:pt x="586" y="1103"/>
                  </a:lnTo>
                  <a:lnTo>
                    <a:pt x="603" y="1095"/>
                  </a:lnTo>
                  <a:lnTo>
                    <a:pt x="621" y="1091"/>
                  </a:lnTo>
                  <a:lnTo>
                    <a:pt x="641" y="1095"/>
                  </a:lnTo>
                  <a:lnTo>
                    <a:pt x="658" y="1103"/>
                  </a:lnTo>
                  <a:lnTo>
                    <a:pt x="671" y="1117"/>
                  </a:lnTo>
                  <a:lnTo>
                    <a:pt x="680" y="1133"/>
                  </a:lnTo>
                  <a:lnTo>
                    <a:pt x="683" y="1152"/>
                  </a:lnTo>
                  <a:close/>
                  <a:moveTo>
                    <a:pt x="622" y="151"/>
                  </a:moveTo>
                  <a:lnTo>
                    <a:pt x="604" y="148"/>
                  </a:lnTo>
                  <a:lnTo>
                    <a:pt x="587" y="139"/>
                  </a:lnTo>
                  <a:lnTo>
                    <a:pt x="574" y="126"/>
                  </a:lnTo>
                  <a:lnTo>
                    <a:pt x="565" y="110"/>
                  </a:lnTo>
                  <a:lnTo>
                    <a:pt x="562" y="91"/>
                  </a:lnTo>
                  <a:lnTo>
                    <a:pt x="565" y="71"/>
                  </a:lnTo>
                  <a:lnTo>
                    <a:pt x="574" y="54"/>
                  </a:lnTo>
                  <a:lnTo>
                    <a:pt x="587" y="41"/>
                  </a:lnTo>
                  <a:lnTo>
                    <a:pt x="604" y="33"/>
                  </a:lnTo>
                  <a:lnTo>
                    <a:pt x="622" y="29"/>
                  </a:lnTo>
                  <a:lnTo>
                    <a:pt x="642" y="33"/>
                  </a:lnTo>
                  <a:lnTo>
                    <a:pt x="659" y="41"/>
                  </a:lnTo>
                  <a:lnTo>
                    <a:pt x="672" y="54"/>
                  </a:lnTo>
                  <a:lnTo>
                    <a:pt x="681" y="71"/>
                  </a:lnTo>
                  <a:lnTo>
                    <a:pt x="684" y="91"/>
                  </a:lnTo>
                  <a:lnTo>
                    <a:pt x="681" y="110"/>
                  </a:lnTo>
                  <a:lnTo>
                    <a:pt x="672" y="126"/>
                  </a:lnTo>
                  <a:lnTo>
                    <a:pt x="659" y="139"/>
                  </a:lnTo>
                  <a:lnTo>
                    <a:pt x="642" y="148"/>
                  </a:lnTo>
                  <a:lnTo>
                    <a:pt x="622" y="151"/>
                  </a:lnTo>
                  <a:close/>
                </a:path>
              </a:pathLst>
            </a:custGeom>
            <a:solidFill>
              <a:srgbClr val="FFFFFF">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875" name="Freeform 3895"/>
            <p:cNvSpPr>
              <a:spLocks noEditPoints="1"/>
            </p:cNvSpPr>
            <p:nvPr/>
          </p:nvSpPr>
          <p:spPr bwMode="auto">
            <a:xfrm>
              <a:off x="-1479551" y="4595813"/>
              <a:ext cx="200025" cy="228600"/>
            </a:xfrm>
            <a:custGeom>
              <a:avLst/>
              <a:gdLst>
                <a:gd name="T0" fmla="*/ 34 w 126"/>
                <a:gd name="T1" fmla="*/ 137 h 144"/>
                <a:gd name="T2" fmla="*/ 33 w 126"/>
                <a:gd name="T3" fmla="*/ 140 h 144"/>
                <a:gd name="T4" fmla="*/ 32 w 126"/>
                <a:gd name="T5" fmla="*/ 144 h 144"/>
                <a:gd name="T6" fmla="*/ 30 w 126"/>
                <a:gd name="T7" fmla="*/ 141 h 144"/>
                <a:gd name="T8" fmla="*/ 28 w 126"/>
                <a:gd name="T9" fmla="*/ 139 h 144"/>
                <a:gd name="T10" fmla="*/ 30 w 126"/>
                <a:gd name="T11" fmla="*/ 134 h 144"/>
                <a:gd name="T12" fmla="*/ 34 w 126"/>
                <a:gd name="T13" fmla="*/ 137 h 144"/>
                <a:gd name="T14" fmla="*/ 28 w 126"/>
                <a:gd name="T15" fmla="*/ 126 h 144"/>
                <a:gd name="T16" fmla="*/ 0 w 126"/>
                <a:gd name="T17" fmla="*/ 105 h 144"/>
                <a:gd name="T18" fmla="*/ 0 w 126"/>
                <a:gd name="T19" fmla="*/ 45 h 144"/>
                <a:gd name="T20" fmla="*/ 5 w 126"/>
                <a:gd name="T21" fmla="*/ 43 h 144"/>
                <a:gd name="T22" fmla="*/ 11 w 126"/>
                <a:gd name="T23" fmla="*/ 42 h 144"/>
                <a:gd name="T24" fmla="*/ 41 w 126"/>
                <a:gd name="T25" fmla="*/ 94 h 144"/>
                <a:gd name="T26" fmla="*/ 28 w 126"/>
                <a:gd name="T27" fmla="*/ 126 h 144"/>
                <a:gd name="T28" fmla="*/ 55 w 126"/>
                <a:gd name="T29" fmla="*/ 86 h 144"/>
                <a:gd name="T30" fmla="*/ 25 w 126"/>
                <a:gd name="T31" fmla="*/ 34 h 144"/>
                <a:gd name="T32" fmla="*/ 29 w 126"/>
                <a:gd name="T33" fmla="*/ 30 h 144"/>
                <a:gd name="T34" fmla="*/ 33 w 126"/>
                <a:gd name="T35" fmla="*/ 26 h 144"/>
                <a:gd name="T36" fmla="*/ 87 w 126"/>
                <a:gd name="T37" fmla="*/ 56 h 144"/>
                <a:gd name="T38" fmla="*/ 89 w 126"/>
                <a:gd name="T39" fmla="*/ 89 h 144"/>
                <a:gd name="T40" fmla="*/ 55 w 126"/>
                <a:gd name="T41" fmla="*/ 86 h 144"/>
                <a:gd name="T42" fmla="*/ 126 w 126"/>
                <a:gd name="T43" fmla="*/ 27 h 144"/>
                <a:gd name="T44" fmla="*/ 94 w 126"/>
                <a:gd name="T45" fmla="*/ 42 h 144"/>
                <a:gd name="T46" fmla="*/ 42 w 126"/>
                <a:gd name="T47" fmla="*/ 12 h 144"/>
                <a:gd name="T48" fmla="*/ 43 w 126"/>
                <a:gd name="T49" fmla="*/ 7 h 144"/>
                <a:gd name="T50" fmla="*/ 45 w 126"/>
                <a:gd name="T51" fmla="*/ 0 h 144"/>
                <a:gd name="T52" fmla="*/ 106 w 126"/>
                <a:gd name="T53" fmla="*/ 0 h 144"/>
                <a:gd name="T54" fmla="*/ 126 w 126"/>
                <a:gd name="T55" fmla="*/ 27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26" h="144">
                  <a:moveTo>
                    <a:pt x="34" y="137"/>
                  </a:moveTo>
                  <a:lnTo>
                    <a:pt x="33" y="140"/>
                  </a:lnTo>
                  <a:lnTo>
                    <a:pt x="32" y="144"/>
                  </a:lnTo>
                  <a:lnTo>
                    <a:pt x="30" y="141"/>
                  </a:lnTo>
                  <a:lnTo>
                    <a:pt x="28" y="139"/>
                  </a:lnTo>
                  <a:lnTo>
                    <a:pt x="30" y="134"/>
                  </a:lnTo>
                  <a:lnTo>
                    <a:pt x="34" y="137"/>
                  </a:lnTo>
                  <a:close/>
                  <a:moveTo>
                    <a:pt x="28" y="126"/>
                  </a:moveTo>
                  <a:lnTo>
                    <a:pt x="0" y="105"/>
                  </a:lnTo>
                  <a:lnTo>
                    <a:pt x="0" y="45"/>
                  </a:lnTo>
                  <a:lnTo>
                    <a:pt x="5" y="43"/>
                  </a:lnTo>
                  <a:lnTo>
                    <a:pt x="11" y="42"/>
                  </a:lnTo>
                  <a:lnTo>
                    <a:pt x="41" y="94"/>
                  </a:lnTo>
                  <a:lnTo>
                    <a:pt x="28" y="126"/>
                  </a:lnTo>
                  <a:close/>
                  <a:moveTo>
                    <a:pt x="55" y="86"/>
                  </a:moveTo>
                  <a:lnTo>
                    <a:pt x="25" y="34"/>
                  </a:lnTo>
                  <a:lnTo>
                    <a:pt x="29" y="30"/>
                  </a:lnTo>
                  <a:lnTo>
                    <a:pt x="33" y="26"/>
                  </a:lnTo>
                  <a:lnTo>
                    <a:pt x="87" y="56"/>
                  </a:lnTo>
                  <a:lnTo>
                    <a:pt x="89" y="89"/>
                  </a:lnTo>
                  <a:lnTo>
                    <a:pt x="55" y="86"/>
                  </a:lnTo>
                  <a:close/>
                  <a:moveTo>
                    <a:pt x="126" y="27"/>
                  </a:moveTo>
                  <a:lnTo>
                    <a:pt x="94" y="42"/>
                  </a:lnTo>
                  <a:lnTo>
                    <a:pt x="42" y="12"/>
                  </a:lnTo>
                  <a:lnTo>
                    <a:pt x="43" y="7"/>
                  </a:lnTo>
                  <a:lnTo>
                    <a:pt x="45" y="0"/>
                  </a:lnTo>
                  <a:lnTo>
                    <a:pt x="106" y="0"/>
                  </a:lnTo>
                  <a:lnTo>
                    <a:pt x="126" y="27"/>
                  </a:lnTo>
                  <a:close/>
                </a:path>
              </a:pathLst>
            </a:custGeom>
            <a:solidFill>
              <a:srgbClr val="FFFFFF">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4876" name="Freeform 3896"/>
          <p:cNvSpPr>
            <a:spLocks noEditPoints="1"/>
          </p:cNvSpPr>
          <p:nvPr/>
        </p:nvSpPr>
        <p:spPr bwMode="auto">
          <a:xfrm>
            <a:off x="2093914" y="1817260"/>
            <a:ext cx="411403" cy="472097"/>
          </a:xfrm>
          <a:custGeom>
            <a:avLst/>
            <a:gdLst>
              <a:gd name="T0" fmla="*/ 487 w 1254"/>
              <a:gd name="T1" fmla="*/ 1194 h 1439"/>
              <a:gd name="T2" fmla="*/ 707 w 1254"/>
              <a:gd name="T3" fmla="*/ 217 h 1439"/>
              <a:gd name="T4" fmla="*/ 780 w 1254"/>
              <a:gd name="T5" fmla="*/ 220 h 1439"/>
              <a:gd name="T6" fmla="*/ 737 w 1254"/>
              <a:gd name="T7" fmla="*/ 1253 h 1439"/>
              <a:gd name="T8" fmla="*/ 989 w 1254"/>
              <a:gd name="T9" fmla="*/ 346 h 1439"/>
              <a:gd name="T10" fmla="*/ 217 w 1254"/>
              <a:gd name="T11" fmla="*/ 407 h 1439"/>
              <a:gd name="T12" fmla="*/ 265 w 1254"/>
              <a:gd name="T13" fmla="*/ 1041 h 1439"/>
              <a:gd name="T14" fmla="*/ 331 w 1254"/>
              <a:gd name="T15" fmla="*/ 1134 h 1439"/>
              <a:gd name="T16" fmla="*/ 950 w 1254"/>
              <a:gd name="T17" fmla="*/ 1093 h 1439"/>
              <a:gd name="T18" fmla="*/ 1085 w 1254"/>
              <a:gd name="T19" fmla="*/ 871 h 1439"/>
              <a:gd name="T20" fmla="*/ 101 w 1254"/>
              <a:gd name="T21" fmla="*/ 881 h 1439"/>
              <a:gd name="T22" fmla="*/ 1114 w 1254"/>
              <a:gd name="T23" fmla="*/ 571 h 1439"/>
              <a:gd name="T24" fmla="*/ 132 w 1254"/>
              <a:gd name="T25" fmla="*/ 810 h 1439"/>
              <a:gd name="T26" fmla="*/ 1059 w 1254"/>
              <a:gd name="T27" fmla="*/ 1119 h 1439"/>
              <a:gd name="T28" fmla="*/ 872 w 1254"/>
              <a:gd name="T29" fmla="*/ 1113 h 1439"/>
              <a:gd name="T30" fmla="*/ 1076 w 1254"/>
              <a:gd name="T31" fmla="*/ 969 h 1439"/>
              <a:gd name="T32" fmla="*/ 1093 w 1254"/>
              <a:gd name="T33" fmla="*/ 373 h 1439"/>
              <a:gd name="T34" fmla="*/ 614 w 1254"/>
              <a:gd name="T35" fmla="*/ 72 h 1439"/>
              <a:gd name="T36" fmla="*/ 6 w 1254"/>
              <a:gd name="T37" fmla="*/ 399 h 1439"/>
              <a:gd name="T38" fmla="*/ 8 w 1254"/>
              <a:gd name="T39" fmla="*/ 1041 h 1439"/>
              <a:gd name="T40" fmla="*/ 615 w 1254"/>
              <a:gd name="T41" fmla="*/ 1366 h 1439"/>
              <a:gd name="T42" fmla="*/ 1093 w 1254"/>
              <a:gd name="T43" fmla="*/ 1066 h 1439"/>
              <a:gd name="T44" fmla="*/ 714 w 1254"/>
              <a:gd name="T45" fmla="*/ 467 h 1439"/>
              <a:gd name="T46" fmla="*/ 653 w 1254"/>
              <a:gd name="T47" fmla="*/ 335 h 1439"/>
              <a:gd name="T48" fmla="*/ 688 w 1254"/>
              <a:gd name="T49" fmla="*/ 342 h 1439"/>
              <a:gd name="T50" fmla="*/ 691 w 1254"/>
              <a:gd name="T51" fmla="*/ 267 h 1439"/>
              <a:gd name="T52" fmla="*/ 925 w 1254"/>
              <a:gd name="T53" fmla="*/ 475 h 1439"/>
              <a:gd name="T54" fmla="*/ 862 w 1254"/>
              <a:gd name="T55" fmla="*/ 500 h 1439"/>
              <a:gd name="T56" fmla="*/ 794 w 1254"/>
              <a:gd name="T57" fmla="*/ 549 h 1439"/>
              <a:gd name="T58" fmla="*/ 553 w 1254"/>
              <a:gd name="T59" fmla="*/ 270 h 1439"/>
              <a:gd name="T60" fmla="*/ 536 w 1254"/>
              <a:gd name="T61" fmla="*/ 358 h 1439"/>
              <a:gd name="T62" fmla="*/ 618 w 1254"/>
              <a:gd name="T63" fmla="*/ 317 h 1439"/>
              <a:gd name="T64" fmla="*/ 518 w 1254"/>
              <a:gd name="T65" fmla="*/ 482 h 1439"/>
              <a:gd name="T66" fmla="*/ 450 w 1254"/>
              <a:gd name="T67" fmla="*/ 526 h 1439"/>
              <a:gd name="T68" fmla="*/ 366 w 1254"/>
              <a:gd name="T69" fmla="*/ 477 h 1439"/>
              <a:gd name="T70" fmla="*/ 296 w 1254"/>
              <a:gd name="T71" fmla="*/ 453 h 1439"/>
              <a:gd name="T72" fmla="*/ 201 w 1254"/>
              <a:gd name="T73" fmla="*/ 549 h 1439"/>
              <a:gd name="T74" fmla="*/ 281 w 1254"/>
              <a:gd name="T75" fmla="*/ 651 h 1439"/>
              <a:gd name="T76" fmla="*/ 343 w 1254"/>
              <a:gd name="T77" fmla="*/ 613 h 1439"/>
              <a:gd name="T78" fmla="*/ 400 w 1254"/>
              <a:gd name="T79" fmla="*/ 776 h 1439"/>
              <a:gd name="T80" fmla="*/ 320 w 1254"/>
              <a:gd name="T81" fmla="*/ 821 h 1439"/>
              <a:gd name="T82" fmla="*/ 265 w 1254"/>
              <a:gd name="T83" fmla="*/ 856 h 1439"/>
              <a:gd name="T84" fmla="*/ 563 w 1254"/>
              <a:gd name="T85" fmla="*/ 944 h 1439"/>
              <a:gd name="T86" fmla="*/ 550 w 1254"/>
              <a:gd name="T87" fmla="*/ 1028 h 1439"/>
              <a:gd name="T88" fmla="*/ 510 w 1254"/>
              <a:gd name="T89" fmla="*/ 1063 h 1439"/>
              <a:gd name="T90" fmla="*/ 556 w 1254"/>
              <a:gd name="T91" fmla="*/ 1139 h 1439"/>
              <a:gd name="T92" fmla="*/ 218 w 1254"/>
              <a:gd name="T93" fmla="*/ 965 h 1439"/>
              <a:gd name="T94" fmla="*/ 326 w 1254"/>
              <a:gd name="T95" fmla="*/ 934 h 1439"/>
              <a:gd name="T96" fmla="*/ 488 w 1254"/>
              <a:gd name="T97" fmla="*/ 928 h 1439"/>
              <a:gd name="T98" fmla="*/ 646 w 1254"/>
              <a:gd name="T99" fmla="*/ 670 h 1439"/>
              <a:gd name="T100" fmla="*/ 635 w 1254"/>
              <a:gd name="T101" fmla="*/ 1195 h 1439"/>
              <a:gd name="T102" fmla="*/ 707 w 1254"/>
              <a:gd name="T103" fmla="*/ 1057 h 1439"/>
              <a:gd name="T104" fmla="*/ 682 w 1254"/>
              <a:gd name="T105" fmla="*/ 1006 h 1439"/>
              <a:gd name="T106" fmla="*/ 789 w 1254"/>
              <a:gd name="T107" fmla="*/ 886 h 1439"/>
              <a:gd name="T108" fmla="*/ 868 w 1254"/>
              <a:gd name="T109" fmla="*/ 934 h 1439"/>
              <a:gd name="T110" fmla="*/ 928 w 1254"/>
              <a:gd name="T111" fmla="*/ 966 h 1439"/>
              <a:gd name="T112" fmla="*/ 1048 w 1254"/>
              <a:gd name="T113" fmla="*/ 893 h 1439"/>
              <a:gd name="T114" fmla="*/ 982 w 1254"/>
              <a:gd name="T115" fmla="*/ 791 h 1439"/>
              <a:gd name="T116" fmla="*/ 904 w 1254"/>
              <a:gd name="T117" fmla="*/ 820 h 1439"/>
              <a:gd name="T118" fmla="*/ 858 w 1254"/>
              <a:gd name="T119" fmla="*/ 660 h 1439"/>
              <a:gd name="T120" fmla="*/ 934 w 1254"/>
              <a:gd name="T121" fmla="*/ 626 h 1439"/>
              <a:gd name="T122" fmla="*/ 984 w 1254"/>
              <a:gd name="T123" fmla="*/ 584 h 1439"/>
              <a:gd name="T124" fmla="*/ 167 w 1254"/>
              <a:gd name="T125" fmla="*/ 568 h 1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54" h="1439">
                <a:moveTo>
                  <a:pt x="504" y="1245"/>
                </a:moveTo>
                <a:lnTo>
                  <a:pt x="493" y="1253"/>
                </a:lnTo>
                <a:lnTo>
                  <a:pt x="488" y="1263"/>
                </a:lnTo>
                <a:lnTo>
                  <a:pt x="488" y="1277"/>
                </a:lnTo>
                <a:lnTo>
                  <a:pt x="492" y="1288"/>
                </a:lnTo>
                <a:lnTo>
                  <a:pt x="500" y="1297"/>
                </a:lnTo>
                <a:lnTo>
                  <a:pt x="510" y="1303"/>
                </a:lnTo>
                <a:lnTo>
                  <a:pt x="523" y="1303"/>
                </a:lnTo>
                <a:lnTo>
                  <a:pt x="535" y="1299"/>
                </a:lnTo>
                <a:lnTo>
                  <a:pt x="544" y="1291"/>
                </a:lnTo>
                <a:lnTo>
                  <a:pt x="550" y="1280"/>
                </a:lnTo>
                <a:lnTo>
                  <a:pt x="550" y="1269"/>
                </a:lnTo>
                <a:lnTo>
                  <a:pt x="546" y="1257"/>
                </a:lnTo>
                <a:lnTo>
                  <a:pt x="538" y="1248"/>
                </a:lnTo>
                <a:lnTo>
                  <a:pt x="527" y="1242"/>
                </a:lnTo>
                <a:lnTo>
                  <a:pt x="516" y="1241"/>
                </a:lnTo>
                <a:lnTo>
                  <a:pt x="504" y="1245"/>
                </a:lnTo>
                <a:close/>
                <a:moveTo>
                  <a:pt x="487" y="1194"/>
                </a:moveTo>
                <a:lnTo>
                  <a:pt x="481" y="1187"/>
                </a:lnTo>
                <a:lnTo>
                  <a:pt x="472" y="1185"/>
                </a:lnTo>
                <a:lnTo>
                  <a:pt x="464" y="1187"/>
                </a:lnTo>
                <a:lnTo>
                  <a:pt x="458" y="1194"/>
                </a:lnTo>
                <a:lnTo>
                  <a:pt x="455" y="1202"/>
                </a:lnTo>
                <a:lnTo>
                  <a:pt x="458" y="1210"/>
                </a:lnTo>
                <a:lnTo>
                  <a:pt x="464" y="1216"/>
                </a:lnTo>
                <a:lnTo>
                  <a:pt x="472" y="1219"/>
                </a:lnTo>
                <a:lnTo>
                  <a:pt x="481" y="1216"/>
                </a:lnTo>
                <a:lnTo>
                  <a:pt x="487" y="1210"/>
                </a:lnTo>
                <a:lnTo>
                  <a:pt x="489" y="1202"/>
                </a:lnTo>
                <a:lnTo>
                  <a:pt x="487" y="1194"/>
                </a:lnTo>
                <a:close/>
                <a:moveTo>
                  <a:pt x="385" y="1133"/>
                </a:moveTo>
                <a:lnTo>
                  <a:pt x="374" y="1140"/>
                </a:lnTo>
                <a:lnTo>
                  <a:pt x="369" y="1151"/>
                </a:lnTo>
                <a:lnTo>
                  <a:pt x="369" y="1164"/>
                </a:lnTo>
                <a:lnTo>
                  <a:pt x="373" y="1176"/>
                </a:lnTo>
                <a:lnTo>
                  <a:pt x="381" y="1185"/>
                </a:lnTo>
                <a:lnTo>
                  <a:pt x="391" y="1190"/>
                </a:lnTo>
                <a:lnTo>
                  <a:pt x="404" y="1190"/>
                </a:lnTo>
                <a:lnTo>
                  <a:pt x="416" y="1186"/>
                </a:lnTo>
                <a:lnTo>
                  <a:pt x="425" y="1178"/>
                </a:lnTo>
                <a:lnTo>
                  <a:pt x="430" y="1168"/>
                </a:lnTo>
                <a:lnTo>
                  <a:pt x="430" y="1156"/>
                </a:lnTo>
                <a:lnTo>
                  <a:pt x="426" y="1144"/>
                </a:lnTo>
                <a:lnTo>
                  <a:pt x="419" y="1134"/>
                </a:lnTo>
                <a:lnTo>
                  <a:pt x="408" y="1129"/>
                </a:lnTo>
                <a:lnTo>
                  <a:pt x="396" y="1129"/>
                </a:lnTo>
                <a:lnTo>
                  <a:pt x="385" y="1133"/>
                </a:lnTo>
                <a:close/>
                <a:moveTo>
                  <a:pt x="750" y="228"/>
                </a:moveTo>
                <a:lnTo>
                  <a:pt x="759" y="220"/>
                </a:lnTo>
                <a:lnTo>
                  <a:pt x="764" y="210"/>
                </a:lnTo>
                <a:lnTo>
                  <a:pt x="766" y="198"/>
                </a:lnTo>
                <a:lnTo>
                  <a:pt x="762" y="186"/>
                </a:lnTo>
                <a:lnTo>
                  <a:pt x="754" y="177"/>
                </a:lnTo>
                <a:lnTo>
                  <a:pt x="742" y="172"/>
                </a:lnTo>
                <a:lnTo>
                  <a:pt x="730" y="170"/>
                </a:lnTo>
                <a:lnTo>
                  <a:pt x="718" y="174"/>
                </a:lnTo>
                <a:lnTo>
                  <a:pt x="709" y="182"/>
                </a:lnTo>
                <a:lnTo>
                  <a:pt x="704" y="193"/>
                </a:lnTo>
                <a:lnTo>
                  <a:pt x="703" y="206"/>
                </a:lnTo>
                <a:lnTo>
                  <a:pt x="707" y="217"/>
                </a:lnTo>
                <a:lnTo>
                  <a:pt x="716" y="227"/>
                </a:lnTo>
                <a:lnTo>
                  <a:pt x="726" y="232"/>
                </a:lnTo>
                <a:lnTo>
                  <a:pt x="738" y="232"/>
                </a:lnTo>
                <a:lnTo>
                  <a:pt x="750" y="228"/>
                </a:lnTo>
                <a:close/>
                <a:moveTo>
                  <a:pt x="869" y="306"/>
                </a:moveTo>
                <a:lnTo>
                  <a:pt x="878" y="299"/>
                </a:lnTo>
                <a:lnTo>
                  <a:pt x="883" y="287"/>
                </a:lnTo>
                <a:lnTo>
                  <a:pt x="885" y="275"/>
                </a:lnTo>
                <a:lnTo>
                  <a:pt x="881" y="263"/>
                </a:lnTo>
                <a:lnTo>
                  <a:pt x="872" y="254"/>
                </a:lnTo>
                <a:lnTo>
                  <a:pt x="861" y="249"/>
                </a:lnTo>
                <a:lnTo>
                  <a:pt x="849" y="249"/>
                </a:lnTo>
                <a:lnTo>
                  <a:pt x="838" y="253"/>
                </a:lnTo>
                <a:lnTo>
                  <a:pt x="828" y="261"/>
                </a:lnTo>
                <a:lnTo>
                  <a:pt x="823" y="271"/>
                </a:lnTo>
                <a:lnTo>
                  <a:pt x="822" y="283"/>
                </a:lnTo>
                <a:lnTo>
                  <a:pt x="826" y="295"/>
                </a:lnTo>
                <a:lnTo>
                  <a:pt x="834" y="304"/>
                </a:lnTo>
                <a:lnTo>
                  <a:pt x="845" y="309"/>
                </a:lnTo>
                <a:lnTo>
                  <a:pt x="857" y="310"/>
                </a:lnTo>
                <a:lnTo>
                  <a:pt x="869" y="306"/>
                </a:lnTo>
                <a:close/>
                <a:moveTo>
                  <a:pt x="766" y="245"/>
                </a:moveTo>
                <a:lnTo>
                  <a:pt x="772" y="251"/>
                </a:lnTo>
                <a:lnTo>
                  <a:pt x="780" y="254"/>
                </a:lnTo>
                <a:lnTo>
                  <a:pt x="789" y="251"/>
                </a:lnTo>
                <a:lnTo>
                  <a:pt x="794" y="245"/>
                </a:lnTo>
                <a:lnTo>
                  <a:pt x="797" y="237"/>
                </a:lnTo>
                <a:lnTo>
                  <a:pt x="794" y="228"/>
                </a:lnTo>
                <a:lnTo>
                  <a:pt x="789" y="223"/>
                </a:lnTo>
                <a:lnTo>
                  <a:pt x="780" y="220"/>
                </a:lnTo>
                <a:lnTo>
                  <a:pt x="772" y="223"/>
                </a:lnTo>
                <a:lnTo>
                  <a:pt x="766" y="229"/>
                </a:lnTo>
                <a:lnTo>
                  <a:pt x="763" y="237"/>
                </a:lnTo>
                <a:lnTo>
                  <a:pt x="766" y="245"/>
                </a:lnTo>
                <a:close/>
                <a:moveTo>
                  <a:pt x="516" y="249"/>
                </a:moveTo>
                <a:lnTo>
                  <a:pt x="527" y="246"/>
                </a:lnTo>
                <a:lnTo>
                  <a:pt x="538" y="240"/>
                </a:lnTo>
                <a:lnTo>
                  <a:pt x="544" y="229"/>
                </a:lnTo>
                <a:lnTo>
                  <a:pt x="547" y="217"/>
                </a:lnTo>
                <a:lnTo>
                  <a:pt x="544" y="206"/>
                </a:lnTo>
                <a:lnTo>
                  <a:pt x="538" y="195"/>
                </a:lnTo>
                <a:lnTo>
                  <a:pt x="527" y="189"/>
                </a:lnTo>
                <a:lnTo>
                  <a:pt x="516" y="186"/>
                </a:lnTo>
                <a:lnTo>
                  <a:pt x="504" y="189"/>
                </a:lnTo>
                <a:lnTo>
                  <a:pt x="493" y="195"/>
                </a:lnTo>
                <a:lnTo>
                  <a:pt x="487" y="206"/>
                </a:lnTo>
                <a:lnTo>
                  <a:pt x="484" y="217"/>
                </a:lnTo>
                <a:lnTo>
                  <a:pt x="487" y="229"/>
                </a:lnTo>
                <a:lnTo>
                  <a:pt x="493" y="240"/>
                </a:lnTo>
                <a:lnTo>
                  <a:pt x="504" y="246"/>
                </a:lnTo>
                <a:lnTo>
                  <a:pt x="516" y="249"/>
                </a:lnTo>
                <a:close/>
                <a:moveTo>
                  <a:pt x="737" y="1190"/>
                </a:moveTo>
                <a:lnTo>
                  <a:pt x="725" y="1193"/>
                </a:lnTo>
                <a:lnTo>
                  <a:pt x="714" y="1199"/>
                </a:lnTo>
                <a:lnTo>
                  <a:pt x="708" y="1210"/>
                </a:lnTo>
                <a:lnTo>
                  <a:pt x="705" y="1222"/>
                </a:lnTo>
                <a:lnTo>
                  <a:pt x="708" y="1233"/>
                </a:lnTo>
                <a:lnTo>
                  <a:pt x="714" y="1244"/>
                </a:lnTo>
                <a:lnTo>
                  <a:pt x="725" y="1250"/>
                </a:lnTo>
                <a:lnTo>
                  <a:pt x="737" y="1253"/>
                </a:lnTo>
                <a:lnTo>
                  <a:pt x="750" y="1250"/>
                </a:lnTo>
                <a:lnTo>
                  <a:pt x="759" y="1244"/>
                </a:lnTo>
                <a:lnTo>
                  <a:pt x="766" y="1233"/>
                </a:lnTo>
                <a:lnTo>
                  <a:pt x="768" y="1222"/>
                </a:lnTo>
                <a:lnTo>
                  <a:pt x="766" y="1210"/>
                </a:lnTo>
                <a:lnTo>
                  <a:pt x="759" y="1199"/>
                </a:lnTo>
                <a:lnTo>
                  <a:pt x="750" y="1193"/>
                </a:lnTo>
                <a:lnTo>
                  <a:pt x="737" y="1190"/>
                </a:lnTo>
                <a:close/>
                <a:moveTo>
                  <a:pt x="929" y="337"/>
                </a:moveTo>
                <a:lnTo>
                  <a:pt x="936" y="330"/>
                </a:lnTo>
                <a:lnTo>
                  <a:pt x="938" y="322"/>
                </a:lnTo>
                <a:lnTo>
                  <a:pt x="936" y="314"/>
                </a:lnTo>
                <a:lnTo>
                  <a:pt x="929" y="308"/>
                </a:lnTo>
                <a:lnTo>
                  <a:pt x="921" y="305"/>
                </a:lnTo>
                <a:lnTo>
                  <a:pt x="913" y="308"/>
                </a:lnTo>
                <a:lnTo>
                  <a:pt x="907" y="314"/>
                </a:lnTo>
                <a:lnTo>
                  <a:pt x="904" y="322"/>
                </a:lnTo>
                <a:lnTo>
                  <a:pt x="907" y="330"/>
                </a:lnTo>
                <a:lnTo>
                  <a:pt x="913" y="337"/>
                </a:lnTo>
                <a:lnTo>
                  <a:pt x="921" y="339"/>
                </a:lnTo>
                <a:lnTo>
                  <a:pt x="929" y="337"/>
                </a:lnTo>
                <a:close/>
                <a:moveTo>
                  <a:pt x="1021" y="399"/>
                </a:moveTo>
                <a:lnTo>
                  <a:pt x="1031" y="392"/>
                </a:lnTo>
                <a:lnTo>
                  <a:pt x="1037" y="381"/>
                </a:lnTo>
                <a:lnTo>
                  <a:pt x="1037" y="368"/>
                </a:lnTo>
                <a:lnTo>
                  <a:pt x="1033" y="356"/>
                </a:lnTo>
                <a:lnTo>
                  <a:pt x="1025" y="347"/>
                </a:lnTo>
                <a:lnTo>
                  <a:pt x="1014" y="342"/>
                </a:lnTo>
                <a:lnTo>
                  <a:pt x="1002" y="342"/>
                </a:lnTo>
                <a:lnTo>
                  <a:pt x="989" y="346"/>
                </a:lnTo>
                <a:lnTo>
                  <a:pt x="980" y="354"/>
                </a:lnTo>
                <a:lnTo>
                  <a:pt x="975" y="364"/>
                </a:lnTo>
                <a:lnTo>
                  <a:pt x="975" y="376"/>
                </a:lnTo>
                <a:lnTo>
                  <a:pt x="979" y="388"/>
                </a:lnTo>
                <a:lnTo>
                  <a:pt x="987" y="397"/>
                </a:lnTo>
                <a:lnTo>
                  <a:pt x="997" y="402"/>
                </a:lnTo>
                <a:lnTo>
                  <a:pt x="1009" y="403"/>
                </a:lnTo>
                <a:lnTo>
                  <a:pt x="1021" y="399"/>
                </a:lnTo>
                <a:close/>
                <a:moveTo>
                  <a:pt x="285" y="361"/>
                </a:moveTo>
                <a:lnTo>
                  <a:pt x="290" y="361"/>
                </a:lnTo>
                <a:lnTo>
                  <a:pt x="296" y="359"/>
                </a:lnTo>
                <a:lnTo>
                  <a:pt x="300" y="355"/>
                </a:lnTo>
                <a:lnTo>
                  <a:pt x="301" y="350"/>
                </a:lnTo>
                <a:lnTo>
                  <a:pt x="302" y="344"/>
                </a:lnTo>
                <a:lnTo>
                  <a:pt x="301" y="339"/>
                </a:lnTo>
                <a:lnTo>
                  <a:pt x="300" y="335"/>
                </a:lnTo>
                <a:lnTo>
                  <a:pt x="296" y="331"/>
                </a:lnTo>
                <a:lnTo>
                  <a:pt x="290" y="329"/>
                </a:lnTo>
                <a:lnTo>
                  <a:pt x="285" y="329"/>
                </a:lnTo>
                <a:lnTo>
                  <a:pt x="280" y="329"/>
                </a:lnTo>
                <a:lnTo>
                  <a:pt x="276" y="331"/>
                </a:lnTo>
                <a:lnTo>
                  <a:pt x="272" y="335"/>
                </a:lnTo>
                <a:lnTo>
                  <a:pt x="269" y="339"/>
                </a:lnTo>
                <a:lnTo>
                  <a:pt x="268" y="344"/>
                </a:lnTo>
                <a:lnTo>
                  <a:pt x="269" y="350"/>
                </a:lnTo>
                <a:lnTo>
                  <a:pt x="272" y="355"/>
                </a:lnTo>
                <a:lnTo>
                  <a:pt x="276" y="359"/>
                </a:lnTo>
                <a:lnTo>
                  <a:pt x="280" y="361"/>
                </a:lnTo>
                <a:lnTo>
                  <a:pt x="285" y="361"/>
                </a:lnTo>
                <a:close/>
                <a:moveTo>
                  <a:pt x="217" y="407"/>
                </a:moveTo>
                <a:lnTo>
                  <a:pt x="229" y="405"/>
                </a:lnTo>
                <a:lnTo>
                  <a:pt x="239" y="398"/>
                </a:lnTo>
                <a:lnTo>
                  <a:pt x="246" y="388"/>
                </a:lnTo>
                <a:lnTo>
                  <a:pt x="248" y="376"/>
                </a:lnTo>
                <a:lnTo>
                  <a:pt x="246" y="364"/>
                </a:lnTo>
                <a:lnTo>
                  <a:pt x="239" y="354"/>
                </a:lnTo>
                <a:lnTo>
                  <a:pt x="229" y="347"/>
                </a:lnTo>
                <a:lnTo>
                  <a:pt x="217" y="344"/>
                </a:lnTo>
                <a:lnTo>
                  <a:pt x="205" y="347"/>
                </a:lnTo>
                <a:lnTo>
                  <a:pt x="195" y="354"/>
                </a:lnTo>
                <a:lnTo>
                  <a:pt x="188" y="364"/>
                </a:lnTo>
                <a:lnTo>
                  <a:pt x="186" y="376"/>
                </a:lnTo>
                <a:lnTo>
                  <a:pt x="188" y="388"/>
                </a:lnTo>
                <a:lnTo>
                  <a:pt x="195" y="398"/>
                </a:lnTo>
                <a:lnTo>
                  <a:pt x="205" y="405"/>
                </a:lnTo>
                <a:lnTo>
                  <a:pt x="217" y="407"/>
                </a:lnTo>
                <a:close/>
                <a:moveTo>
                  <a:pt x="231" y="1040"/>
                </a:moveTo>
                <a:lnTo>
                  <a:pt x="222" y="1047"/>
                </a:lnTo>
                <a:lnTo>
                  <a:pt x="217" y="1058"/>
                </a:lnTo>
                <a:lnTo>
                  <a:pt x="216" y="1070"/>
                </a:lnTo>
                <a:lnTo>
                  <a:pt x="220" y="1083"/>
                </a:lnTo>
                <a:lnTo>
                  <a:pt x="228" y="1092"/>
                </a:lnTo>
                <a:lnTo>
                  <a:pt x="239" y="1097"/>
                </a:lnTo>
                <a:lnTo>
                  <a:pt x="251" y="1097"/>
                </a:lnTo>
                <a:lnTo>
                  <a:pt x="263" y="1093"/>
                </a:lnTo>
                <a:lnTo>
                  <a:pt x="272" y="1085"/>
                </a:lnTo>
                <a:lnTo>
                  <a:pt x="277" y="1075"/>
                </a:lnTo>
                <a:lnTo>
                  <a:pt x="279" y="1063"/>
                </a:lnTo>
                <a:lnTo>
                  <a:pt x="275" y="1051"/>
                </a:lnTo>
                <a:lnTo>
                  <a:pt x="265" y="1041"/>
                </a:lnTo>
                <a:lnTo>
                  <a:pt x="255" y="1036"/>
                </a:lnTo>
                <a:lnTo>
                  <a:pt x="243" y="1036"/>
                </a:lnTo>
                <a:lnTo>
                  <a:pt x="231" y="1040"/>
                </a:lnTo>
                <a:close/>
                <a:moveTo>
                  <a:pt x="429" y="282"/>
                </a:moveTo>
                <a:lnTo>
                  <a:pt x="436" y="282"/>
                </a:lnTo>
                <a:lnTo>
                  <a:pt x="440" y="279"/>
                </a:lnTo>
                <a:lnTo>
                  <a:pt x="444" y="275"/>
                </a:lnTo>
                <a:lnTo>
                  <a:pt x="446" y="271"/>
                </a:lnTo>
                <a:lnTo>
                  <a:pt x="446" y="266"/>
                </a:lnTo>
                <a:lnTo>
                  <a:pt x="446" y="261"/>
                </a:lnTo>
                <a:lnTo>
                  <a:pt x="444" y="255"/>
                </a:lnTo>
                <a:lnTo>
                  <a:pt x="440" y="251"/>
                </a:lnTo>
                <a:lnTo>
                  <a:pt x="436" y="250"/>
                </a:lnTo>
                <a:lnTo>
                  <a:pt x="429" y="249"/>
                </a:lnTo>
                <a:lnTo>
                  <a:pt x="424" y="250"/>
                </a:lnTo>
                <a:lnTo>
                  <a:pt x="420" y="251"/>
                </a:lnTo>
                <a:lnTo>
                  <a:pt x="416" y="255"/>
                </a:lnTo>
                <a:lnTo>
                  <a:pt x="413" y="261"/>
                </a:lnTo>
                <a:lnTo>
                  <a:pt x="413" y="266"/>
                </a:lnTo>
                <a:lnTo>
                  <a:pt x="413" y="271"/>
                </a:lnTo>
                <a:lnTo>
                  <a:pt x="416" y="275"/>
                </a:lnTo>
                <a:lnTo>
                  <a:pt x="420" y="279"/>
                </a:lnTo>
                <a:lnTo>
                  <a:pt x="424" y="282"/>
                </a:lnTo>
                <a:lnTo>
                  <a:pt x="429" y="282"/>
                </a:lnTo>
                <a:close/>
                <a:moveTo>
                  <a:pt x="323" y="1102"/>
                </a:moveTo>
                <a:lnTo>
                  <a:pt x="317" y="1109"/>
                </a:lnTo>
                <a:lnTo>
                  <a:pt x="315" y="1117"/>
                </a:lnTo>
                <a:lnTo>
                  <a:pt x="317" y="1125"/>
                </a:lnTo>
                <a:lnTo>
                  <a:pt x="323" y="1131"/>
                </a:lnTo>
                <a:lnTo>
                  <a:pt x="331" y="1134"/>
                </a:lnTo>
                <a:lnTo>
                  <a:pt x="340" y="1131"/>
                </a:lnTo>
                <a:lnTo>
                  <a:pt x="347" y="1125"/>
                </a:lnTo>
                <a:lnTo>
                  <a:pt x="348" y="1117"/>
                </a:lnTo>
                <a:lnTo>
                  <a:pt x="347" y="1108"/>
                </a:lnTo>
                <a:lnTo>
                  <a:pt x="340" y="1102"/>
                </a:lnTo>
                <a:lnTo>
                  <a:pt x="332" y="1100"/>
                </a:lnTo>
                <a:lnTo>
                  <a:pt x="323" y="1102"/>
                </a:lnTo>
                <a:close/>
                <a:moveTo>
                  <a:pt x="358" y="334"/>
                </a:moveTo>
                <a:lnTo>
                  <a:pt x="370" y="333"/>
                </a:lnTo>
                <a:lnTo>
                  <a:pt x="381" y="325"/>
                </a:lnTo>
                <a:lnTo>
                  <a:pt x="387" y="316"/>
                </a:lnTo>
                <a:lnTo>
                  <a:pt x="390" y="303"/>
                </a:lnTo>
                <a:lnTo>
                  <a:pt x="387" y="291"/>
                </a:lnTo>
                <a:lnTo>
                  <a:pt x="381" y="282"/>
                </a:lnTo>
                <a:lnTo>
                  <a:pt x="370" y="274"/>
                </a:lnTo>
                <a:lnTo>
                  <a:pt x="358" y="271"/>
                </a:lnTo>
                <a:lnTo>
                  <a:pt x="347" y="274"/>
                </a:lnTo>
                <a:lnTo>
                  <a:pt x="336" y="282"/>
                </a:lnTo>
                <a:lnTo>
                  <a:pt x="330" y="291"/>
                </a:lnTo>
                <a:lnTo>
                  <a:pt x="327" y="303"/>
                </a:lnTo>
                <a:lnTo>
                  <a:pt x="330" y="316"/>
                </a:lnTo>
                <a:lnTo>
                  <a:pt x="336" y="325"/>
                </a:lnTo>
                <a:lnTo>
                  <a:pt x="347" y="333"/>
                </a:lnTo>
                <a:lnTo>
                  <a:pt x="358" y="334"/>
                </a:lnTo>
                <a:close/>
                <a:moveTo>
                  <a:pt x="967" y="1078"/>
                </a:moveTo>
                <a:lnTo>
                  <a:pt x="962" y="1078"/>
                </a:lnTo>
                <a:lnTo>
                  <a:pt x="958" y="1080"/>
                </a:lnTo>
                <a:lnTo>
                  <a:pt x="954" y="1084"/>
                </a:lnTo>
                <a:lnTo>
                  <a:pt x="951" y="1088"/>
                </a:lnTo>
                <a:lnTo>
                  <a:pt x="950" y="1093"/>
                </a:lnTo>
                <a:lnTo>
                  <a:pt x="951" y="1098"/>
                </a:lnTo>
                <a:lnTo>
                  <a:pt x="954" y="1104"/>
                </a:lnTo>
                <a:lnTo>
                  <a:pt x="958" y="1108"/>
                </a:lnTo>
                <a:lnTo>
                  <a:pt x="962" y="1110"/>
                </a:lnTo>
                <a:lnTo>
                  <a:pt x="967" y="1110"/>
                </a:lnTo>
                <a:lnTo>
                  <a:pt x="972" y="1110"/>
                </a:lnTo>
                <a:lnTo>
                  <a:pt x="978" y="1108"/>
                </a:lnTo>
                <a:lnTo>
                  <a:pt x="980" y="1104"/>
                </a:lnTo>
                <a:lnTo>
                  <a:pt x="983" y="1098"/>
                </a:lnTo>
                <a:lnTo>
                  <a:pt x="984" y="1093"/>
                </a:lnTo>
                <a:lnTo>
                  <a:pt x="983" y="1088"/>
                </a:lnTo>
                <a:lnTo>
                  <a:pt x="980" y="1084"/>
                </a:lnTo>
                <a:lnTo>
                  <a:pt x="978" y="1080"/>
                </a:lnTo>
                <a:lnTo>
                  <a:pt x="972" y="1078"/>
                </a:lnTo>
                <a:lnTo>
                  <a:pt x="967" y="1078"/>
                </a:lnTo>
                <a:close/>
                <a:moveTo>
                  <a:pt x="1132" y="784"/>
                </a:moveTo>
                <a:lnTo>
                  <a:pt x="1135" y="776"/>
                </a:lnTo>
                <a:lnTo>
                  <a:pt x="1132" y="767"/>
                </a:lnTo>
                <a:lnTo>
                  <a:pt x="1126" y="762"/>
                </a:lnTo>
                <a:lnTo>
                  <a:pt x="1118" y="759"/>
                </a:lnTo>
                <a:lnTo>
                  <a:pt x="1110" y="762"/>
                </a:lnTo>
                <a:lnTo>
                  <a:pt x="1103" y="767"/>
                </a:lnTo>
                <a:lnTo>
                  <a:pt x="1101" y="776"/>
                </a:lnTo>
                <a:lnTo>
                  <a:pt x="1103" y="784"/>
                </a:lnTo>
                <a:lnTo>
                  <a:pt x="1110" y="791"/>
                </a:lnTo>
                <a:lnTo>
                  <a:pt x="1118" y="793"/>
                </a:lnTo>
                <a:lnTo>
                  <a:pt x="1126" y="791"/>
                </a:lnTo>
                <a:lnTo>
                  <a:pt x="1132" y="784"/>
                </a:lnTo>
                <a:close/>
                <a:moveTo>
                  <a:pt x="1089" y="859"/>
                </a:moveTo>
                <a:lnTo>
                  <a:pt x="1085" y="871"/>
                </a:lnTo>
                <a:lnTo>
                  <a:pt x="1086" y="882"/>
                </a:lnTo>
                <a:lnTo>
                  <a:pt x="1092" y="893"/>
                </a:lnTo>
                <a:lnTo>
                  <a:pt x="1101" y="902"/>
                </a:lnTo>
                <a:lnTo>
                  <a:pt x="1112" y="906"/>
                </a:lnTo>
                <a:lnTo>
                  <a:pt x="1124" y="905"/>
                </a:lnTo>
                <a:lnTo>
                  <a:pt x="1136" y="899"/>
                </a:lnTo>
                <a:lnTo>
                  <a:pt x="1144" y="890"/>
                </a:lnTo>
                <a:lnTo>
                  <a:pt x="1148" y="879"/>
                </a:lnTo>
                <a:lnTo>
                  <a:pt x="1146" y="867"/>
                </a:lnTo>
                <a:lnTo>
                  <a:pt x="1141" y="855"/>
                </a:lnTo>
                <a:lnTo>
                  <a:pt x="1132" y="847"/>
                </a:lnTo>
                <a:lnTo>
                  <a:pt x="1120" y="843"/>
                </a:lnTo>
                <a:lnTo>
                  <a:pt x="1109" y="845"/>
                </a:lnTo>
                <a:lnTo>
                  <a:pt x="1098" y="850"/>
                </a:lnTo>
                <a:lnTo>
                  <a:pt x="1089" y="859"/>
                </a:lnTo>
                <a:close/>
                <a:moveTo>
                  <a:pt x="82" y="896"/>
                </a:moveTo>
                <a:lnTo>
                  <a:pt x="78" y="907"/>
                </a:lnTo>
                <a:lnTo>
                  <a:pt x="78" y="919"/>
                </a:lnTo>
                <a:lnTo>
                  <a:pt x="84" y="930"/>
                </a:lnTo>
                <a:lnTo>
                  <a:pt x="94" y="939"/>
                </a:lnTo>
                <a:lnTo>
                  <a:pt x="106" y="943"/>
                </a:lnTo>
                <a:lnTo>
                  <a:pt x="118" y="941"/>
                </a:lnTo>
                <a:lnTo>
                  <a:pt x="128" y="936"/>
                </a:lnTo>
                <a:lnTo>
                  <a:pt x="136" y="927"/>
                </a:lnTo>
                <a:lnTo>
                  <a:pt x="140" y="915"/>
                </a:lnTo>
                <a:lnTo>
                  <a:pt x="140" y="903"/>
                </a:lnTo>
                <a:lnTo>
                  <a:pt x="135" y="892"/>
                </a:lnTo>
                <a:lnTo>
                  <a:pt x="124" y="884"/>
                </a:lnTo>
                <a:lnTo>
                  <a:pt x="112" y="880"/>
                </a:lnTo>
                <a:lnTo>
                  <a:pt x="101" y="881"/>
                </a:lnTo>
                <a:lnTo>
                  <a:pt x="90" y="886"/>
                </a:lnTo>
                <a:lnTo>
                  <a:pt x="82" y="896"/>
                </a:lnTo>
                <a:close/>
                <a:moveTo>
                  <a:pt x="1136" y="669"/>
                </a:moveTo>
                <a:lnTo>
                  <a:pt x="1124" y="665"/>
                </a:lnTo>
                <a:lnTo>
                  <a:pt x="1112" y="665"/>
                </a:lnTo>
                <a:lnTo>
                  <a:pt x="1102" y="670"/>
                </a:lnTo>
                <a:lnTo>
                  <a:pt x="1094" y="680"/>
                </a:lnTo>
                <a:lnTo>
                  <a:pt x="1090" y="691"/>
                </a:lnTo>
                <a:lnTo>
                  <a:pt x="1090" y="703"/>
                </a:lnTo>
                <a:lnTo>
                  <a:pt x="1095" y="715"/>
                </a:lnTo>
                <a:lnTo>
                  <a:pt x="1105" y="723"/>
                </a:lnTo>
                <a:lnTo>
                  <a:pt x="1116" y="727"/>
                </a:lnTo>
                <a:lnTo>
                  <a:pt x="1129" y="725"/>
                </a:lnTo>
                <a:lnTo>
                  <a:pt x="1140" y="720"/>
                </a:lnTo>
                <a:lnTo>
                  <a:pt x="1148" y="711"/>
                </a:lnTo>
                <a:lnTo>
                  <a:pt x="1152" y="699"/>
                </a:lnTo>
                <a:lnTo>
                  <a:pt x="1150" y="687"/>
                </a:lnTo>
                <a:lnTo>
                  <a:pt x="1145" y="677"/>
                </a:lnTo>
                <a:lnTo>
                  <a:pt x="1136" y="669"/>
                </a:lnTo>
                <a:close/>
                <a:moveTo>
                  <a:pt x="1171" y="577"/>
                </a:moveTo>
                <a:lnTo>
                  <a:pt x="1175" y="566"/>
                </a:lnTo>
                <a:lnTo>
                  <a:pt x="1174" y="554"/>
                </a:lnTo>
                <a:lnTo>
                  <a:pt x="1169" y="543"/>
                </a:lnTo>
                <a:lnTo>
                  <a:pt x="1160" y="536"/>
                </a:lnTo>
                <a:lnTo>
                  <a:pt x="1148" y="532"/>
                </a:lnTo>
                <a:lnTo>
                  <a:pt x="1136" y="532"/>
                </a:lnTo>
                <a:lnTo>
                  <a:pt x="1126" y="537"/>
                </a:lnTo>
                <a:lnTo>
                  <a:pt x="1116" y="546"/>
                </a:lnTo>
                <a:lnTo>
                  <a:pt x="1112" y="559"/>
                </a:lnTo>
                <a:lnTo>
                  <a:pt x="1114" y="571"/>
                </a:lnTo>
                <a:lnTo>
                  <a:pt x="1119" y="581"/>
                </a:lnTo>
                <a:lnTo>
                  <a:pt x="1128" y="589"/>
                </a:lnTo>
                <a:lnTo>
                  <a:pt x="1140" y="593"/>
                </a:lnTo>
                <a:lnTo>
                  <a:pt x="1152" y="593"/>
                </a:lnTo>
                <a:lnTo>
                  <a:pt x="1164" y="588"/>
                </a:lnTo>
                <a:lnTo>
                  <a:pt x="1171" y="577"/>
                </a:lnTo>
                <a:close/>
                <a:moveTo>
                  <a:pt x="1136" y="619"/>
                </a:moveTo>
                <a:lnTo>
                  <a:pt x="1137" y="611"/>
                </a:lnTo>
                <a:lnTo>
                  <a:pt x="1136" y="604"/>
                </a:lnTo>
                <a:lnTo>
                  <a:pt x="1129" y="597"/>
                </a:lnTo>
                <a:lnTo>
                  <a:pt x="1122" y="594"/>
                </a:lnTo>
                <a:lnTo>
                  <a:pt x="1112" y="597"/>
                </a:lnTo>
                <a:lnTo>
                  <a:pt x="1107" y="602"/>
                </a:lnTo>
                <a:lnTo>
                  <a:pt x="1105" y="611"/>
                </a:lnTo>
                <a:lnTo>
                  <a:pt x="1107" y="619"/>
                </a:lnTo>
                <a:lnTo>
                  <a:pt x="1112" y="626"/>
                </a:lnTo>
                <a:lnTo>
                  <a:pt x="1122" y="629"/>
                </a:lnTo>
                <a:lnTo>
                  <a:pt x="1129" y="626"/>
                </a:lnTo>
                <a:lnTo>
                  <a:pt x="1136" y="619"/>
                </a:lnTo>
                <a:close/>
                <a:moveTo>
                  <a:pt x="118" y="820"/>
                </a:moveTo>
                <a:lnTo>
                  <a:pt x="115" y="827"/>
                </a:lnTo>
                <a:lnTo>
                  <a:pt x="118" y="835"/>
                </a:lnTo>
                <a:lnTo>
                  <a:pt x="123" y="842"/>
                </a:lnTo>
                <a:lnTo>
                  <a:pt x="132" y="845"/>
                </a:lnTo>
                <a:lnTo>
                  <a:pt x="140" y="842"/>
                </a:lnTo>
                <a:lnTo>
                  <a:pt x="146" y="835"/>
                </a:lnTo>
                <a:lnTo>
                  <a:pt x="149" y="827"/>
                </a:lnTo>
                <a:lnTo>
                  <a:pt x="146" y="820"/>
                </a:lnTo>
                <a:lnTo>
                  <a:pt x="140" y="813"/>
                </a:lnTo>
                <a:lnTo>
                  <a:pt x="132" y="810"/>
                </a:lnTo>
                <a:lnTo>
                  <a:pt x="123" y="813"/>
                </a:lnTo>
                <a:lnTo>
                  <a:pt x="118" y="820"/>
                </a:lnTo>
                <a:close/>
                <a:moveTo>
                  <a:pt x="116" y="770"/>
                </a:moveTo>
                <a:lnTo>
                  <a:pt x="128" y="774"/>
                </a:lnTo>
                <a:lnTo>
                  <a:pt x="140" y="774"/>
                </a:lnTo>
                <a:lnTo>
                  <a:pt x="152" y="769"/>
                </a:lnTo>
                <a:lnTo>
                  <a:pt x="159" y="759"/>
                </a:lnTo>
                <a:lnTo>
                  <a:pt x="163" y="748"/>
                </a:lnTo>
                <a:lnTo>
                  <a:pt x="162" y="735"/>
                </a:lnTo>
                <a:lnTo>
                  <a:pt x="157" y="724"/>
                </a:lnTo>
                <a:lnTo>
                  <a:pt x="148" y="716"/>
                </a:lnTo>
                <a:lnTo>
                  <a:pt x="136" y="712"/>
                </a:lnTo>
                <a:lnTo>
                  <a:pt x="124" y="712"/>
                </a:lnTo>
                <a:lnTo>
                  <a:pt x="114" y="718"/>
                </a:lnTo>
                <a:lnTo>
                  <a:pt x="104" y="728"/>
                </a:lnTo>
                <a:lnTo>
                  <a:pt x="101" y="740"/>
                </a:lnTo>
                <a:lnTo>
                  <a:pt x="102" y="752"/>
                </a:lnTo>
                <a:lnTo>
                  <a:pt x="107" y="762"/>
                </a:lnTo>
                <a:lnTo>
                  <a:pt x="116" y="770"/>
                </a:lnTo>
                <a:close/>
                <a:moveTo>
                  <a:pt x="1037" y="1066"/>
                </a:moveTo>
                <a:lnTo>
                  <a:pt x="1025" y="1068"/>
                </a:lnTo>
                <a:lnTo>
                  <a:pt x="1014" y="1076"/>
                </a:lnTo>
                <a:lnTo>
                  <a:pt x="1008" y="1085"/>
                </a:lnTo>
                <a:lnTo>
                  <a:pt x="1005" y="1097"/>
                </a:lnTo>
                <a:lnTo>
                  <a:pt x="1008" y="1110"/>
                </a:lnTo>
                <a:lnTo>
                  <a:pt x="1014" y="1119"/>
                </a:lnTo>
                <a:lnTo>
                  <a:pt x="1025" y="1127"/>
                </a:lnTo>
                <a:lnTo>
                  <a:pt x="1037" y="1129"/>
                </a:lnTo>
                <a:lnTo>
                  <a:pt x="1048" y="1127"/>
                </a:lnTo>
                <a:lnTo>
                  <a:pt x="1059" y="1119"/>
                </a:lnTo>
                <a:lnTo>
                  <a:pt x="1065" y="1110"/>
                </a:lnTo>
                <a:lnTo>
                  <a:pt x="1068" y="1097"/>
                </a:lnTo>
                <a:lnTo>
                  <a:pt x="1065" y="1085"/>
                </a:lnTo>
                <a:lnTo>
                  <a:pt x="1059" y="1076"/>
                </a:lnTo>
                <a:lnTo>
                  <a:pt x="1048" y="1068"/>
                </a:lnTo>
                <a:lnTo>
                  <a:pt x="1037" y="1066"/>
                </a:lnTo>
                <a:close/>
                <a:moveTo>
                  <a:pt x="823" y="1156"/>
                </a:moveTo>
                <a:lnTo>
                  <a:pt x="818" y="1157"/>
                </a:lnTo>
                <a:lnTo>
                  <a:pt x="813" y="1160"/>
                </a:lnTo>
                <a:lnTo>
                  <a:pt x="810" y="1164"/>
                </a:lnTo>
                <a:lnTo>
                  <a:pt x="807" y="1168"/>
                </a:lnTo>
                <a:lnTo>
                  <a:pt x="806" y="1173"/>
                </a:lnTo>
                <a:lnTo>
                  <a:pt x="807" y="1178"/>
                </a:lnTo>
                <a:lnTo>
                  <a:pt x="810" y="1184"/>
                </a:lnTo>
                <a:lnTo>
                  <a:pt x="813" y="1186"/>
                </a:lnTo>
                <a:lnTo>
                  <a:pt x="818" y="1189"/>
                </a:lnTo>
                <a:lnTo>
                  <a:pt x="823" y="1190"/>
                </a:lnTo>
                <a:lnTo>
                  <a:pt x="828" y="1189"/>
                </a:lnTo>
                <a:lnTo>
                  <a:pt x="832" y="1186"/>
                </a:lnTo>
                <a:lnTo>
                  <a:pt x="836" y="1184"/>
                </a:lnTo>
                <a:lnTo>
                  <a:pt x="839" y="1178"/>
                </a:lnTo>
                <a:lnTo>
                  <a:pt x="840" y="1173"/>
                </a:lnTo>
                <a:lnTo>
                  <a:pt x="839" y="1168"/>
                </a:lnTo>
                <a:lnTo>
                  <a:pt x="836" y="1164"/>
                </a:lnTo>
                <a:lnTo>
                  <a:pt x="832" y="1160"/>
                </a:lnTo>
                <a:lnTo>
                  <a:pt x="828" y="1157"/>
                </a:lnTo>
                <a:lnTo>
                  <a:pt x="823" y="1156"/>
                </a:lnTo>
                <a:close/>
                <a:moveTo>
                  <a:pt x="894" y="1104"/>
                </a:moveTo>
                <a:lnTo>
                  <a:pt x="882" y="1106"/>
                </a:lnTo>
                <a:lnTo>
                  <a:pt x="872" y="1113"/>
                </a:lnTo>
                <a:lnTo>
                  <a:pt x="865" y="1123"/>
                </a:lnTo>
                <a:lnTo>
                  <a:pt x="862" y="1135"/>
                </a:lnTo>
                <a:lnTo>
                  <a:pt x="865" y="1148"/>
                </a:lnTo>
                <a:lnTo>
                  <a:pt x="872" y="1157"/>
                </a:lnTo>
                <a:lnTo>
                  <a:pt x="882" y="1164"/>
                </a:lnTo>
                <a:lnTo>
                  <a:pt x="894" y="1167"/>
                </a:lnTo>
                <a:lnTo>
                  <a:pt x="907" y="1164"/>
                </a:lnTo>
                <a:lnTo>
                  <a:pt x="916" y="1157"/>
                </a:lnTo>
                <a:lnTo>
                  <a:pt x="923" y="1148"/>
                </a:lnTo>
                <a:lnTo>
                  <a:pt x="925" y="1135"/>
                </a:lnTo>
                <a:lnTo>
                  <a:pt x="923" y="1123"/>
                </a:lnTo>
                <a:lnTo>
                  <a:pt x="916" y="1113"/>
                </a:lnTo>
                <a:lnTo>
                  <a:pt x="907" y="1106"/>
                </a:lnTo>
                <a:lnTo>
                  <a:pt x="894" y="1104"/>
                </a:lnTo>
                <a:close/>
                <a:moveTo>
                  <a:pt x="1236" y="1030"/>
                </a:moveTo>
                <a:lnTo>
                  <a:pt x="1224" y="1026"/>
                </a:lnTo>
                <a:lnTo>
                  <a:pt x="1212" y="1026"/>
                </a:lnTo>
                <a:lnTo>
                  <a:pt x="1201" y="1029"/>
                </a:lnTo>
                <a:lnTo>
                  <a:pt x="1192" y="1037"/>
                </a:lnTo>
                <a:lnTo>
                  <a:pt x="1192" y="1032"/>
                </a:lnTo>
                <a:lnTo>
                  <a:pt x="1192" y="1028"/>
                </a:lnTo>
                <a:lnTo>
                  <a:pt x="1175" y="965"/>
                </a:lnTo>
                <a:lnTo>
                  <a:pt x="1169" y="956"/>
                </a:lnTo>
                <a:lnTo>
                  <a:pt x="1160" y="949"/>
                </a:lnTo>
                <a:lnTo>
                  <a:pt x="1149" y="949"/>
                </a:lnTo>
                <a:lnTo>
                  <a:pt x="1086" y="966"/>
                </a:lnTo>
                <a:lnTo>
                  <a:pt x="1081" y="969"/>
                </a:lnTo>
                <a:lnTo>
                  <a:pt x="1076" y="973"/>
                </a:lnTo>
                <a:lnTo>
                  <a:pt x="1077" y="970"/>
                </a:lnTo>
                <a:lnTo>
                  <a:pt x="1076" y="969"/>
                </a:lnTo>
                <a:lnTo>
                  <a:pt x="1084" y="470"/>
                </a:lnTo>
                <a:lnTo>
                  <a:pt x="1085" y="471"/>
                </a:lnTo>
                <a:lnTo>
                  <a:pt x="1148" y="488"/>
                </a:lnTo>
                <a:lnTo>
                  <a:pt x="1160" y="488"/>
                </a:lnTo>
                <a:lnTo>
                  <a:pt x="1169" y="483"/>
                </a:lnTo>
                <a:lnTo>
                  <a:pt x="1174" y="473"/>
                </a:lnTo>
                <a:lnTo>
                  <a:pt x="1191" y="410"/>
                </a:lnTo>
                <a:lnTo>
                  <a:pt x="1192" y="406"/>
                </a:lnTo>
                <a:lnTo>
                  <a:pt x="1191" y="401"/>
                </a:lnTo>
                <a:lnTo>
                  <a:pt x="1201" y="409"/>
                </a:lnTo>
                <a:lnTo>
                  <a:pt x="1212" y="411"/>
                </a:lnTo>
                <a:lnTo>
                  <a:pt x="1224" y="411"/>
                </a:lnTo>
                <a:lnTo>
                  <a:pt x="1236" y="407"/>
                </a:lnTo>
                <a:lnTo>
                  <a:pt x="1246" y="398"/>
                </a:lnTo>
                <a:lnTo>
                  <a:pt x="1253" y="386"/>
                </a:lnTo>
                <a:lnTo>
                  <a:pt x="1253" y="373"/>
                </a:lnTo>
                <a:lnTo>
                  <a:pt x="1249" y="360"/>
                </a:lnTo>
                <a:lnTo>
                  <a:pt x="1239" y="350"/>
                </a:lnTo>
                <a:lnTo>
                  <a:pt x="1228" y="343"/>
                </a:lnTo>
                <a:lnTo>
                  <a:pt x="1213" y="343"/>
                </a:lnTo>
                <a:lnTo>
                  <a:pt x="1200" y="347"/>
                </a:lnTo>
                <a:lnTo>
                  <a:pt x="1191" y="355"/>
                </a:lnTo>
                <a:lnTo>
                  <a:pt x="1184" y="365"/>
                </a:lnTo>
                <a:lnTo>
                  <a:pt x="1183" y="376"/>
                </a:lnTo>
                <a:lnTo>
                  <a:pt x="1184" y="388"/>
                </a:lnTo>
                <a:lnTo>
                  <a:pt x="1181" y="385"/>
                </a:lnTo>
                <a:lnTo>
                  <a:pt x="1177" y="384"/>
                </a:lnTo>
                <a:lnTo>
                  <a:pt x="1114" y="367"/>
                </a:lnTo>
                <a:lnTo>
                  <a:pt x="1102" y="367"/>
                </a:lnTo>
                <a:lnTo>
                  <a:pt x="1093" y="373"/>
                </a:lnTo>
                <a:lnTo>
                  <a:pt x="1088" y="382"/>
                </a:lnTo>
                <a:lnTo>
                  <a:pt x="1071" y="445"/>
                </a:lnTo>
                <a:lnTo>
                  <a:pt x="1069" y="450"/>
                </a:lnTo>
                <a:lnTo>
                  <a:pt x="1071" y="457"/>
                </a:lnTo>
                <a:lnTo>
                  <a:pt x="1069" y="454"/>
                </a:lnTo>
                <a:lnTo>
                  <a:pt x="1067" y="456"/>
                </a:lnTo>
                <a:lnTo>
                  <a:pt x="639" y="199"/>
                </a:lnTo>
                <a:lnTo>
                  <a:pt x="641" y="198"/>
                </a:lnTo>
                <a:lnTo>
                  <a:pt x="687" y="152"/>
                </a:lnTo>
                <a:lnTo>
                  <a:pt x="692" y="143"/>
                </a:lnTo>
                <a:lnTo>
                  <a:pt x="692" y="131"/>
                </a:lnTo>
                <a:lnTo>
                  <a:pt x="687" y="122"/>
                </a:lnTo>
                <a:lnTo>
                  <a:pt x="641" y="76"/>
                </a:lnTo>
                <a:lnTo>
                  <a:pt x="637" y="72"/>
                </a:lnTo>
                <a:lnTo>
                  <a:pt x="633" y="71"/>
                </a:lnTo>
                <a:lnTo>
                  <a:pt x="648" y="64"/>
                </a:lnTo>
                <a:lnTo>
                  <a:pt x="657" y="51"/>
                </a:lnTo>
                <a:lnTo>
                  <a:pt x="661" y="35"/>
                </a:lnTo>
                <a:lnTo>
                  <a:pt x="658" y="22"/>
                </a:lnTo>
                <a:lnTo>
                  <a:pt x="650" y="11"/>
                </a:lnTo>
                <a:lnTo>
                  <a:pt x="640" y="3"/>
                </a:lnTo>
                <a:lnTo>
                  <a:pt x="625" y="0"/>
                </a:lnTo>
                <a:lnTo>
                  <a:pt x="612" y="3"/>
                </a:lnTo>
                <a:lnTo>
                  <a:pt x="602" y="11"/>
                </a:lnTo>
                <a:lnTo>
                  <a:pt x="594" y="22"/>
                </a:lnTo>
                <a:lnTo>
                  <a:pt x="591" y="35"/>
                </a:lnTo>
                <a:lnTo>
                  <a:pt x="595" y="51"/>
                </a:lnTo>
                <a:lnTo>
                  <a:pt x="605" y="64"/>
                </a:lnTo>
                <a:lnTo>
                  <a:pt x="619" y="71"/>
                </a:lnTo>
                <a:lnTo>
                  <a:pt x="614" y="72"/>
                </a:lnTo>
                <a:lnTo>
                  <a:pt x="611" y="76"/>
                </a:lnTo>
                <a:lnTo>
                  <a:pt x="565" y="122"/>
                </a:lnTo>
                <a:lnTo>
                  <a:pt x="559" y="131"/>
                </a:lnTo>
                <a:lnTo>
                  <a:pt x="559" y="143"/>
                </a:lnTo>
                <a:lnTo>
                  <a:pt x="565" y="152"/>
                </a:lnTo>
                <a:lnTo>
                  <a:pt x="611" y="198"/>
                </a:lnTo>
                <a:lnTo>
                  <a:pt x="615" y="202"/>
                </a:lnTo>
                <a:lnTo>
                  <a:pt x="620" y="203"/>
                </a:lnTo>
                <a:lnTo>
                  <a:pt x="618" y="203"/>
                </a:lnTo>
                <a:lnTo>
                  <a:pt x="618" y="206"/>
                </a:lnTo>
                <a:lnTo>
                  <a:pt x="183" y="448"/>
                </a:lnTo>
                <a:lnTo>
                  <a:pt x="182" y="445"/>
                </a:lnTo>
                <a:lnTo>
                  <a:pt x="165" y="384"/>
                </a:lnTo>
                <a:lnTo>
                  <a:pt x="159" y="373"/>
                </a:lnTo>
                <a:lnTo>
                  <a:pt x="150" y="368"/>
                </a:lnTo>
                <a:lnTo>
                  <a:pt x="138" y="368"/>
                </a:lnTo>
                <a:lnTo>
                  <a:pt x="76" y="385"/>
                </a:lnTo>
                <a:lnTo>
                  <a:pt x="72" y="386"/>
                </a:lnTo>
                <a:lnTo>
                  <a:pt x="68" y="389"/>
                </a:lnTo>
                <a:lnTo>
                  <a:pt x="69" y="377"/>
                </a:lnTo>
                <a:lnTo>
                  <a:pt x="68" y="367"/>
                </a:lnTo>
                <a:lnTo>
                  <a:pt x="61" y="356"/>
                </a:lnTo>
                <a:lnTo>
                  <a:pt x="52" y="348"/>
                </a:lnTo>
                <a:lnTo>
                  <a:pt x="39" y="343"/>
                </a:lnTo>
                <a:lnTo>
                  <a:pt x="25" y="344"/>
                </a:lnTo>
                <a:lnTo>
                  <a:pt x="13" y="350"/>
                </a:lnTo>
                <a:lnTo>
                  <a:pt x="4" y="360"/>
                </a:lnTo>
                <a:lnTo>
                  <a:pt x="0" y="373"/>
                </a:lnTo>
                <a:lnTo>
                  <a:pt x="0" y="386"/>
                </a:lnTo>
                <a:lnTo>
                  <a:pt x="6" y="399"/>
                </a:lnTo>
                <a:lnTo>
                  <a:pt x="17" y="409"/>
                </a:lnTo>
                <a:lnTo>
                  <a:pt x="29" y="413"/>
                </a:lnTo>
                <a:lnTo>
                  <a:pt x="40" y="413"/>
                </a:lnTo>
                <a:lnTo>
                  <a:pt x="51" y="409"/>
                </a:lnTo>
                <a:lnTo>
                  <a:pt x="61" y="402"/>
                </a:lnTo>
                <a:lnTo>
                  <a:pt x="60" y="406"/>
                </a:lnTo>
                <a:lnTo>
                  <a:pt x="61" y="411"/>
                </a:lnTo>
                <a:lnTo>
                  <a:pt x="78" y="474"/>
                </a:lnTo>
                <a:lnTo>
                  <a:pt x="84" y="483"/>
                </a:lnTo>
                <a:lnTo>
                  <a:pt x="93" y="488"/>
                </a:lnTo>
                <a:lnTo>
                  <a:pt x="104" y="488"/>
                </a:lnTo>
                <a:lnTo>
                  <a:pt x="167" y="473"/>
                </a:lnTo>
                <a:lnTo>
                  <a:pt x="173" y="470"/>
                </a:lnTo>
                <a:lnTo>
                  <a:pt x="176" y="466"/>
                </a:lnTo>
                <a:lnTo>
                  <a:pt x="175" y="469"/>
                </a:lnTo>
                <a:lnTo>
                  <a:pt x="178" y="470"/>
                </a:lnTo>
                <a:lnTo>
                  <a:pt x="170" y="969"/>
                </a:lnTo>
                <a:lnTo>
                  <a:pt x="167" y="968"/>
                </a:lnTo>
                <a:lnTo>
                  <a:pt x="104" y="951"/>
                </a:lnTo>
                <a:lnTo>
                  <a:pt x="94" y="951"/>
                </a:lnTo>
                <a:lnTo>
                  <a:pt x="84" y="956"/>
                </a:lnTo>
                <a:lnTo>
                  <a:pt x="78" y="966"/>
                </a:lnTo>
                <a:lnTo>
                  <a:pt x="61" y="1029"/>
                </a:lnTo>
                <a:lnTo>
                  <a:pt x="61" y="1033"/>
                </a:lnTo>
                <a:lnTo>
                  <a:pt x="61" y="1037"/>
                </a:lnTo>
                <a:lnTo>
                  <a:pt x="52" y="1030"/>
                </a:lnTo>
                <a:lnTo>
                  <a:pt x="40" y="1026"/>
                </a:lnTo>
                <a:lnTo>
                  <a:pt x="29" y="1028"/>
                </a:lnTo>
                <a:lnTo>
                  <a:pt x="18" y="1032"/>
                </a:lnTo>
                <a:lnTo>
                  <a:pt x="8" y="1041"/>
                </a:lnTo>
                <a:lnTo>
                  <a:pt x="1" y="1053"/>
                </a:lnTo>
                <a:lnTo>
                  <a:pt x="0" y="1066"/>
                </a:lnTo>
                <a:lnTo>
                  <a:pt x="4" y="1079"/>
                </a:lnTo>
                <a:lnTo>
                  <a:pt x="13" y="1089"/>
                </a:lnTo>
                <a:lnTo>
                  <a:pt x="26" y="1096"/>
                </a:lnTo>
                <a:lnTo>
                  <a:pt x="39" y="1096"/>
                </a:lnTo>
                <a:lnTo>
                  <a:pt x="52" y="1092"/>
                </a:lnTo>
                <a:lnTo>
                  <a:pt x="61" y="1084"/>
                </a:lnTo>
                <a:lnTo>
                  <a:pt x="68" y="1074"/>
                </a:lnTo>
                <a:lnTo>
                  <a:pt x="70" y="1062"/>
                </a:lnTo>
                <a:lnTo>
                  <a:pt x="69" y="1050"/>
                </a:lnTo>
                <a:lnTo>
                  <a:pt x="73" y="1053"/>
                </a:lnTo>
                <a:lnTo>
                  <a:pt x="77" y="1055"/>
                </a:lnTo>
                <a:lnTo>
                  <a:pt x="140" y="1072"/>
                </a:lnTo>
                <a:lnTo>
                  <a:pt x="150" y="1071"/>
                </a:lnTo>
                <a:lnTo>
                  <a:pt x="161" y="1066"/>
                </a:lnTo>
                <a:lnTo>
                  <a:pt x="166" y="1057"/>
                </a:lnTo>
                <a:lnTo>
                  <a:pt x="183" y="994"/>
                </a:lnTo>
                <a:lnTo>
                  <a:pt x="183" y="989"/>
                </a:lnTo>
                <a:lnTo>
                  <a:pt x="182" y="982"/>
                </a:lnTo>
                <a:lnTo>
                  <a:pt x="184" y="985"/>
                </a:lnTo>
                <a:lnTo>
                  <a:pt x="186" y="983"/>
                </a:lnTo>
                <a:lnTo>
                  <a:pt x="614" y="1240"/>
                </a:lnTo>
                <a:lnTo>
                  <a:pt x="611" y="1241"/>
                </a:lnTo>
                <a:lnTo>
                  <a:pt x="565" y="1287"/>
                </a:lnTo>
                <a:lnTo>
                  <a:pt x="560" y="1296"/>
                </a:lnTo>
                <a:lnTo>
                  <a:pt x="560" y="1308"/>
                </a:lnTo>
                <a:lnTo>
                  <a:pt x="565" y="1317"/>
                </a:lnTo>
                <a:lnTo>
                  <a:pt x="611" y="1363"/>
                </a:lnTo>
                <a:lnTo>
                  <a:pt x="615" y="1366"/>
                </a:lnTo>
                <a:lnTo>
                  <a:pt x="619" y="1368"/>
                </a:lnTo>
                <a:lnTo>
                  <a:pt x="606" y="1375"/>
                </a:lnTo>
                <a:lnTo>
                  <a:pt x="595" y="1386"/>
                </a:lnTo>
                <a:lnTo>
                  <a:pt x="593" y="1402"/>
                </a:lnTo>
                <a:lnTo>
                  <a:pt x="595" y="1417"/>
                </a:lnTo>
                <a:lnTo>
                  <a:pt x="602" y="1428"/>
                </a:lnTo>
                <a:lnTo>
                  <a:pt x="614" y="1435"/>
                </a:lnTo>
                <a:lnTo>
                  <a:pt x="627" y="1439"/>
                </a:lnTo>
                <a:lnTo>
                  <a:pt x="640" y="1435"/>
                </a:lnTo>
                <a:lnTo>
                  <a:pt x="652" y="1428"/>
                </a:lnTo>
                <a:lnTo>
                  <a:pt x="658" y="1417"/>
                </a:lnTo>
                <a:lnTo>
                  <a:pt x="662" y="1402"/>
                </a:lnTo>
                <a:lnTo>
                  <a:pt x="658" y="1386"/>
                </a:lnTo>
                <a:lnTo>
                  <a:pt x="648" y="1375"/>
                </a:lnTo>
                <a:lnTo>
                  <a:pt x="635" y="1368"/>
                </a:lnTo>
                <a:lnTo>
                  <a:pt x="639" y="1366"/>
                </a:lnTo>
                <a:lnTo>
                  <a:pt x="642" y="1363"/>
                </a:lnTo>
                <a:lnTo>
                  <a:pt x="688" y="1317"/>
                </a:lnTo>
                <a:lnTo>
                  <a:pt x="694" y="1308"/>
                </a:lnTo>
                <a:lnTo>
                  <a:pt x="694" y="1296"/>
                </a:lnTo>
                <a:lnTo>
                  <a:pt x="688" y="1287"/>
                </a:lnTo>
                <a:lnTo>
                  <a:pt x="642" y="1241"/>
                </a:lnTo>
                <a:lnTo>
                  <a:pt x="637" y="1237"/>
                </a:lnTo>
                <a:lnTo>
                  <a:pt x="632" y="1236"/>
                </a:lnTo>
                <a:lnTo>
                  <a:pt x="635" y="1236"/>
                </a:lnTo>
                <a:lnTo>
                  <a:pt x="635" y="1233"/>
                </a:lnTo>
                <a:lnTo>
                  <a:pt x="1071" y="990"/>
                </a:lnTo>
                <a:lnTo>
                  <a:pt x="1071" y="992"/>
                </a:lnTo>
                <a:lnTo>
                  <a:pt x="1088" y="1055"/>
                </a:lnTo>
                <a:lnTo>
                  <a:pt x="1093" y="1066"/>
                </a:lnTo>
                <a:lnTo>
                  <a:pt x="1103" y="1071"/>
                </a:lnTo>
                <a:lnTo>
                  <a:pt x="1114" y="1071"/>
                </a:lnTo>
                <a:lnTo>
                  <a:pt x="1177" y="1054"/>
                </a:lnTo>
                <a:lnTo>
                  <a:pt x="1181" y="1053"/>
                </a:lnTo>
                <a:lnTo>
                  <a:pt x="1184" y="1050"/>
                </a:lnTo>
                <a:lnTo>
                  <a:pt x="1183" y="1062"/>
                </a:lnTo>
                <a:lnTo>
                  <a:pt x="1186" y="1072"/>
                </a:lnTo>
                <a:lnTo>
                  <a:pt x="1191" y="1083"/>
                </a:lnTo>
                <a:lnTo>
                  <a:pt x="1201" y="1091"/>
                </a:lnTo>
                <a:lnTo>
                  <a:pt x="1215" y="1095"/>
                </a:lnTo>
                <a:lnTo>
                  <a:pt x="1228" y="1095"/>
                </a:lnTo>
                <a:lnTo>
                  <a:pt x="1239" y="1089"/>
                </a:lnTo>
                <a:lnTo>
                  <a:pt x="1249" y="1079"/>
                </a:lnTo>
                <a:lnTo>
                  <a:pt x="1254" y="1066"/>
                </a:lnTo>
                <a:lnTo>
                  <a:pt x="1253" y="1051"/>
                </a:lnTo>
                <a:lnTo>
                  <a:pt x="1246" y="1040"/>
                </a:lnTo>
                <a:lnTo>
                  <a:pt x="1236" y="1030"/>
                </a:lnTo>
                <a:close/>
                <a:moveTo>
                  <a:pt x="636" y="443"/>
                </a:moveTo>
                <a:lnTo>
                  <a:pt x="692" y="485"/>
                </a:lnTo>
                <a:lnTo>
                  <a:pt x="691" y="490"/>
                </a:lnTo>
                <a:lnTo>
                  <a:pt x="690" y="495"/>
                </a:lnTo>
                <a:lnTo>
                  <a:pt x="694" y="508"/>
                </a:lnTo>
                <a:lnTo>
                  <a:pt x="703" y="519"/>
                </a:lnTo>
                <a:lnTo>
                  <a:pt x="714" y="522"/>
                </a:lnTo>
                <a:lnTo>
                  <a:pt x="728" y="519"/>
                </a:lnTo>
                <a:lnTo>
                  <a:pt x="735" y="508"/>
                </a:lnTo>
                <a:lnTo>
                  <a:pt x="739" y="495"/>
                </a:lnTo>
                <a:lnTo>
                  <a:pt x="735" y="482"/>
                </a:lnTo>
                <a:lnTo>
                  <a:pt x="728" y="471"/>
                </a:lnTo>
                <a:lnTo>
                  <a:pt x="714" y="467"/>
                </a:lnTo>
                <a:lnTo>
                  <a:pt x="709" y="469"/>
                </a:lnTo>
                <a:lnTo>
                  <a:pt x="705" y="470"/>
                </a:lnTo>
                <a:lnTo>
                  <a:pt x="700" y="473"/>
                </a:lnTo>
                <a:lnTo>
                  <a:pt x="696" y="477"/>
                </a:lnTo>
                <a:lnTo>
                  <a:pt x="636" y="432"/>
                </a:lnTo>
                <a:lnTo>
                  <a:pt x="636" y="380"/>
                </a:lnTo>
                <a:lnTo>
                  <a:pt x="679" y="411"/>
                </a:lnTo>
                <a:lnTo>
                  <a:pt x="677" y="415"/>
                </a:lnTo>
                <a:lnTo>
                  <a:pt x="677" y="420"/>
                </a:lnTo>
                <a:lnTo>
                  <a:pt x="677" y="426"/>
                </a:lnTo>
                <a:lnTo>
                  <a:pt x="679" y="430"/>
                </a:lnTo>
                <a:lnTo>
                  <a:pt x="683" y="433"/>
                </a:lnTo>
                <a:lnTo>
                  <a:pt x="687" y="436"/>
                </a:lnTo>
                <a:lnTo>
                  <a:pt x="691" y="437"/>
                </a:lnTo>
                <a:lnTo>
                  <a:pt x="696" y="436"/>
                </a:lnTo>
                <a:lnTo>
                  <a:pt x="700" y="433"/>
                </a:lnTo>
                <a:lnTo>
                  <a:pt x="704" y="430"/>
                </a:lnTo>
                <a:lnTo>
                  <a:pt x="705" y="426"/>
                </a:lnTo>
                <a:lnTo>
                  <a:pt x="707" y="420"/>
                </a:lnTo>
                <a:lnTo>
                  <a:pt x="705" y="415"/>
                </a:lnTo>
                <a:lnTo>
                  <a:pt x="704" y="410"/>
                </a:lnTo>
                <a:lnTo>
                  <a:pt x="700" y="407"/>
                </a:lnTo>
                <a:lnTo>
                  <a:pt x="696" y="405"/>
                </a:lnTo>
                <a:lnTo>
                  <a:pt x="691" y="403"/>
                </a:lnTo>
                <a:lnTo>
                  <a:pt x="687" y="405"/>
                </a:lnTo>
                <a:lnTo>
                  <a:pt x="682" y="407"/>
                </a:lnTo>
                <a:lnTo>
                  <a:pt x="636" y="373"/>
                </a:lnTo>
                <a:lnTo>
                  <a:pt x="636" y="317"/>
                </a:lnTo>
                <a:lnTo>
                  <a:pt x="653" y="330"/>
                </a:lnTo>
                <a:lnTo>
                  <a:pt x="653" y="335"/>
                </a:lnTo>
                <a:lnTo>
                  <a:pt x="654" y="342"/>
                </a:lnTo>
                <a:lnTo>
                  <a:pt x="657" y="347"/>
                </a:lnTo>
                <a:lnTo>
                  <a:pt x="661" y="351"/>
                </a:lnTo>
                <a:lnTo>
                  <a:pt x="665" y="354"/>
                </a:lnTo>
                <a:lnTo>
                  <a:pt x="671" y="355"/>
                </a:lnTo>
                <a:lnTo>
                  <a:pt x="675" y="355"/>
                </a:lnTo>
                <a:lnTo>
                  <a:pt x="679" y="352"/>
                </a:lnTo>
                <a:lnTo>
                  <a:pt x="682" y="351"/>
                </a:lnTo>
                <a:lnTo>
                  <a:pt x="708" y="369"/>
                </a:lnTo>
                <a:lnTo>
                  <a:pt x="707" y="372"/>
                </a:lnTo>
                <a:lnTo>
                  <a:pt x="707" y="376"/>
                </a:lnTo>
                <a:lnTo>
                  <a:pt x="707" y="382"/>
                </a:lnTo>
                <a:lnTo>
                  <a:pt x="709" y="388"/>
                </a:lnTo>
                <a:lnTo>
                  <a:pt x="713" y="392"/>
                </a:lnTo>
                <a:lnTo>
                  <a:pt x="718" y="394"/>
                </a:lnTo>
                <a:lnTo>
                  <a:pt x="724" y="395"/>
                </a:lnTo>
                <a:lnTo>
                  <a:pt x="730" y="394"/>
                </a:lnTo>
                <a:lnTo>
                  <a:pt x="735" y="392"/>
                </a:lnTo>
                <a:lnTo>
                  <a:pt x="739" y="388"/>
                </a:lnTo>
                <a:lnTo>
                  <a:pt x="742" y="382"/>
                </a:lnTo>
                <a:lnTo>
                  <a:pt x="742" y="376"/>
                </a:lnTo>
                <a:lnTo>
                  <a:pt x="742" y="369"/>
                </a:lnTo>
                <a:lnTo>
                  <a:pt x="739" y="364"/>
                </a:lnTo>
                <a:lnTo>
                  <a:pt x="735" y="360"/>
                </a:lnTo>
                <a:lnTo>
                  <a:pt x="730" y="358"/>
                </a:lnTo>
                <a:lnTo>
                  <a:pt x="724" y="356"/>
                </a:lnTo>
                <a:lnTo>
                  <a:pt x="720" y="356"/>
                </a:lnTo>
                <a:lnTo>
                  <a:pt x="716" y="358"/>
                </a:lnTo>
                <a:lnTo>
                  <a:pt x="713" y="360"/>
                </a:lnTo>
                <a:lnTo>
                  <a:pt x="688" y="342"/>
                </a:lnTo>
                <a:lnTo>
                  <a:pt x="688" y="339"/>
                </a:lnTo>
                <a:lnTo>
                  <a:pt x="688" y="335"/>
                </a:lnTo>
                <a:lnTo>
                  <a:pt x="688" y="329"/>
                </a:lnTo>
                <a:lnTo>
                  <a:pt x="686" y="323"/>
                </a:lnTo>
                <a:lnTo>
                  <a:pt x="682" y="318"/>
                </a:lnTo>
                <a:lnTo>
                  <a:pt x="677" y="316"/>
                </a:lnTo>
                <a:lnTo>
                  <a:pt x="671" y="316"/>
                </a:lnTo>
                <a:lnTo>
                  <a:pt x="666" y="316"/>
                </a:lnTo>
                <a:lnTo>
                  <a:pt x="662" y="318"/>
                </a:lnTo>
                <a:lnTo>
                  <a:pt x="658" y="321"/>
                </a:lnTo>
                <a:lnTo>
                  <a:pt x="636" y="304"/>
                </a:lnTo>
                <a:lnTo>
                  <a:pt x="636" y="244"/>
                </a:lnTo>
                <a:lnTo>
                  <a:pt x="679" y="275"/>
                </a:lnTo>
                <a:lnTo>
                  <a:pt x="677" y="279"/>
                </a:lnTo>
                <a:lnTo>
                  <a:pt x="677" y="283"/>
                </a:lnTo>
                <a:lnTo>
                  <a:pt x="677" y="288"/>
                </a:lnTo>
                <a:lnTo>
                  <a:pt x="679" y="293"/>
                </a:lnTo>
                <a:lnTo>
                  <a:pt x="683" y="297"/>
                </a:lnTo>
                <a:lnTo>
                  <a:pt x="687" y="299"/>
                </a:lnTo>
                <a:lnTo>
                  <a:pt x="691" y="300"/>
                </a:lnTo>
                <a:lnTo>
                  <a:pt x="696" y="299"/>
                </a:lnTo>
                <a:lnTo>
                  <a:pt x="700" y="297"/>
                </a:lnTo>
                <a:lnTo>
                  <a:pt x="704" y="293"/>
                </a:lnTo>
                <a:lnTo>
                  <a:pt x="705" y="288"/>
                </a:lnTo>
                <a:lnTo>
                  <a:pt x="707" y="283"/>
                </a:lnTo>
                <a:lnTo>
                  <a:pt x="705" y="278"/>
                </a:lnTo>
                <a:lnTo>
                  <a:pt x="704" y="274"/>
                </a:lnTo>
                <a:lnTo>
                  <a:pt x="700" y="270"/>
                </a:lnTo>
                <a:lnTo>
                  <a:pt x="696" y="267"/>
                </a:lnTo>
                <a:lnTo>
                  <a:pt x="691" y="267"/>
                </a:lnTo>
                <a:lnTo>
                  <a:pt x="687" y="267"/>
                </a:lnTo>
                <a:lnTo>
                  <a:pt x="682" y="270"/>
                </a:lnTo>
                <a:lnTo>
                  <a:pt x="636" y="236"/>
                </a:lnTo>
                <a:lnTo>
                  <a:pt x="636" y="212"/>
                </a:lnTo>
                <a:lnTo>
                  <a:pt x="1055" y="462"/>
                </a:lnTo>
                <a:lnTo>
                  <a:pt x="1040" y="470"/>
                </a:lnTo>
                <a:lnTo>
                  <a:pt x="988" y="447"/>
                </a:lnTo>
                <a:lnTo>
                  <a:pt x="988" y="441"/>
                </a:lnTo>
                <a:lnTo>
                  <a:pt x="987" y="437"/>
                </a:lnTo>
                <a:lnTo>
                  <a:pt x="980" y="432"/>
                </a:lnTo>
                <a:lnTo>
                  <a:pt x="972" y="430"/>
                </a:lnTo>
                <a:lnTo>
                  <a:pt x="965" y="432"/>
                </a:lnTo>
                <a:lnTo>
                  <a:pt x="958" y="439"/>
                </a:lnTo>
                <a:lnTo>
                  <a:pt x="955" y="447"/>
                </a:lnTo>
                <a:lnTo>
                  <a:pt x="957" y="454"/>
                </a:lnTo>
                <a:lnTo>
                  <a:pt x="963" y="460"/>
                </a:lnTo>
                <a:lnTo>
                  <a:pt x="971" y="461"/>
                </a:lnTo>
                <a:lnTo>
                  <a:pt x="979" y="458"/>
                </a:lnTo>
                <a:lnTo>
                  <a:pt x="983" y="456"/>
                </a:lnTo>
                <a:lnTo>
                  <a:pt x="985" y="452"/>
                </a:lnTo>
                <a:lnTo>
                  <a:pt x="1034" y="474"/>
                </a:lnTo>
                <a:lnTo>
                  <a:pt x="982" y="504"/>
                </a:lnTo>
                <a:lnTo>
                  <a:pt x="955" y="492"/>
                </a:lnTo>
                <a:lnTo>
                  <a:pt x="957" y="488"/>
                </a:lnTo>
                <a:lnTo>
                  <a:pt x="957" y="483"/>
                </a:lnTo>
                <a:lnTo>
                  <a:pt x="954" y="479"/>
                </a:lnTo>
                <a:lnTo>
                  <a:pt x="948" y="473"/>
                </a:lnTo>
                <a:lnTo>
                  <a:pt x="938" y="470"/>
                </a:lnTo>
                <a:lnTo>
                  <a:pt x="928" y="474"/>
                </a:lnTo>
                <a:lnTo>
                  <a:pt x="925" y="475"/>
                </a:lnTo>
                <a:lnTo>
                  <a:pt x="923" y="478"/>
                </a:lnTo>
                <a:lnTo>
                  <a:pt x="894" y="465"/>
                </a:lnTo>
                <a:lnTo>
                  <a:pt x="895" y="461"/>
                </a:lnTo>
                <a:lnTo>
                  <a:pt x="894" y="457"/>
                </a:lnTo>
                <a:lnTo>
                  <a:pt x="893" y="453"/>
                </a:lnTo>
                <a:lnTo>
                  <a:pt x="886" y="447"/>
                </a:lnTo>
                <a:lnTo>
                  <a:pt x="876" y="445"/>
                </a:lnTo>
                <a:lnTo>
                  <a:pt x="866" y="448"/>
                </a:lnTo>
                <a:lnTo>
                  <a:pt x="858" y="454"/>
                </a:lnTo>
                <a:lnTo>
                  <a:pt x="856" y="464"/>
                </a:lnTo>
                <a:lnTo>
                  <a:pt x="858" y="473"/>
                </a:lnTo>
                <a:lnTo>
                  <a:pt x="865" y="479"/>
                </a:lnTo>
                <a:lnTo>
                  <a:pt x="874" y="482"/>
                </a:lnTo>
                <a:lnTo>
                  <a:pt x="885" y="479"/>
                </a:lnTo>
                <a:lnTo>
                  <a:pt x="887" y="477"/>
                </a:lnTo>
                <a:lnTo>
                  <a:pt x="890" y="474"/>
                </a:lnTo>
                <a:lnTo>
                  <a:pt x="919" y="487"/>
                </a:lnTo>
                <a:lnTo>
                  <a:pt x="917" y="491"/>
                </a:lnTo>
                <a:lnTo>
                  <a:pt x="919" y="495"/>
                </a:lnTo>
                <a:lnTo>
                  <a:pt x="920" y="499"/>
                </a:lnTo>
                <a:lnTo>
                  <a:pt x="927" y="505"/>
                </a:lnTo>
                <a:lnTo>
                  <a:pt x="937" y="508"/>
                </a:lnTo>
                <a:lnTo>
                  <a:pt x="946" y="504"/>
                </a:lnTo>
                <a:lnTo>
                  <a:pt x="950" y="502"/>
                </a:lnTo>
                <a:lnTo>
                  <a:pt x="971" y="511"/>
                </a:lnTo>
                <a:lnTo>
                  <a:pt x="923" y="538"/>
                </a:lnTo>
                <a:lnTo>
                  <a:pt x="869" y="515"/>
                </a:lnTo>
                <a:lnTo>
                  <a:pt x="869" y="511"/>
                </a:lnTo>
                <a:lnTo>
                  <a:pt x="868" y="505"/>
                </a:lnTo>
                <a:lnTo>
                  <a:pt x="862" y="500"/>
                </a:lnTo>
                <a:lnTo>
                  <a:pt x="855" y="499"/>
                </a:lnTo>
                <a:lnTo>
                  <a:pt x="845" y="502"/>
                </a:lnTo>
                <a:lnTo>
                  <a:pt x="839" y="507"/>
                </a:lnTo>
                <a:lnTo>
                  <a:pt x="836" y="515"/>
                </a:lnTo>
                <a:lnTo>
                  <a:pt x="839" y="522"/>
                </a:lnTo>
                <a:lnTo>
                  <a:pt x="844" y="528"/>
                </a:lnTo>
                <a:lnTo>
                  <a:pt x="852" y="529"/>
                </a:lnTo>
                <a:lnTo>
                  <a:pt x="861" y="526"/>
                </a:lnTo>
                <a:lnTo>
                  <a:pt x="864" y="524"/>
                </a:lnTo>
                <a:lnTo>
                  <a:pt x="868" y="521"/>
                </a:lnTo>
                <a:lnTo>
                  <a:pt x="916" y="542"/>
                </a:lnTo>
                <a:lnTo>
                  <a:pt x="870" y="568"/>
                </a:lnTo>
                <a:lnTo>
                  <a:pt x="802" y="538"/>
                </a:lnTo>
                <a:lnTo>
                  <a:pt x="804" y="533"/>
                </a:lnTo>
                <a:lnTo>
                  <a:pt x="804" y="528"/>
                </a:lnTo>
                <a:lnTo>
                  <a:pt x="802" y="522"/>
                </a:lnTo>
                <a:lnTo>
                  <a:pt x="801" y="517"/>
                </a:lnTo>
                <a:lnTo>
                  <a:pt x="794" y="511"/>
                </a:lnTo>
                <a:lnTo>
                  <a:pt x="785" y="507"/>
                </a:lnTo>
                <a:lnTo>
                  <a:pt x="775" y="507"/>
                </a:lnTo>
                <a:lnTo>
                  <a:pt x="764" y="511"/>
                </a:lnTo>
                <a:lnTo>
                  <a:pt x="756" y="517"/>
                </a:lnTo>
                <a:lnTo>
                  <a:pt x="751" y="526"/>
                </a:lnTo>
                <a:lnTo>
                  <a:pt x="750" y="536"/>
                </a:lnTo>
                <a:lnTo>
                  <a:pt x="754" y="545"/>
                </a:lnTo>
                <a:lnTo>
                  <a:pt x="760" y="553"/>
                </a:lnTo>
                <a:lnTo>
                  <a:pt x="769" y="555"/>
                </a:lnTo>
                <a:lnTo>
                  <a:pt x="779" y="557"/>
                </a:lnTo>
                <a:lnTo>
                  <a:pt x="789" y="553"/>
                </a:lnTo>
                <a:lnTo>
                  <a:pt x="794" y="549"/>
                </a:lnTo>
                <a:lnTo>
                  <a:pt x="798" y="545"/>
                </a:lnTo>
                <a:lnTo>
                  <a:pt x="862" y="574"/>
                </a:lnTo>
                <a:lnTo>
                  <a:pt x="777" y="622"/>
                </a:lnTo>
                <a:lnTo>
                  <a:pt x="636" y="537"/>
                </a:lnTo>
                <a:lnTo>
                  <a:pt x="636" y="443"/>
                </a:lnTo>
                <a:close/>
                <a:moveTo>
                  <a:pt x="721" y="763"/>
                </a:moveTo>
                <a:lnTo>
                  <a:pt x="700" y="719"/>
                </a:lnTo>
                <a:lnTo>
                  <a:pt x="721" y="676"/>
                </a:lnTo>
                <a:lnTo>
                  <a:pt x="763" y="651"/>
                </a:lnTo>
                <a:lnTo>
                  <a:pt x="760" y="787"/>
                </a:lnTo>
                <a:lnTo>
                  <a:pt x="721" y="763"/>
                </a:lnTo>
                <a:close/>
                <a:moveTo>
                  <a:pt x="754" y="804"/>
                </a:moveTo>
                <a:lnTo>
                  <a:pt x="635" y="869"/>
                </a:lnTo>
                <a:lnTo>
                  <a:pt x="635" y="824"/>
                </a:lnTo>
                <a:lnTo>
                  <a:pt x="663" y="783"/>
                </a:lnTo>
                <a:lnTo>
                  <a:pt x="711" y="779"/>
                </a:lnTo>
                <a:lnTo>
                  <a:pt x="754" y="804"/>
                </a:lnTo>
                <a:close/>
                <a:moveTo>
                  <a:pt x="636" y="567"/>
                </a:moveTo>
                <a:lnTo>
                  <a:pt x="752" y="636"/>
                </a:lnTo>
                <a:lnTo>
                  <a:pt x="712" y="660"/>
                </a:lnTo>
                <a:lnTo>
                  <a:pt x="663" y="656"/>
                </a:lnTo>
                <a:lnTo>
                  <a:pt x="636" y="617"/>
                </a:lnTo>
                <a:lnTo>
                  <a:pt x="636" y="567"/>
                </a:lnTo>
                <a:close/>
                <a:moveTo>
                  <a:pt x="618" y="220"/>
                </a:moveTo>
                <a:lnTo>
                  <a:pt x="618" y="236"/>
                </a:lnTo>
                <a:lnTo>
                  <a:pt x="570" y="270"/>
                </a:lnTo>
                <a:lnTo>
                  <a:pt x="567" y="267"/>
                </a:lnTo>
                <a:lnTo>
                  <a:pt x="561" y="267"/>
                </a:lnTo>
                <a:lnTo>
                  <a:pt x="557" y="267"/>
                </a:lnTo>
                <a:lnTo>
                  <a:pt x="553" y="270"/>
                </a:lnTo>
                <a:lnTo>
                  <a:pt x="550" y="274"/>
                </a:lnTo>
                <a:lnTo>
                  <a:pt x="547" y="278"/>
                </a:lnTo>
                <a:lnTo>
                  <a:pt x="547" y="283"/>
                </a:lnTo>
                <a:lnTo>
                  <a:pt x="547" y="288"/>
                </a:lnTo>
                <a:lnTo>
                  <a:pt x="550" y="293"/>
                </a:lnTo>
                <a:lnTo>
                  <a:pt x="553" y="297"/>
                </a:lnTo>
                <a:lnTo>
                  <a:pt x="557" y="299"/>
                </a:lnTo>
                <a:lnTo>
                  <a:pt x="561" y="300"/>
                </a:lnTo>
                <a:lnTo>
                  <a:pt x="567" y="299"/>
                </a:lnTo>
                <a:lnTo>
                  <a:pt x="570" y="297"/>
                </a:lnTo>
                <a:lnTo>
                  <a:pt x="574" y="293"/>
                </a:lnTo>
                <a:lnTo>
                  <a:pt x="576" y="288"/>
                </a:lnTo>
                <a:lnTo>
                  <a:pt x="577" y="283"/>
                </a:lnTo>
                <a:lnTo>
                  <a:pt x="577" y="279"/>
                </a:lnTo>
                <a:lnTo>
                  <a:pt x="574" y="275"/>
                </a:lnTo>
                <a:lnTo>
                  <a:pt x="618" y="244"/>
                </a:lnTo>
                <a:lnTo>
                  <a:pt x="618" y="304"/>
                </a:lnTo>
                <a:lnTo>
                  <a:pt x="595" y="321"/>
                </a:lnTo>
                <a:lnTo>
                  <a:pt x="591" y="318"/>
                </a:lnTo>
                <a:lnTo>
                  <a:pt x="588" y="316"/>
                </a:lnTo>
                <a:lnTo>
                  <a:pt x="582" y="316"/>
                </a:lnTo>
                <a:lnTo>
                  <a:pt x="577" y="316"/>
                </a:lnTo>
                <a:lnTo>
                  <a:pt x="572" y="318"/>
                </a:lnTo>
                <a:lnTo>
                  <a:pt x="568" y="323"/>
                </a:lnTo>
                <a:lnTo>
                  <a:pt x="565" y="329"/>
                </a:lnTo>
                <a:lnTo>
                  <a:pt x="564" y="335"/>
                </a:lnTo>
                <a:lnTo>
                  <a:pt x="565" y="339"/>
                </a:lnTo>
                <a:lnTo>
                  <a:pt x="565" y="342"/>
                </a:lnTo>
                <a:lnTo>
                  <a:pt x="540" y="360"/>
                </a:lnTo>
                <a:lnTo>
                  <a:pt x="536" y="358"/>
                </a:lnTo>
                <a:lnTo>
                  <a:pt x="534" y="356"/>
                </a:lnTo>
                <a:lnTo>
                  <a:pt x="529" y="356"/>
                </a:lnTo>
                <a:lnTo>
                  <a:pt x="523" y="358"/>
                </a:lnTo>
                <a:lnTo>
                  <a:pt x="518" y="360"/>
                </a:lnTo>
                <a:lnTo>
                  <a:pt x="514" y="364"/>
                </a:lnTo>
                <a:lnTo>
                  <a:pt x="512" y="369"/>
                </a:lnTo>
                <a:lnTo>
                  <a:pt x="512" y="376"/>
                </a:lnTo>
                <a:lnTo>
                  <a:pt x="512" y="382"/>
                </a:lnTo>
                <a:lnTo>
                  <a:pt x="514" y="388"/>
                </a:lnTo>
                <a:lnTo>
                  <a:pt x="518" y="392"/>
                </a:lnTo>
                <a:lnTo>
                  <a:pt x="523" y="394"/>
                </a:lnTo>
                <a:lnTo>
                  <a:pt x="529" y="395"/>
                </a:lnTo>
                <a:lnTo>
                  <a:pt x="535" y="394"/>
                </a:lnTo>
                <a:lnTo>
                  <a:pt x="539" y="392"/>
                </a:lnTo>
                <a:lnTo>
                  <a:pt x="543" y="388"/>
                </a:lnTo>
                <a:lnTo>
                  <a:pt x="546" y="382"/>
                </a:lnTo>
                <a:lnTo>
                  <a:pt x="547" y="376"/>
                </a:lnTo>
                <a:lnTo>
                  <a:pt x="547" y="372"/>
                </a:lnTo>
                <a:lnTo>
                  <a:pt x="546" y="369"/>
                </a:lnTo>
                <a:lnTo>
                  <a:pt x="572" y="351"/>
                </a:lnTo>
                <a:lnTo>
                  <a:pt x="574" y="352"/>
                </a:lnTo>
                <a:lnTo>
                  <a:pt x="578" y="355"/>
                </a:lnTo>
                <a:lnTo>
                  <a:pt x="582" y="355"/>
                </a:lnTo>
                <a:lnTo>
                  <a:pt x="588" y="354"/>
                </a:lnTo>
                <a:lnTo>
                  <a:pt x="593" y="351"/>
                </a:lnTo>
                <a:lnTo>
                  <a:pt x="597" y="347"/>
                </a:lnTo>
                <a:lnTo>
                  <a:pt x="599" y="342"/>
                </a:lnTo>
                <a:lnTo>
                  <a:pt x="601" y="335"/>
                </a:lnTo>
                <a:lnTo>
                  <a:pt x="599" y="330"/>
                </a:lnTo>
                <a:lnTo>
                  <a:pt x="618" y="317"/>
                </a:lnTo>
                <a:lnTo>
                  <a:pt x="618" y="373"/>
                </a:lnTo>
                <a:lnTo>
                  <a:pt x="570" y="407"/>
                </a:lnTo>
                <a:lnTo>
                  <a:pt x="567" y="405"/>
                </a:lnTo>
                <a:lnTo>
                  <a:pt x="561" y="403"/>
                </a:lnTo>
                <a:lnTo>
                  <a:pt x="557" y="405"/>
                </a:lnTo>
                <a:lnTo>
                  <a:pt x="553" y="407"/>
                </a:lnTo>
                <a:lnTo>
                  <a:pt x="550" y="410"/>
                </a:lnTo>
                <a:lnTo>
                  <a:pt x="547" y="415"/>
                </a:lnTo>
                <a:lnTo>
                  <a:pt x="547" y="420"/>
                </a:lnTo>
                <a:lnTo>
                  <a:pt x="547" y="426"/>
                </a:lnTo>
                <a:lnTo>
                  <a:pt x="550" y="430"/>
                </a:lnTo>
                <a:lnTo>
                  <a:pt x="553" y="433"/>
                </a:lnTo>
                <a:lnTo>
                  <a:pt x="557" y="436"/>
                </a:lnTo>
                <a:lnTo>
                  <a:pt x="561" y="437"/>
                </a:lnTo>
                <a:lnTo>
                  <a:pt x="567" y="436"/>
                </a:lnTo>
                <a:lnTo>
                  <a:pt x="570" y="433"/>
                </a:lnTo>
                <a:lnTo>
                  <a:pt x="574" y="430"/>
                </a:lnTo>
                <a:lnTo>
                  <a:pt x="576" y="426"/>
                </a:lnTo>
                <a:lnTo>
                  <a:pt x="577" y="420"/>
                </a:lnTo>
                <a:lnTo>
                  <a:pt x="577" y="415"/>
                </a:lnTo>
                <a:lnTo>
                  <a:pt x="574" y="411"/>
                </a:lnTo>
                <a:lnTo>
                  <a:pt x="618" y="380"/>
                </a:lnTo>
                <a:lnTo>
                  <a:pt x="618" y="432"/>
                </a:lnTo>
                <a:lnTo>
                  <a:pt x="556" y="477"/>
                </a:lnTo>
                <a:lnTo>
                  <a:pt x="553" y="473"/>
                </a:lnTo>
                <a:lnTo>
                  <a:pt x="548" y="470"/>
                </a:lnTo>
                <a:lnTo>
                  <a:pt x="544" y="469"/>
                </a:lnTo>
                <a:lnTo>
                  <a:pt x="539" y="467"/>
                </a:lnTo>
                <a:lnTo>
                  <a:pt x="526" y="471"/>
                </a:lnTo>
                <a:lnTo>
                  <a:pt x="518" y="482"/>
                </a:lnTo>
                <a:lnTo>
                  <a:pt x="514" y="495"/>
                </a:lnTo>
                <a:lnTo>
                  <a:pt x="518" y="508"/>
                </a:lnTo>
                <a:lnTo>
                  <a:pt x="526" y="519"/>
                </a:lnTo>
                <a:lnTo>
                  <a:pt x="539" y="522"/>
                </a:lnTo>
                <a:lnTo>
                  <a:pt x="551" y="519"/>
                </a:lnTo>
                <a:lnTo>
                  <a:pt x="560" y="508"/>
                </a:lnTo>
                <a:lnTo>
                  <a:pt x="563" y="495"/>
                </a:lnTo>
                <a:lnTo>
                  <a:pt x="563" y="490"/>
                </a:lnTo>
                <a:lnTo>
                  <a:pt x="561" y="485"/>
                </a:lnTo>
                <a:lnTo>
                  <a:pt x="618" y="443"/>
                </a:lnTo>
                <a:lnTo>
                  <a:pt x="618" y="541"/>
                </a:lnTo>
                <a:lnTo>
                  <a:pt x="474" y="621"/>
                </a:lnTo>
                <a:lnTo>
                  <a:pt x="391" y="574"/>
                </a:lnTo>
                <a:lnTo>
                  <a:pt x="455" y="545"/>
                </a:lnTo>
                <a:lnTo>
                  <a:pt x="459" y="549"/>
                </a:lnTo>
                <a:lnTo>
                  <a:pt x="464" y="553"/>
                </a:lnTo>
                <a:lnTo>
                  <a:pt x="474" y="555"/>
                </a:lnTo>
                <a:lnTo>
                  <a:pt x="484" y="555"/>
                </a:lnTo>
                <a:lnTo>
                  <a:pt x="493" y="551"/>
                </a:lnTo>
                <a:lnTo>
                  <a:pt x="500" y="545"/>
                </a:lnTo>
                <a:lnTo>
                  <a:pt x="502" y="536"/>
                </a:lnTo>
                <a:lnTo>
                  <a:pt x="501" y="525"/>
                </a:lnTo>
                <a:lnTo>
                  <a:pt x="497" y="516"/>
                </a:lnTo>
                <a:lnTo>
                  <a:pt x="488" y="509"/>
                </a:lnTo>
                <a:lnTo>
                  <a:pt x="479" y="505"/>
                </a:lnTo>
                <a:lnTo>
                  <a:pt x="468" y="507"/>
                </a:lnTo>
                <a:lnTo>
                  <a:pt x="459" y="511"/>
                </a:lnTo>
                <a:lnTo>
                  <a:pt x="453" y="517"/>
                </a:lnTo>
                <a:lnTo>
                  <a:pt x="450" y="522"/>
                </a:lnTo>
                <a:lnTo>
                  <a:pt x="450" y="526"/>
                </a:lnTo>
                <a:lnTo>
                  <a:pt x="450" y="532"/>
                </a:lnTo>
                <a:lnTo>
                  <a:pt x="451" y="537"/>
                </a:lnTo>
                <a:lnTo>
                  <a:pt x="382" y="568"/>
                </a:lnTo>
                <a:lnTo>
                  <a:pt x="337" y="542"/>
                </a:lnTo>
                <a:lnTo>
                  <a:pt x="386" y="520"/>
                </a:lnTo>
                <a:lnTo>
                  <a:pt x="389" y="524"/>
                </a:lnTo>
                <a:lnTo>
                  <a:pt x="392" y="526"/>
                </a:lnTo>
                <a:lnTo>
                  <a:pt x="400" y="529"/>
                </a:lnTo>
                <a:lnTo>
                  <a:pt x="408" y="528"/>
                </a:lnTo>
                <a:lnTo>
                  <a:pt x="415" y="522"/>
                </a:lnTo>
                <a:lnTo>
                  <a:pt x="416" y="515"/>
                </a:lnTo>
                <a:lnTo>
                  <a:pt x="413" y="507"/>
                </a:lnTo>
                <a:lnTo>
                  <a:pt x="407" y="500"/>
                </a:lnTo>
                <a:lnTo>
                  <a:pt x="399" y="498"/>
                </a:lnTo>
                <a:lnTo>
                  <a:pt x="391" y="500"/>
                </a:lnTo>
                <a:lnTo>
                  <a:pt x="386" y="505"/>
                </a:lnTo>
                <a:lnTo>
                  <a:pt x="383" y="509"/>
                </a:lnTo>
                <a:lnTo>
                  <a:pt x="383" y="515"/>
                </a:lnTo>
                <a:lnTo>
                  <a:pt x="331" y="538"/>
                </a:lnTo>
                <a:lnTo>
                  <a:pt x="282" y="511"/>
                </a:lnTo>
                <a:lnTo>
                  <a:pt x="302" y="502"/>
                </a:lnTo>
                <a:lnTo>
                  <a:pt x="307" y="504"/>
                </a:lnTo>
                <a:lnTo>
                  <a:pt x="317" y="507"/>
                </a:lnTo>
                <a:lnTo>
                  <a:pt x="326" y="505"/>
                </a:lnTo>
                <a:lnTo>
                  <a:pt x="334" y="499"/>
                </a:lnTo>
                <a:lnTo>
                  <a:pt x="335" y="495"/>
                </a:lnTo>
                <a:lnTo>
                  <a:pt x="335" y="491"/>
                </a:lnTo>
                <a:lnTo>
                  <a:pt x="335" y="487"/>
                </a:lnTo>
                <a:lnTo>
                  <a:pt x="364" y="474"/>
                </a:lnTo>
                <a:lnTo>
                  <a:pt x="366" y="477"/>
                </a:lnTo>
                <a:lnTo>
                  <a:pt x="369" y="478"/>
                </a:lnTo>
                <a:lnTo>
                  <a:pt x="379" y="482"/>
                </a:lnTo>
                <a:lnTo>
                  <a:pt x="389" y="479"/>
                </a:lnTo>
                <a:lnTo>
                  <a:pt x="395" y="473"/>
                </a:lnTo>
                <a:lnTo>
                  <a:pt x="398" y="464"/>
                </a:lnTo>
                <a:lnTo>
                  <a:pt x="394" y="454"/>
                </a:lnTo>
                <a:lnTo>
                  <a:pt x="387" y="448"/>
                </a:lnTo>
                <a:lnTo>
                  <a:pt x="377" y="444"/>
                </a:lnTo>
                <a:lnTo>
                  <a:pt x="368" y="447"/>
                </a:lnTo>
                <a:lnTo>
                  <a:pt x="361" y="453"/>
                </a:lnTo>
                <a:lnTo>
                  <a:pt x="358" y="457"/>
                </a:lnTo>
                <a:lnTo>
                  <a:pt x="358" y="461"/>
                </a:lnTo>
                <a:lnTo>
                  <a:pt x="358" y="465"/>
                </a:lnTo>
                <a:lnTo>
                  <a:pt x="330" y="478"/>
                </a:lnTo>
                <a:lnTo>
                  <a:pt x="328" y="475"/>
                </a:lnTo>
                <a:lnTo>
                  <a:pt x="324" y="473"/>
                </a:lnTo>
                <a:lnTo>
                  <a:pt x="315" y="470"/>
                </a:lnTo>
                <a:lnTo>
                  <a:pt x="305" y="473"/>
                </a:lnTo>
                <a:lnTo>
                  <a:pt x="298" y="479"/>
                </a:lnTo>
                <a:lnTo>
                  <a:pt x="297" y="483"/>
                </a:lnTo>
                <a:lnTo>
                  <a:pt x="297" y="487"/>
                </a:lnTo>
                <a:lnTo>
                  <a:pt x="297" y="492"/>
                </a:lnTo>
                <a:lnTo>
                  <a:pt x="271" y="504"/>
                </a:lnTo>
                <a:lnTo>
                  <a:pt x="218" y="474"/>
                </a:lnTo>
                <a:lnTo>
                  <a:pt x="267" y="452"/>
                </a:lnTo>
                <a:lnTo>
                  <a:pt x="271" y="456"/>
                </a:lnTo>
                <a:lnTo>
                  <a:pt x="273" y="458"/>
                </a:lnTo>
                <a:lnTo>
                  <a:pt x="282" y="461"/>
                </a:lnTo>
                <a:lnTo>
                  <a:pt x="290" y="458"/>
                </a:lnTo>
                <a:lnTo>
                  <a:pt x="296" y="453"/>
                </a:lnTo>
                <a:lnTo>
                  <a:pt x="298" y="445"/>
                </a:lnTo>
                <a:lnTo>
                  <a:pt x="296" y="437"/>
                </a:lnTo>
                <a:lnTo>
                  <a:pt x="289" y="432"/>
                </a:lnTo>
                <a:lnTo>
                  <a:pt x="280" y="430"/>
                </a:lnTo>
                <a:lnTo>
                  <a:pt x="272" y="431"/>
                </a:lnTo>
                <a:lnTo>
                  <a:pt x="267" y="436"/>
                </a:lnTo>
                <a:lnTo>
                  <a:pt x="265" y="441"/>
                </a:lnTo>
                <a:lnTo>
                  <a:pt x="265" y="447"/>
                </a:lnTo>
                <a:lnTo>
                  <a:pt x="212" y="470"/>
                </a:lnTo>
                <a:lnTo>
                  <a:pt x="192" y="458"/>
                </a:lnTo>
                <a:lnTo>
                  <a:pt x="618" y="220"/>
                </a:lnTo>
                <a:close/>
                <a:moveTo>
                  <a:pt x="542" y="660"/>
                </a:moveTo>
                <a:lnTo>
                  <a:pt x="498" y="635"/>
                </a:lnTo>
                <a:lnTo>
                  <a:pt x="618" y="570"/>
                </a:lnTo>
                <a:lnTo>
                  <a:pt x="618" y="615"/>
                </a:lnTo>
                <a:lnTo>
                  <a:pt x="590" y="656"/>
                </a:lnTo>
                <a:lnTo>
                  <a:pt x="542" y="660"/>
                </a:lnTo>
                <a:close/>
                <a:moveTo>
                  <a:pt x="553" y="719"/>
                </a:moveTo>
                <a:lnTo>
                  <a:pt x="533" y="763"/>
                </a:lnTo>
                <a:lnTo>
                  <a:pt x="489" y="788"/>
                </a:lnTo>
                <a:lnTo>
                  <a:pt x="492" y="652"/>
                </a:lnTo>
                <a:lnTo>
                  <a:pt x="533" y="674"/>
                </a:lnTo>
                <a:lnTo>
                  <a:pt x="553" y="719"/>
                </a:lnTo>
                <a:close/>
                <a:moveTo>
                  <a:pt x="183" y="965"/>
                </a:moveTo>
                <a:lnTo>
                  <a:pt x="190" y="477"/>
                </a:lnTo>
                <a:lnTo>
                  <a:pt x="204" y="485"/>
                </a:lnTo>
                <a:lnTo>
                  <a:pt x="209" y="542"/>
                </a:lnTo>
                <a:lnTo>
                  <a:pt x="207" y="545"/>
                </a:lnTo>
                <a:lnTo>
                  <a:pt x="204" y="546"/>
                </a:lnTo>
                <a:lnTo>
                  <a:pt x="201" y="549"/>
                </a:lnTo>
                <a:lnTo>
                  <a:pt x="200" y="557"/>
                </a:lnTo>
                <a:lnTo>
                  <a:pt x="203" y="564"/>
                </a:lnTo>
                <a:lnTo>
                  <a:pt x="209" y="571"/>
                </a:lnTo>
                <a:lnTo>
                  <a:pt x="217" y="572"/>
                </a:lnTo>
                <a:lnTo>
                  <a:pt x="225" y="571"/>
                </a:lnTo>
                <a:lnTo>
                  <a:pt x="231" y="566"/>
                </a:lnTo>
                <a:lnTo>
                  <a:pt x="233" y="558"/>
                </a:lnTo>
                <a:lnTo>
                  <a:pt x="230" y="550"/>
                </a:lnTo>
                <a:lnTo>
                  <a:pt x="224" y="545"/>
                </a:lnTo>
                <a:lnTo>
                  <a:pt x="220" y="542"/>
                </a:lnTo>
                <a:lnTo>
                  <a:pt x="216" y="542"/>
                </a:lnTo>
                <a:lnTo>
                  <a:pt x="209" y="488"/>
                </a:lnTo>
                <a:lnTo>
                  <a:pt x="263" y="519"/>
                </a:lnTo>
                <a:lnTo>
                  <a:pt x="265" y="547"/>
                </a:lnTo>
                <a:lnTo>
                  <a:pt x="262" y="549"/>
                </a:lnTo>
                <a:lnTo>
                  <a:pt x="258" y="551"/>
                </a:lnTo>
                <a:lnTo>
                  <a:pt x="254" y="555"/>
                </a:lnTo>
                <a:lnTo>
                  <a:pt x="252" y="564"/>
                </a:lnTo>
                <a:lnTo>
                  <a:pt x="255" y="574"/>
                </a:lnTo>
                <a:lnTo>
                  <a:pt x="263" y="581"/>
                </a:lnTo>
                <a:lnTo>
                  <a:pt x="265" y="583"/>
                </a:lnTo>
                <a:lnTo>
                  <a:pt x="269" y="583"/>
                </a:lnTo>
                <a:lnTo>
                  <a:pt x="272" y="614"/>
                </a:lnTo>
                <a:lnTo>
                  <a:pt x="269" y="617"/>
                </a:lnTo>
                <a:lnTo>
                  <a:pt x="265" y="618"/>
                </a:lnTo>
                <a:lnTo>
                  <a:pt x="263" y="622"/>
                </a:lnTo>
                <a:lnTo>
                  <a:pt x="260" y="631"/>
                </a:lnTo>
                <a:lnTo>
                  <a:pt x="264" y="640"/>
                </a:lnTo>
                <a:lnTo>
                  <a:pt x="271" y="647"/>
                </a:lnTo>
                <a:lnTo>
                  <a:pt x="281" y="651"/>
                </a:lnTo>
                <a:lnTo>
                  <a:pt x="290" y="648"/>
                </a:lnTo>
                <a:lnTo>
                  <a:pt x="298" y="642"/>
                </a:lnTo>
                <a:lnTo>
                  <a:pt x="300" y="632"/>
                </a:lnTo>
                <a:lnTo>
                  <a:pt x="297" y="623"/>
                </a:lnTo>
                <a:lnTo>
                  <a:pt x="289" y="617"/>
                </a:lnTo>
                <a:lnTo>
                  <a:pt x="286" y="615"/>
                </a:lnTo>
                <a:lnTo>
                  <a:pt x="282" y="614"/>
                </a:lnTo>
                <a:lnTo>
                  <a:pt x="280" y="583"/>
                </a:lnTo>
                <a:lnTo>
                  <a:pt x="284" y="581"/>
                </a:lnTo>
                <a:lnTo>
                  <a:pt x="286" y="579"/>
                </a:lnTo>
                <a:lnTo>
                  <a:pt x="289" y="575"/>
                </a:lnTo>
                <a:lnTo>
                  <a:pt x="290" y="566"/>
                </a:lnTo>
                <a:lnTo>
                  <a:pt x="288" y="557"/>
                </a:lnTo>
                <a:lnTo>
                  <a:pt x="281" y="550"/>
                </a:lnTo>
                <a:lnTo>
                  <a:pt x="276" y="547"/>
                </a:lnTo>
                <a:lnTo>
                  <a:pt x="273" y="525"/>
                </a:lnTo>
                <a:lnTo>
                  <a:pt x="322" y="554"/>
                </a:lnTo>
                <a:lnTo>
                  <a:pt x="328" y="611"/>
                </a:lnTo>
                <a:lnTo>
                  <a:pt x="326" y="613"/>
                </a:lnTo>
                <a:lnTo>
                  <a:pt x="323" y="614"/>
                </a:lnTo>
                <a:lnTo>
                  <a:pt x="320" y="617"/>
                </a:lnTo>
                <a:lnTo>
                  <a:pt x="319" y="625"/>
                </a:lnTo>
                <a:lnTo>
                  <a:pt x="322" y="632"/>
                </a:lnTo>
                <a:lnTo>
                  <a:pt x="327" y="639"/>
                </a:lnTo>
                <a:lnTo>
                  <a:pt x="336" y="642"/>
                </a:lnTo>
                <a:lnTo>
                  <a:pt x="344" y="639"/>
                </a:lnTo>
                <a:lnTo>
                  <a:pt x="349" y="634"/>
                </a:lnTo>
                <a:lnTo>
                  <a:pt x="352" y="626"/>
                </a:lnTo>
                <a:lnTo>
                  <a:pt x="349" y="618"/>
                </a:lnTo>
                <a:lnTo>
                  <a:pt x="343" y="613"/>
                </a:lnTo>
                <a:lnTo>
                  <a:pt x="339" y="611"/>
                </a:lnTo>
                <a:lnTo>
                  <a:pt x="334" y="610"/>
                </a:lnTo>
                <a:lnTo>
                  <a:pt x="328" y="558"/>
                </a:lnTo>
                <a:lnTo>
                  <a:pt x="373" y="583"/>
                </a:lnTo>
                <a:lnTo>
                  <a:pt x="382" y="659"/>
                </a:lnTo>
                <a:lnTo>
                  <a:pt x="377" y="660"/>
                </a:lnTo>
                <a:lnTo>
                  <a:pt x="372" y="663"/>
                </a:lnTo>
                <a:lnTo>
                  <a:pt x="368" y="665"/>
                </a:lnTo>
                <a:lnTo>
                  <a:pt x="365" y="669"/>
                </a:lnTo>
                <a:lnTo>
                  <a:pt x="362" y="678"/>
                </a:lnTo>
                <a:lnTo>
                  <a:pt x="364" y="689"/>
                </a:lnTo>
                <a:lnTo>
                  <a:pt x="368" y="698"/>
                </a:lnTo>
                <a:lnTo>
                  <a:pt x="375" y="704"/>
                </a:lnTo>
                <a:lnTo>
                  <a:pt x="386" y="708"/>
                </a:lnTo>
                <a:lnTo>
                  <a:pt x="396" y="707"/>
                </a:lnTo>
                <a:lnTo>
                  <a:pt x="406" y="704"/>
                </a:lnTo>
                <a:lnTo>
                  <a:pt x="412" y="697"/>
                </a:lnTo>
                <a:lnTo>
                  <a:pt x="415" y="687"/>
                </a:lnTo>
                <a:lnTo>
                  <a:pt x="413" y="678"/>
                </a:lnTo>
                <a:lnTo>
                  <a:pt x="408" y="669"/>
                </a:lnTo>
                <a:lnTo>
                  <a:pt x="400" y="663"/>
                </a:lnTo>
                <a:lnTo>
                  <a:pt x="395" y="660"/>
                </a:lnTo>
                <a:lnTo>
                  <a:pt x="390" y="659"/>
                </a:lnTo>
                <a:lnTo>
                  <a:pt x="382" y="588"/>
                </a:lnTo>
                <a:lnTo>
                  <a:pt x="467" y="638"/>
                </a:lnTo>
                <a:lnTo>
                  <a:pt x="464" y="803"/>
                </a:lnTo>
                <a:lnTo>
                  <a:pt x="382" y="850"/>
                </a:lnTo>
                <a:lnTo>
                  <a:pt x="390" y="780"/>
                </a:lnTo>
                <a:lnTo>
                  <a:pt x="395" y="779"/>
                </a:lnTo>
                <a:lnTo>
                  <a:pt x="400" y="776"/>
                </a:lnTo>
                <a:lnTo>
                  <a:pt x="408" y="770"/>
                </a:lnTo>
                <a:lnTo>
                  <a:pt x="413" y="761"/>
                </a:lnTo>
                <a:lnTo>
                  <a:pt x="415" y="750"/>
                </a:lnTo>
                <a:lnTo>
                  <a:pt x="412" y="741"/>
                </a:lnTo>
                <a:lnTo>
                  <a:pt x="404" y="735"/>
                </a:lnTo>
                <a:lnTo>
                  <a:pt x="396" y="731"/>
                </a:lnTo>
                <a:lnTo>
                  <a:pt x="386" y="731"/>
                </a:lnTo>
                <a:lnTo>
                  <a:pt x="375" y="735"/>
                </a:lnTo>
                <a:lnTo>
                  <a:pt x="368" y="741"/>
                </a:lnTo>
                <a:lnTo>
                  <a:pt x="362" y="750"/>
                </a:lnTo>
                <a:lnTo>
                  <a:pt x="361" y="759"/>
                </a:lnTo>
                <a:lnTo>
                  <a:pt x="365" y="769"/>
                </a:lnTo>
                <a:lnTo>
                  <a:pt x="368" y="773"/>
                </a:lnTo>
                <a:lnTo>
                  <a:pt x="372" y="776"/>
                </a:lnTo>
                <a:lnTo>
                  <a:pt x="375" y="779"/>
                </a:lnTo>
                <a:lnTo>
                  <a:pt x="381" y="780"/>
                </a:lnTo>
                <a:lnTo>
                  <a:pt x="373" y="855"/>
                </a:lnTo>
                <a:lnTo>
                  <a:pt x="328" y="881"/>
                </a:lnTo>
                <a:lnTo>
                  <a:pt x="334" y="827"/>
                </a:lnTo>
                <a:lnTo>
                  <a:pt x="339" y="827"/>
                </a:lnTo>
                <a:lnTo>
                  <a:pt x="343" y="826"/>
                </a:lnTo>
                <a:lnTo>
                  <a:pt x="349" y="820"/>
                </a:lnTo>
                <a:lnTo>
                  <a:pt x="351" y="812"/>
                </a:lnTo>
                <a:lnTo>
                  <a:pt x="349" y="804"/>
                </a:lnTo>
                <a:lnTo>
                  <a:pt x="344" y="799"/>
                </a:lnTo>
                <a:lnTo>
                  <a:pt x="336" y="797"/>
                </a:lnTo>
                <a:lnTo>
                  <a:pt x="327" y="800"/>
                </a:lnTo>
                <a:lnTo>
                  <a:pt x="320" y="805"/>
                </a:lnTo>
                <a:lnTo>
                  <a:pt x="318" y="813"/>
                </a:lnTo>
                <a:lnTo>
                  <a:pt x="320" y="821"/>
                </a:lnTo>
                <a:lnTo>
                  <a:pt x="322" y="824"/>
                </a:lnTo>
                <a:lnTo>
                  <a:pt x="324" y="826"/>
                </a:lnTo>
                <a:lnTo>
                  <a:pt x="328" y="827"/>
                </a:lnTo>
                <a:lnTo>
                  <a:pt x="322" y="885"/>
                </a:lnTo>
                <a:lnTo>
                  <a:pt x="273" y="913"/>
                </a:lnTo>
                <a:lnTo>
                  <a:pt x="276" y="890"/>
                </a:lnTo>
                <a:lnTo>
                  <a:pt x="280" y="889"/>
                </a:lnTo>
                <a:lnTo>
                  <a:pt x="288" y="881"/>
                </a:lnTo>
                <a:lnTo>
                  <a:pt x="290" y="872"/>
                </a:lnTo>
                <a:lnTo>
                  <a:pt x="289" y="863"/>
                </a:lnTo>
                <a:lnTo>
                  <a:pt x="286" y="860"/>
                </a:lnTo>
                <a:lnTo>
                  <a:pt x="282" y="858"/>
                </a:lnTo>
                <a:lnTo>
                  <a:pt x="279" y="856"/>
                </a:lnTo>
                <a:lnTo>
                  <a:pt x="282" y="825"/>
                </a:lnTo>
                <a:lnTo>
                  <a:pt x="286" y="824"/>
                </a:lnTo>
                <a:lnTo>
                  <a:pt x="289" y="822"/>
                </a:lnTo>
                <a:lnTo>
                  <a:pt x="297" y="814"/>
                </a:lnTo>
                <a:lnTo>
                  <a:pt x="300" y="805"/>
                </a:lnTo>
                <a:lnTo>
                  <a:pt x="297" y="796"/>
                </a:lnTo>
                <a:lnTo>
                  <a:pt x="290" y="790"/>
                </a:lnTo>
                <a:lnTo>
                  <a:pt x="281" y="788"/>
                </a:lnTo>
                <a:lnTo>
                  <a:pt x="271" y="791"/>
                </a:lnTo>
                <a:lnTo>
                  <a:pt x="264" y="797"/>
                </a:lnTo>
                <a:lnTo>
                  <a:pt x="260" y="807"/>
                </a:lnTo>
                <a:lnTo>
                  <a:pt x="263" y="816"/>
                </a:lnTo>
                <a:lnTo>
                  <a:pt x="265" y="820"/>
                </a:lnTo>
                <a:lnTo>
                  <a:pt x="268" y="822"/>
                </a:lnTo>
                <a:lnTo>
                  <a:pt x="272" y="824"/>
                </a:lnTo>
                <a:lnTo>
                  <a:pt x="269" y="855"/>
                </a:lnTo>
                <a:lnTo>
                  <a:pt x="265" y="856"/>
                </a:lnTo>
                <a:lnTo>
                  <a:pt x="263" y="858"/>
                </a:lnTo>
                <a:lnTo>
                  <a:pt x="255" y="864"/>
                </a:lnTo>
                <a:lnTo>
                  <a:pt x="252" y="873"/>
                </a:lnTo>
                <a:lnTo>
                  <a:pt x="254" y="882"/>
                </a:lnTo>
                <a:lnTo>
                  <a:pt x="256" y="886"/>
                </a:lnTo>
                <a:lnTo>
                  <a:pt x="260" y="889"/>
                </a:lnTo>
                <a:lnTo>
                  <a:pt x="265" y="892"/>
                </a:lnTo>
                <a:lnTo>
                  <a:pt x="262" y="919"/>
                </a:lnTo>
                <a:lnTo>
                  <a:pt x="209" y="949"/>
                </a:lnTo>
                <a:lnTo>
                  <a:pt x="216" y="897"/>
                </a:lnTo>
                <a:lnTo>
                  <a:pt x="220" y="896"/>
                </a:lnTo>
                <a:lnTo>
                  <a:pt x="224" y="894"/>
                </a:lnTo>
                <a:lnTo>
                  <a:pt x="230" y="888"/>
                </a:lnTo>
                <a:lnTo>
                  <a:pt x="233" y="880"/>
                </a:lnTo>
                <a:lnTo>
                  <a:pt x="230" y="873"/>
                </a:lnTo>
                <a:lnTo>
                  <a:pt x="225" y="867"/>
                </a:lnTo>
                <a:lnTo>
                  <a:pt x="217" y="865"/>
                </a:lnTo>
                <a:lnTo>
                  <a:pt x="209" y="868"/>
                </a:lnTo>
                <a:lnTo>
                  <a:pt x="203" y="875"/>
                </a:lnTo>
                <a:lnTo>
                  <a:pt x="200" y="881"/>
                </a:lnTo>
                <a:lnTo>
                  <a:pt x="201" y="889"/>
                </a:lnTo>
                <a:lnTo>
                  <a:pt x="204" y="892"/>
                </a:lnTo>
                <a:lnTo>
                  <a:pt x="207" y="894"/>
                </a:lnTo>
                <a:lnTo>
                  <a:pt x="209" y="896"/>
                </a:lnTo>
                <a:lnTo>
                  <a:pt x="203" y="953"/>
                </a:lnTo>
                <a:lnTo>
                  <a:pt x="183" y="965"/>
                </a:lnTo>
                <a:close/>
                <a:moveTo>
                  <a:pt x="618" y="996"/>
                </a:moveTo>
                <a:lnTo>
                  <a:pt x="560" y="954"/>
                </a:lnTo>
                <a:lnTo>
                  <a:pt x="563" y="949"/>
                </a:lnTo>
                <a:lnTo>
                  <a:pt x="563" y="944"/>
                </a:lnTo>
                <a:lnTo>
                  <a:pt x="559" y="930"/>
                </a:lnTo>
                <a:lnTo>
                  <a:pt x="551" y="920"/>
                </a:lnTo>
                <a:lnTo>
                  <a:pt x="538" y="917"/>
                </a:lnTo>
                <a:lnTo>
                  <a:pt x="526" y="920"/>
                </a:lnTo>
                <a:lnTo>
                  <a:pt x="517" y="930"/>
                </a:lnTo>
                <a:lnTo>
                  <a:pt x="514" y="944"/>
                </a:lnTo>
                <a:lnTo>
                  <a:pt x="517" y="957"/>
                </a:lnTo>
                <a:lnTo>
                  <a:pt x="526" y="968"/>
                </a:lnTo>
                <a:lnTo>
                  <a:pt x="538" y="971"/>
                </a:lnTo>
                <a:lnTo>
                  <a:pt x="543" y="970"/>
                </a:lnTo>
                <a:lnTo>
                  <a:pt x="548" y="969"/>
                </a:lnTo>
                <a:lnTo>
                  <a:pt x="552" y="966"/>
                </a:lnTo>
                <a:lnTo>
                  <a:pt x="556" y="962"/>
                </a:lnTo>
                <a:lnTo>
                  <a:pt x="618" y="1007"/>
                </a:lnTo>
                <a:lnTo>
                  <a:pt x="618" y="1058"/>
                </a:lnTo>
                <a:lnTo>
                  <a:pt x="574" y="1026"/>
                </a:lnTo>
                <a:lnTo>
                  <a:pt x="576" y="1023"/>
                </a:lnTo>
                <a:lnTo>
                  <a:pt x="577" y="1019"/>
                </a:lnTo>
                <a:lnTo>
                  <a:pt x="576" y="1013"/>
                </a:lnTo>
                <a:lnTo>
                  <a:pt x="573" y="1008"/>
                </a:lnTo>
                <a:lnTo>
                  <a:pt x="570" y="1006"/>
                </a:lnTo>
                <a:lnTo>
                  <a:pt x="567" y="1003"/>
                </a:lnTo>
                <a:lnTo>
                  <a:pt x="561" y="1002"/>
                </a:lnTo>
                <a:lnTo>
                  <a:pt x="556" y="1003"/>
                </a:lnTo>
                <a:lnTo>
                  <a:pt x="552" y="1006"/>
                </a:lnTo>
                <a:lnTo>
                  <a:pt x="550" y="1008"/>
                </a:lnTo>
                <a:lnTo>
                  <a:pt x="547" y="1013"/>
                </a:lnTo>
                <a:lnTo>
                  <a:pt x="546" y="1019"/>
                </a:lnTo>
                <a:lnTo>
                  <a:pt x="547" y="1024"/>
                </a:lnTo>
                <a:lnTo>
                  <a:pt x="550" y="1028"/>
                </a:lnTo>
                <a:lnTo>
                  <a:pt x="552" y="1032"/>
                </a:lnTo>
                <a:lnTo>
                  <a:pt x="556" y="1034"/>
                </a:lnTo>
                <a:lnTo>
                  <a:pt x="561" y="1036"/>
                </a:lnTo>
                <a:lnTo>
                  <a:pt x="567" y="1034"/>
                </a:lnTo>
                <a:lnTo>
                  <a:pt x="570" y="1032"/>
                </a:lnTo>
                <a:lnTo>
                  <a:pt x="618" y="1066"/>
                </a:lnTo>
                <a:lnTo>
                  <a:pt x="618" y="1122"/>
                </a:lnTo>
                <a:lnTo>
                  <a:pt x="599" y="1109"/>
                </a:lnTo>
                <a:lnTo>
                  <a:pt x="599" y="1104"/>
                </a:lnTo>
                <a:lnTo>
                  <a:pt x="599" y="1097"/>
                </a:lnTo>
                <a:lnTo>
                  <a:pt x="597" y="1092"/>
                </a:lnTo>
                <a:lnTo>
                  <a:pt x="593" y="1088"/>
                </a:lnTo>
                <a:lnTo>
                  <a:pt x="588" y="1085"/>
                </a:lnTo>
                <a:lnTo>
                  <a:pt x="582" y="1084"/>
                </a:lnTo>
                <a:lnTo>
                  <a:pt x="578" y="1084"/>
                </a:lnTo>
                <a:lnTo>
                  <a:pt x="574" y="1085"/>
                </a:lnTo>
                <a:lnTo>
                  <a:pt x="570" y="1088"/>
                </a:lnTo>
                <a:lnTo>
                  <a:pt x="546" y="1070"/>
                </a:lnTo>
                <a:lnTo>
                  <a:pt x="546" y="1066"/>
                </a:lnTo>
                <a:lnTo>
                  <a:pt x="547" y="1063"/>
                </a:lnTo>
                <a:lnTo>
                  <a:pt x="546" y="1057"/>
                </a:lnTo>
                <a:lnTo>
                  <a:pt x="543" y="1051"/>
                </a:lnTo>
                <a:lnTo>
                  <a:pt x="539" y="1047"/>
                </a:lnTo>
                <a:lnTo>
                  <a:pt x="534" y="1043"/>
                </a:lnTo>
                <a:lnTo>
                  <a:pt x="529" y="1043"/>
                </a:lnTo>
                <a:lnTo>
                  <a:pt x="523" y="1043"/>
                </a:lnTo>
                <a:lnTo>
                  <a:pt x="518" y="1047"/>
                </a:lnTo>
                <a:lnTo>
                  <a:pt x="514" y="1051"/>
                </a:lnTo>
                <a:lnTo>
                  <a:pt x="512" y="1057"/>
                </a:lnTo>
                <a:lnTo>
                  <a:pt x="510" y="1063"/>
                </a:lnTo>
                <a:lnTo>
                  <a:pt x="512" y="1070"/>
                </a:lnTo>
                <a:lnTo>
                  <a:pt x="514" y="1075"/>
                </a:lnTo>
                <a:lnTo>
                  <a:pt x="518" y="1079"/>
                </a:lnTo>
                <a:lnTo>
                  <a:pt x="523" y="1081"/>
                </a:lnTo>
                <a:lnTo>
                  <a:pt x="529" y="1083"/>
                </a:lnTo>
                <a:lnTo>
                  <a:pt x="533" y="1083"/>
                </a:lnTo>
                <a:lnTo>
                  <a:pt x="536" y="1080"/>
                </a:lnTo>
                <a:lnTo>
                  <a:pt x="540" y="1079"/>
                </a:lnTo>
                <a:lnTo>
                  <a:pt x="565" y="1097"/>
                </a:lnTo>
                <a:lnTo>
                  <a:pt x="564" y="1100"/>
                </a:lnTo>
                <a:lnTo>
                  <a:pt x="564" y="1104"/>
                </a:lnTo>
                <a:lnTo>
                  <a:pt x="565" y="1110"/>
                </a:lnTo>
                <a:lnTo>
                  <a:pt x="568" y="1115"/>
                </a:lnTo>
                <a:lnTo>
                  <a:pt x="572" y="1119"/>
                </a:lnTo>
                <a:lnTo>
                  <a:pt x="576" y="1123"/>
                </a:lnTo>
                <a:lnTo>
                  <a:pt x="582" y="1123"/>
                </a:lnTo>
                <a:lnTo>
                  <a:pt x="586" y="1123"/>
                </a:lnTo>
                <a:lnTo>
                  <a:pt x="590" y="1121"/>
                </a:lnTo>
                <a:lnTo>
                  <a:pt x="594" y="1118"/>
                </a:lnTo>
                <a:lnTo>
                  <a:pt x="618" y="1135"/>
                </a:lnTo>
                <a:lnTo>
                  <a:pt x="618" y="1195"/>
                </a:lnTo>
                <a:lnTo>
                  <a:pt x="574" y="1164"/>
                </a:lnTo>
                <a:lnTo>
                  <a:pt x="576" y="1160"/>
                </a:lnTo>
                <a:lnTo>
                  <a:pt x="577" y="1156"/>
                </a:lnTo>
                <a:lnTo>
                  <a:pt x="576" y="1151"/>
                </a:lnTo>
                <a:lnTo>
                  <a:pt x="573" y="1146"/>
                </a:lnTo>
                <a:lnTo>
                  <a:pt x="570" y="1142"/>
                </a:lnTo>
                <a:lnTo>
                  <a:pt x="567" y="1139"/>
                </a:lnTo>
                <a:lnTo>
                  <a:pt x="561" y="1139"/>
                </a:lnTo>
                <a:lnTo>
                  <a:pt x="556" y="1139"/>
                </a:lnTo>
                <a:lnTo>
                  <a:pt x="552" y="1142"/>
                </a:lnTo>
                <a:lnTo>
                  <a:pt x="550" y="1146"/>
                </a:lnTo>
                <a:lnTo>
                  <a:pt x="547" y="1151"/>
                </a:lnTo>
                <a:lnTo>
                  <a:pt x="546" y="1156"/>
                </a:lnTo>
                <a:lnTo>
                  <a:pt x="547" y="1161"/>
                </a:lnTo>
                <a:lnTo>
                  <a:pt x="550" y="1165"/>
                </a:lnTo>
                <a:lnTo>
                  <a:pt x="552" y="1169"/>
                </a:lnTo>
                <a:lnTo>
                  <a:pt x="556" y="1172"/>
                </a:lnTo>
                <a:lnTo>
                  <a:pt x="561" y="1172"/>
                </a:lnTo>
                <a:lnTo>
                  <a:pt x="567" y="1172"/>
                </a:lnTo>
                <a:lnTo>
                  <a:pt x="570" y="1169"/>
                </a:lnTo>
                <a:lnTo>
                  <a:pt x="618" y="1203"/>
                </a:lnTo>
                <a:lnTo>
                  <a:pt x="618" y="1227"/>
                </a:lnTo>
                <a:lnTo>
                  <a:pt x="199" y="977"/>
                </a:lnTo>
                <a:lnTo>
                  <a:pt x="212" y="969"/>
                </a:lnTo>
                <a:lnTo>
                  <a:pt x="265" y="992"/>
                </a:lnTo>
                <a:lnTo>
                  <a:pt x="265" y="996"/>
                </a:lnTo>
                <a:lnTo>
                  <a:pt x="267" y="1002"/>
                </a:lnTo>
                <a:lnTo>
                  <a:pt x="272" y="1007"/>
                </a:lnTo>
                <a:lnTo>
                  <a:pt x="280" y="1009"/>
                </a:lnTo>
                <a:lnTo>
                  <a:pt x="289" y="1007"/>
                </a:lnTo>
                <a:lnTo>
                  <a:pt x="294" y="1000"/>
                </a:lnTo>
                <a:lnTo>
                  <a:pt x="297" y="992"/>
                </a:lnTo>
                <a:lnTo>
                  <a:pt x="296" y="985"/>
                </a:lnTo>
                <a:lnTo>
                  <a:pt x="289" y="979"/>
                </a:lnTo>
                <a:lnTo>
                  <a:pt x="281" y="978"/>
                </a:lnTo>
                <a:lnTo>
                  <a:pt x="273" y="981"/>
                </a:lnTo>
                <a:lnTo>
                  <a:pt x="269" y="983"/>
                </a:lnTo>
                <a:lnTo>
                  <a:pt x="267" y="986"/>
                </a:lnTo>
                <a:lnTo>
                  <a:pt x="218" y="965"/>
                </a:lnTo>
                <a:lnTo>
                  <a:pt x="271" y="935"/>
                </a:lnTo>
                <a:lnTo>
                  <a:pt x="297" y="947"/>
                </a:lnTo>
                <a:lnTo>
                  <a:pt x="296" y="951"/>
                </a:lnTo>
                <a:lnTo>
                  <a:pt x="297" y="956"/>
                </a:lnTo>
                <a:lnTo>
                  <a:pt x="298" y="960"/>
                </a:lnTo>
                <a:lnTo>
                  <a:pt x="305" y="966"/>
                </a:lnTo>
                <a:lnTo>
                  <a:pt x="314" y="968"/>
                </a:lnTo>
                <a:lnTo>
                  <a:pt x="324" y="965"/>
                </a:lnTo>
                <a:lnTo>
                  <a:pt x="327" y="964"/>
                </a:lnTo>
                <a:lnTo>
                  <a:pt x="330" y="961"/>
                </a:lnTo>
                <a:lnTo>
                  <a:pt x="358" y="973"/>
                </a:lnTo>
                <a:lnTo>
                  <a:pt x="358" y="978"/>
                </a:lnTo>
                <a:lnTo>
                  <a:pt x="358" y="982"/>
                </a:lnTo>
                <a:lnTo>
                  <a:pt x="360" y="986"/>
                </a:lnTo>
                <a:lnTo>
                  <a:pt x="368" y="992"/>
                </a:lnTo>
                <a:lnTo>
                  <a:pt x="377" y="994"/>
                </a:lnTo>
                <a:lnTo>
                  <a:pt x="386" y="991"/>
                </a:lnTo>
                <a:lnTo>
                  <a:pt x="394" y="983"/>
                </a:lnTo>
                <a:lnTo>
                  <a:pt x="396" y="974"/>
                </a:lnTo>
                <a:lnTo>
                  <a:pt x="395" y="965"/>
                </a:lnTo>
                <a:lnTo>
                  <a:pt x="389" y="958"/>
                </a:lnTo>
                <a:lnTo>
                  <a:pt x="378" y="957"/>
                </a:lnTo>
                <a:lnTo>
                  <a:pt x="369" y="960"/>
                </a:lnTo>
                <a:lnTo>
                  <a:pt x="366" y="962"/>
                </a:lnTo>
                <a:lnTo>
                  <a:pt x="364" y="964"/>
                </a:lnTo>
                <a:lnTo>
                  <a:pt x="335" y="952"/>
                </a:lnTo>
                <a:lnTo>
                  <a:pt x="335" y="948"/>
                </a:lnTo>
                <a:lnTo>
                  <a:pt x="335" y="944"/>
                </a:lnTo>
                <a:lnTo>
                  <a:pt x="332" y="940"/>
                </a:lnTo>
                <a:lnTo>
                  <a:pt x="326" y="934"/>
                </a:lnTo>
                <a:lnTo>
                  <a:pt x="317" y="931"/>
                </a:lnTo>
                <a:lnTo>
                  <a:pt x="306" y="934"/>
                </a:lnTo>
                <a:lnTo>
                  <a:pt x="302" y="937"/>
                </a:lnTo>
                <a:lnTo>
                  <a:pt x="282" y="928"/>
                </a:lnTo>
                <a:lnTo>
                  <a:pt x="331" y="899"/>
                </a:lnTo>
                <a:lnTo>
                  <a:pt x="383" y="923"/>
                </a:lnTo>
                <a:lnTo>
                  <a:pt x="383" y="928"/>
                </a:lnTo>
                <a:lnTo>
                  <a:pt x="385" y="934"/>
                </a:lnTo>
                <a:lnTo>
                  <a:pt x="391" y="939"/>
                </a:lnTo>
                <a:lnTo>
                  <a:pt x="399" y="940"/>
                </a:lnTo>
                <a:lnTo>
                  <a:pt x="407" y="937"/>
                </a:lnTo>
                <a:lnTo>
                  <a:pt x="413" y="932"/>
                </a:lnTo>
                <a:lnTo>
                  <a:pt x="416" y="924"/>
                </a:lnTo>
                <a:lnTo>
                  <a:pt x="415" y="917"/>
                </a:lnTo>
                <a:lnTo>
                  <a:pt x="408" y="911"/>
                </a:lnTo>
                <a:lnTo>
                  <a:pt x="400" y="910"/>
                </a:lnTo>
                <a:lnTo>
                  <a:pt x="392" y="911"/>
                </a:lnTo>
                <a:lnTo>
                  <a:pt x="389" y="914"/>
                </a:lnTo>
                <a:lnTo>
                  <a:pt x="386" y="918"/>
                </a:lnTo>
                <a:lnTo>
                  <a:pt x="337" y="897"/>
                </a:lnTo>
                <a:lnTo>
                  <a:pt x="382" y="871"/>
                </a:lnTo>
                <a:lnTo>
                  <a:pt x="451" y="901"/>
                </a:lnTo>
                <a:lnTo>
                  <a:pt x="450" y="906"/>
                </a:lnTo>
                <a:lnTo>
                  <a:pt x="450" y="911"/>
                </a:lnTo>
                <a:lnTo>
                  <a:pt x="450" y="917"/>
                </a:lnTo>
                <a:lnTo>
                  <a:pt x="453" y="920"/>
                </a:lnTo>
                <a:lnTo>
                  <a:pt x="459" y="928"/>
                </a:lnTo>
                <a:lnTo>
                  <a:pt x="468" y="932"/>
                </a:lnTo>
                <a:lnTo>
                  <a:pt x="478" y="932"/>
                </a:lnTo>
                <a:lnTo>
                  <a:pt x="488" y="928"/>
                </a:lnTo>
                <a:lnTo>
                  <a:pt x="496" y="922"/>
                </a:lnTo>
                <a:lnTo>
                  <a:pt x="501" y="913"/>
                </a:lnTo>
                <a:lnTo>
                  <a:pt x="502" y="903"/>
                </a:lnTo>
                <a:lnTo>
                  <a:pt x="500" y="894"/>
                </a:lnTo>
                <a:lnTo>
                  <a:pt x="493" y="886"/>
                </a:lnTo>
                <a:lnTo>
                  <a:pt x="484" y="882"/>
                </a:lnTo>
                <a:lnTo>
                  <a:pt x="474" y="882"/>
                </a:lnTo>
                <a:lnTo>
                  <a:pt x="463" y="886"/>
                </a:lnTo>
                <a:lnTo>
                  <a:pt x="459" y="890"/>
                </a:lnTo>
                <a:lnTo>
                  <a:pt x="455" y="894"/>
                </a:lnTo>
                <a:lnTo>
                  <a:pt x="391" y="865"/>
                </a:lnTo>
                <a:lnTo>
                  <a:pt x="475" y="817"/>
                </a:lnTo>
                <a:lnTo>
                  <a:pt x="618" y="902"/>
                </a:lnTo>
                <a:lnTo>
                  <a:pt x="618" y="996"/>
                </a:lnTo>
                <a:close/>
                <a:moveTo>
                  <a:pt x="618" y="872"/>
                </a:moveTo>
                <a:lnTo>
                  <a:pt x="501" y="803"/>
                </a:lnTo>
                <a:lnTo>
                  <a:pt x="540" y="779"/>
                </a:lnTo>
                <a:lnTo>
                  <a:pt x="590" y="783"/>
                </a:lnTo>
                <a:lnTo>
                  <a:pt x="618" y="822"/>
                </a:lnTo>
                <a:lnTo>
                  <a:pt x="618" y="872"/>
                </a:lnTo>
                <a:close/>
                <a:moveTo>
                  <a:pt x="627" y="750"/>
                </a:moveTo>
                <a:lnTo>
                  <a:pt x="606" y="769"/>
                </a:lnTo>
                <a:lnTo>
                  <a:pt x="605" y="741"/>
                </a:lnTo>
                <a:lnTo>
                  <a:pt x="577" y="740"/>
                </a:lnTo>
                <a:lnTo>
                  <a:pt x="595" y="719"/>
                </a:lnTo>
                <a:lnTo>
                  <a:pt x="577" y="699"/>
                </a:lnTo>
                <a:lnTo>
                  <a:pt x="605" y="698"/>
                </a:lnTo>
                <a:lnTo>
                  <a:pt x="606" y="670"/>
                </a:lnTo>
                <a:lnTo>
                  <a:pt x="627" y="689"/>
                </a:lnTo>
                <a:lnTo>
                  <a:pt x="646" y="670"/>
                </a:lnTo>
                <a:lnTo>
                  <a:pt x="649" y="698"/>
                </a:lnTo>
                <a:lnTo>
                  <a:pt x="675" y="699"/>
                </a:lnTo>
                <a:lnTo>
                  <a:pt x="658" y="719"/>
                </a:lnTo>
                <a:lnTo>
                  <a:pt x="675" y="740"/>
                </a:lnTo>
                <a:lnTo>
                  <a:pt x="649" y="741"/>
                </a:lnTo>
                <a:lnTo>
                  <a:pt x="646" y="769"/>
                </a:lnTo>
                <a:lnTo>
                  <a:pt x="627" y="750"/>
                </a:lnTo>
                <a:close/>
                <a:moveTo>
                  <a:pt x="635" y="1219"/>
                </a:moveTo>
                <a:lnTo>
                  <a:pt x="635" y="1203"/>
                </a:lnTo>
                <a:lnTo>
                  <a:pt x="682" y="1169"/>
                </a:lnTo>
                <a:lnTo>
                  <a:pt x="686" y="1172"/>
                </a:lnTo>
                <a:lnTo>
                  <a:pt x="691" y="1172"/>
                </a:lnTo>
                <a:lnTo>
                  <a:pt x="696" y="1172"/>
                </a:lnTo>
                <a:lnTo>
                  <a:pt x="700" y="1169"/>
                </a:lnTo>
                <a:lnTo>
                  <a:pt x="703" y="1165"/>
                </a:lnTo>
                <a:lnTo>
                  <a:pt x="705" y="1161"/>
                </a:lnTo>
                <a:lnTo>
                  <a:pt x="707" y="1156"/>
                </a:lnTo>
                <a:lnTo>
                  <a:pt x="705" y="1151"/>
                </a:lnTo>
                <a:lnTo>
                  <a:pt x="703" y="1146"/>
                </a:lnTo>
                <a:lnTo>
                  <a:pt x="700" y="1142"/>
                </a:lnTo>
                <a:lnTo>
                  <a:pt x="696" y="1139"/>
                </a:lnTo>
                <a:lnTo>
                  <a:pt x="691" y="1139"/>
                </a:lnTo>
                <a:lnTo>
                  <a:pt x="686" y="1139"/>
                </a:lnTo>
                <a:lnTo>
                  <a:pt x="682" y="1142"/>
                </a:lnTo>
                <a:lnTo>
                  <a:pt x="679" y="1146"/>
                </a:lnTo>
                <a:lnTo>
                  <a:pt x="677" y="1151"/>
                </a:lnTo>
                <a:lnTo>
                  <a:pt x="675" y="1156"/>
                </a:lnTo>
                <a:lnTo>
                  <a:pt x="677" y="1160"/>
                </a:lnTo>
                <a:lnTo>
                  <a:pt x="678" y="1164"/>
                </a:lnTo>
                <a:lnTo>
                  <a:pt x="635" y="1195"/>
                </a:lnTo>
                <a:lnTo>
                  <a:pt x="635" y="1135"/>
                </a:lnTo>
                <a:lnTo>
                  <a:pt x="658" y="1118"/>
                </a:lnTo>
                <a:lnTo>
                  <a:pt x="661" y="1121"/>
                </a:lnTo>
                <a:lnTo>
                  <a:pt x="666" y="1123"/>
                </a:lnTo>
                <a:lnTo>
                  <a:pt x="670" y="1123"/>
                </a:lnTo>
                <a:lnTo>
                  <a:pt x="677" y="1123"/>
                </a:lnTo>
                <a:lnTo>
                  <a:pt x="680" y="1119"/>
                </a:lnTo>
                <a:lnTo>
                  <a:pt x="684" y="1115"/>
                </a:lnTo>
                <a:lnTo>
                  <a:pt x="687" y="1110"/>
                </a:lnTo>
                <a:lnTo>
                  <a:pt x="688" y="1104"/>
                </a:lnTo>
                <a:lnTo>
                  <a:pt x="688" y="1100"/>
                </a:lnTo>
                <a:lnTo>
                  <a:pt x="687" y="1097"/>
                </a:lnTo>
                <a:lnTo>
                  <a:pt x="712" y="1079"/>
                </a:lnTo>
                <a:lnTo>
                  <a:pt x="716" y="1080"/>
                </a:lnTo>
                <a:lnTo>
                  <a:pt x="720" y="1083"/>
                </a:lnTo>
                <a:lnTo>
                  <a:pt x="724" y="1083"/>
                </a:lnTo>
                <a:lnTo>
                  <a:pt x="729" y="1081"/>
                </a:lnTo>
                <a:lnTo>
                  <a:pt x="734" y="1079"/>
                </a:lnTo>
                <a:lnTo>
                  <a:pt x="738" y="1075"/>
                </a:lnTo>
                <a:lnTo>
                  <a:pt x="741" y="1070"/>
                </a:lnTo>
                <a:lnTo>
                  <a:pt x="742" y="1063"/>
                </a:lnTo>
                <a:lnTo>
                  <a:pt x="741" y="1057"/>
                </a:lnTo>
                <a:lnTo>
                  <a:pt x="738" y="1051"/>
                </a:lnTo>
                <a:lnTo>
                  <a:pt x="734" y="1047"/>
                </a:lnTo>
                <a:lnTo>
                  <a:pt x="729" y="1043"/>
                </a:lnTo>
                <a:lnTo>
                  <a:pt x="724" y="1043"/>
                </a:lnTo>
                <a:lnTo>
                  <a:pt x="718" y="1043"/>
                </a:lnTo>
                <a:lnTo>
                  <a:pt x="713" y="1047"/>
                </a:lnTo>
                <a:lnTo>
                  <a:pt x="709" y="1051"/>
                </a:lnTo>
                <a:lnTo>
                  <a:pt x="707" y="1057"/>
                </a:lnTo>
                <a:lnTo>
                  <a:pt x="705" y="1063"/>
                </a:lnTo>
                <a:lnTo>
                  <a:pt x="707" y="1066"/>
                </a:lnTo>
                <a:lnTo>
                  <a:pt x="707" y="1070"/>
                </a:lnTo>
                <a:lnTo>
                  <a:pt x="682" y="1088"/>
                </a:lnTo>
                <a:lnTo>
                  <a:pt x="678" y="1085"/>
                </a:lnTo>
                <a:lnTo>
                  <a:pt x="674" y="1084"/>
                </a:lnTo>
                <a:lnTo>
                  <a:pt x="670" y="1084"/>
                </a:lnTo>
                <a:lnTo>
                  <a:pt x="665" y="1085"/>
                </a:lnTo>
                <a:lnTo>
                  <a:pt x="660" y="1088"/>
                </a:lnTo>
                <a:lnTo>
                  <a:pt x="656" y="1092"/>
                </a:lnTo>
                <a:lnTo>
                  <a:pt x="653" y="1097"/>
                </a:lnTo>
                <a:lnTo>
                  <a:pt x="653" y="1104"/>
                </a:lnTo>
                <a:lnTo>
                  <a:pt x="653" y="1109"/>
                </a:lnTo>
                <a:lnTo>
                  <a:pt x="635" y="1122"/>
                </a:lnTo>
                <a:lnTo>
                  <a:pt x="635" y="1066"/>
                </a:lnTo>
                <a:lnTo>
                  <a:pt x="682" y="1032"/>
                </a:lnTo>
                <a:lnTo>
                  <a:pt x="686" y="1034"/>
                </a:lnTo>
                <a:lnTo>
                  <a:pt x="691" y="1036"/>
                </a:lnTo>
                <a:lnTo>
                  <a:pt x="696" y="1034"/>
                </a:lnTo>
                <a:lnTo>
                  <a:pt x="700" y="1032"/>
                </a:lnTo>
                <a:lnTo>
                  <a:pt x="703" y="1028"/>
                </a:lnTo>
                <a:lnTo>
                  <a:pt x="705" y="1024"/>
                </a:lnTo>
                <a:lnTo>
                  <a:pt x="707" y="1019"/>
                </a:lnTo>
                <a:lnTo>
                  <a:pt x="705" y="1013"/>
                </a:lnTo>
                <a:lnTo>
                  <a:pt x="703" y="1008"/>
                </a:lnTo>
                <a:lnTo>
                  <a:pt x="700" y="1006"/>
                </a:lnTo>
                <a:lnTo>
                  <a:pt x="696" y="1003"/>
                </a:lnTo>
                <a:lnTo>
                  <a:pt x="691" y="1002"/>
                </a:lnTo>
                <a:lnTo>
                  <a:pt x="686" y="1003"/>
                </a:lnTo>
                <a:lnTo>
                  <a:pt x="682" y="1006"/>
                </a:lnTo>
                <a:lnTo>
                  <a:pt x="679" y="1008"/>
                </a:lnTo>
                <a:lnTo>
                  <a:pt x="677" y="1013"/>
                </a:lnTo>
                <a:lnTo>
                  <a:pt x="675" y="1019"/>
                </a:lnTo>
                <a:lnTo>
                  <a:pt x="677" y="1023"/>
                </a:lnTo>
                <a:lnTo>
                  <a:pt x="678" y="1026"/>
                </a:lnTo>
                <a:lnTo>
                  <a:pt x="635" y="1058"/>
                </a:lnTo>
                <a:lnTo>
                  <a:pt x="635" y="1007"/>
                </a:lnTo>
                <a:lnTo>
                  <a:pt x="696" y="962"/>
                </a:lnTo>
                <a:lnTo>
                  <a:pt x="700" y="966"/>
                </a:lnTo>
                <a:lnTo>
                  <a:pt x="704" y="969"/>
                </a:lnTo>
                <a:lnTo>
                  <a:pt x="709" y="970"/>
                </a:lnTo>
                <a:lnTo>
                  <a:pt x="714" y="971"/>
                </a:lnTo>
                <a:lnTo>
                  <a:pt x="726" y="968"/>
                </a:lnTo>
                <a:lnTo>
                  <a:pt x="735" y="957"/>
                </a:lnTo>
                <a:lnTo>
                  <a:pt x="738" y="944"/>
                </a:lnTo>
                <a:lnTo>
                  <a:pt x="735" y="930"/>
                </a:lnTo>
                <a:lnTo>
                  <a:pt x="726" y="920"/>
                </a:lnTo>
                <a:lnTo>
                  <a:pt x="714" y="917"/>
                </a:lnTo>
                <a:lnTo>
                  <a:pt x="701" y="920"/>
                </a:lnTo>
                <a:lnTo>
                  <a:pt x="694" y="930"/>
                </a:lnTo>
                <a:lnTo>
                  <a:pt x="690" y="944"/>
                </a:lnTo>
                <a:lnTo>
                  <a:pt x="690" y="949"/>
                </a:lnTo>
                <a:lnTo>
                  <a:pt x="692" y="954"/>
                </a:lnTo>
                <a:lnTo>
                  <a:pt x="635" y="996"/>
                </a:lnTo>
                <a:lnTo>
                  <a:pt x="635" y="898"/>
                </a:lnTo>
                <a:lnTo>
                  <a:pt x="780" y="818"/>
                </a:lnTo>
                <a:lnTo>
                  <a:pt x="861" y="865"/>
                </a:lnTo>
                <a:lnTo>
                  <a:pt x="797" y="894"/>
                </a:lnTo>
                <a:lnTo>
                  <a:pt x="793" y="890"/>
                </a:lnTo>
                <a:lnTo>
                  <a:pt x="789" y="886"/>
                </a:lnTo>
                <a:lnTo>
                  <a:pt x="779" y="884"/>
                </a:lnTo>
                <a:lnTo>
                  <a:pt x="768" y="884"/>
                </a:lnTo>
                <a:lnTo>
                  <a:pt x="760" y="888"/>
                </a:lnTo>
                <a:lnTo>
                  <a:pt x="752" y="894"/>
                </a:lnTo>
                <a:lnTo>
                  <a:pt x="750" y="903"/>
                </a:lnTo>
                <a:lnTo>
                  <a:pt x="751" y="914"/>
                </a:lnTo>
                <a:lnTo>
                  <a:pt x="756" y="922"/>
                </a:lnTo>
                <a:lnTo>
                  <a:pt x="764" y="930"/>
                </a:lnTo>
                <a:lnTo>
                  <a:pt x="775" y="932"/>
                </a:lnTo>
                <a:lnTo>
                  <a:pt x="784" y="932"/>
                </a:lnTo>
                <a:lnTo>
                  <a:pt x="793" y="928"/>
                </a:lnTo>
                <a:lnTo>
                  <a:pt x="800" y="922"/>
                </a:lnTo>
                <a:lnTo>
                  <a:pt x="802" y="917"/>
                </a:lnTo>
                <a:lnTo>
                  <a:pt x="804" y="911"/>
                </a:lnTo>
                <a:lnTo>
                  <a:pt x="802" y="906"/>
                </a:lnTo>
                <a:lnTo>
                  <a:pt x="801" y="902"/>
                </a:lnTo>
                <a:lnTo>
                  <a:pt x="870" y="871"/>
                </a:lnTo>
                <a:lnTo>
                  <a:pt x="916" y="897"/>
                </a:lnTo>
                <a:lnTo>
                  <a:pt x="866" y="918"/>
                </a:lnTo>
                <a:lnTo>
                  <a:pt x="864" y="915"/>
                </a:lnTo>
                <a:lnTo>
                  <a:pt x="860" y="913"/>
                </a:lnTo>
                <a:lnTo>
                  <a:pt x="852" y="910"/>
                </a:lnTo>
                <a:lnTo>
                  <a:pt x="844" y="911"/>
                </a:lnTo>
                <a:lnTo>
                  <a:pt x="839" y="917"/>
                </a:lnTo>
                <a:lnTo>
                  <a:pt x="836" y="924"/>
                </a:lnTo>
                <a:lnTo>
                  <a:pt x="839" y="932"/>
                </a:lnTo>
                <a:lnTo>
                  <a:pt x="845" y="939"/>
                </a:lnTo>
                <a:lnTo>
                  <a:pt x="853" y="941"/>
                </a:lnTo>
                <a:lnTo>
                  <a:pt x="861" y="939"/>
                </a:lnTo>
                <a:lnTo>
                  <a:pt x="868" y="934"/>
                </a:lnTo>
                <a:lnTo>
                  <a:pt x="869" y="930"/>
                </a:lnTo>
                <a:lnTo>
                  <a:pt x="869" y="924"/>
                </a:lnTo>
                <a:lnTo>
                  <a:pt x="921" y="901"/>
                </a:lnTo>
                <a:lnTo>
                  <a:pt x="971" y="928"/>
                </a:lnTo>
                <a:lnTo>
                  <a:pt x="950" y="937"/>
                </a:lnTo>
                <a:lnTo>
                  <a:pt x="946" y="935"/>
                </a:lnTo>
                <a:lnTo>
                  <a:pt x="936" y="932"/>
                </a:lnTo>
                <a:lnTo>
                  <a:pt x="927" y="934"/>
                </a:lnTo>
                <a:lnTo>
                  <a:pt x="920" y="940"/>
                </a:lnTo>
                <a:lnTo>
                  <a:pt x="919" y="944"/>
                </a:lnTo>
                <a:lnTo>
                  <a:pt x="917" y="948"/>
                </a:lnTo>
                <a:lnTo>
                  <a:pt x="917" y="952"/>
                </a:lnTo>
                <a:lnTo>
                  <a:pt x="889" y="965"/>
                </a:lnTo>
                <a:lnTo>
                  <a:pt x="887" y="962"/>
                </a:lnTo>
                <a:lnTo>
                  <a:pt x="883" y="960"/>
                </a:lnTo>
                <a:lnTo>
                  <a:pt x="874" y="957"/>
                </a:lnTo>
                <a:lnTo>
                  <a:pt x="865" y="960"/>
                </a:lnTo>
                <a:lnTo>
                  <a:pt x="857" y="966"/>
                </a:lnTo>
                <a:lnTo>
                  <a:pt x="856" y="975"/>
                </a:lnTo>
                <a:lnTo>
                  <a:pt x="858" y="985"/>
                </a:lnTo>
                <a:lnTo>
                  <a:pt x="866" y="991"/>
                </a:lnTo>
                <a:lnTo>
                  <a:pt x="876" y="994"/>
                </a:lnTo>
                <a:lnTo>
                  <a:pt x="885" y="992"/>
                </a:lnTo>
                <a:lnTo>
                  <a:pt x="893" y="986"/>
                </a:lnTo>
                <a:lnTo>
                  <a:pt x="894" y="982"/>
                </a:lnTo>
                <a:lnTo>
                  <a:pt x="894" y="978"/>
                </a:lnTo>
                <a:lnTo>
                  <a:pt x="894" y="974"/>
                </a:lnTo>
                <a:lnTo>
                  <a:pt x="923" y="961"/>
                </a:lnTo>
                <a:lnTo>
                  <a:pt x="925" y="964"/>
                </a:lnTo>
                <a:lnTo>
                  <a:pt x="928" y="966"/>
                </a:lnTo>
                <a:lnTo>
                  <a:pt x="938" y="969"/>
                </a:lnTo>
                <a:lnTo>
                  <a:pt x="948" y="966"/>
                </a:lnTo>
                <a:lnTo>
                  <a:pt x="954" y="960"/>
                </a:lnTo>
                <a:lnTo>
                  <a:pt x="957" y="956"/>
                </a:lnTo>
                <a:lnTo>
                  <a:pt x="957" y="951"/>
                </a:lnTo>
                <a:lnTo>
                  <a:pt x="955" y="947"/>
                </a:lnTo>
                <a:lnTo>
                  <a:pt x="982" y="935"/>
                </a:lnTo>
                <a:lnTo>
                  <a:pt x="1034" y="965"/>
                </a:lnTo>
                <a:lnTo>
                  <a:pt x="985" y="987"/>
                </a:lnTo>
                <a:lnTo>
                  <a:pt x="983" y="983"/>
                </a:lnTo>
                <a:lnTo>
                  <a:pt x="979" y="981"/>
                </a:lnTo>
                <a:lnTo>
                  <a:pt x="971" y="978"/>
                </a:lnTo>
                <a:lnTo>
                  <a:pt x="963" y="981"/>
                </a:lnTo>
                <a:lnTo>
                  <a:pt x="957" y="986"/>
                </a:lnTo>
                <a:lnTo>
                  <a:pt x="955" y="994"/>
                </a:lnTo>
                <a:lnTo>
                  <a:pt x="958" y="1000"/>
                </a:lnTo>
                <a:lnTo>
                  <a:pt x="965" y="1007"/>
                </a:lnTo>
                <a:lnTo>
                  <a:pt x="972" y="1009"/>
                </a:lnTo>
                <a:lnTo>
                  <a:pt x="980" y="1008"/>
                </a:lnTo>
                <a:lnTo>
                  <a:pt x="985" y="1002"/>
                </a:lnTo>
                <a:lnTo>
                  <a:pt x="988" y="998"/>
                </a:lnTo>
                <a:lnTo>
                  <a:pt x="988" y="992"/>
                </a:lnTo>
                <a:lnTo>
                  <a:pt x="1040" y="969"/>
                </a:lnTo>
                <a:lnTo>
                  <a:pt x="1061" y="981"/>
                </a:lnTo>
                <a:lnTo>
                  <a:pt x="635" y="1219"/>
                </a:lnTo>
                <a:close/>
                <a:moveTo>
                  <a:pt x="1063" y="961"/>
                </a:moveTo>
                <a:lnTo>
                  <a:pt x="1050" y="953"/>
                </a:lnTo>
                <a:lnTo>
                  <a:pt x="1043" y="896"/>
                </a:lnTo>
                <a:lnTo>
                  <a:pt x="1046" y="894"/>
                </a:lnTo>
                <a:lnTo>
                  <a:pt x="1048" y="893"/>
                </a:lnTo>
                <a:lnTo>
                  <a:pt x="1051" y="890"/>
                </a:lnTo>
                <a:lnTo>
                  <a:pt x="1052" y="882"/>
                </a:lnTo>
                <a:lnTo>
                  <a:pt x="1050" y="875"/>
                </a:lnTo>
                <a:lnTo>
                  <a:pt x="1044" y="868"/>
                </a:lnTo>
                <a:lnTo>
                  <a:pt x="1035" y="865"/>
                </a:lnTo>
                <a:lnTo>
                  <a:pt x="1027" y="868"/>
                </a:lnTo>
                <a:lnTo>
                  <a:pt x="1022" y="873"/>
                </a:lnTo>
                <a:lnTo>
                  <a:pt x="1020" y="881"/>
                </a:lnTo>
                <a:lnTo>
                  <a:pt x="1022" y="889"/>
                </a:lnTo>
                <a:lnTo>
                  <a:pt x="1029" y="894"/>
                </a:lnTo>
                <a:lnTo>
                  <a:pt x="1033" y="897"/>
                </a:lnTo>
                <a:lnTo>
                  <a:pt x="1038" y="897"/>
                </a:lnTo>
                <a:lnTo>
                  <a:pt x="1043" y="951"/>
                </a:lnTo>
                <a:lnTo>
                  <a:pt x="991" y="919"/>
                </a:lnTo>
                <a:lnTo>
                  <a:pt x="987" y="892"/>
                </a:lnTo>
                <a:lnTo>
                  <a:pt x="992" y="890"/>
                </a:lnTo>
                <a:lnTo>
                  <a:pt x="996" y="888"/>
                </a:lnTo>
                <a:lnTo>
                  <a:pt x="999" y="884"/>
                </a:lnTo>
                <a:lnTo>
                  <a:pt x="1001" y="875"/>
                </a:lnTo>
                <a:lnTo>
                  <a:pt x="997" y="865"/>
                </a:lnTo>
                <a:lnTo>
                  <a:pt x="991" y="858"/>
                </a:lnTo>
                <a:lnTo>
                  <a:pt x="987" y="856"/>
                </a:lnTo>
                <a:lnTo>
                  <a:pt x="984" y="855"/>
                </a:lnTo>
                <a:lnTo>
                  <a:pt x="980" y="825"/>
                </a:lnTo>
                <a:lnTo>
                  <a:pt x="984" y="822"/>
                </a:lnTo>
                <a:lnTo>
                  <a:pt x="987" y="820"/>
                </a:lnTo>
                <a:lnTo>
                  <a:pt x="989" y="817"/>
                </a:lnTo>
                <a:lnTo>
                  <a:pt x="992" y="808"/>
                </a:lnTo>
                <a:lnTo>
                  <a:pt x="989" y="799"/>
                </a:lnTo>
                <a:lnTo>
                  <a:pt x="982" y="791"/>
                </a:lnTo>
                <a:lnTo>
                  <a:pt x="971" y="788"/>
                </a:lnTo>
                <a:lnTo>
                  <a:pt x="962" y="791"/>
                </a:lnTo>
                <a:lnTo>
                  <a:pt x="955" y="797"/>
                </a:lnTo>
                <a:lnTo>
                  <a:pt x="953" y="807"/>
                </a:lnTo>
                <a:lnTo>
                  <a:pt x="957" y="816"/>
                </a:lnTo>
                <a:lnTo>
                  <a:pt x="963" y="822"/>
                </a:lnTo>
                <a:lnTo>
                  <a:pt x="967" y="824"/>
                </a:lnTo>
                <a:lnTo>
                  <a:pt x="970" y="825"/>
                </a:lnTo>
                <a:lnTo>
                  <a:pt x="974" y="856"/>
                </a:lnTo>
                <a:lnTo>
                  <a:pt x="970" y="858"/>
                </a:lnTo>
                <a:lnTo>
                  <a:pt x="966" y="860"/>
                </a:lnTo>
                <a:lnTo>
                  <a:pt x="965" y="864"/>
                </a:lnTo>
                <a:lnTo>
                  <a:pt x="962" y="873"/>
                </a:lnTo>
                <a:lnTo>
                  <a:pt x="965" y="882"/>
                </a:lnTo>
                <a:lnTo>
                  <a:pt x="972" y="889"/>
                </a:lnTo>
                <a:lnTo>
                  <a:pt x="978" y="892"/>
                </a:lnTo>
                <a:lnTo>
                  <a:pt x="979" y="914"/>
                </a:lnTo>
                <a:lnTo>
                  <a:pt x="930" y="885"/>
                </a:lnTo>
                <a:lnTo>
                  <a:pt x="925" y="827"/>
                </a:lnTo>
                <a:lnTo>
                  <a:pt x="928" y="826"/>
                </a:lnTo>
                <a:lnTo>
                  <a:pt x="930" y="824"/>
                </a:lnTo>
                <a:lnTo>
                  <a:pt x="932" y="821"/>
                </a:lnTo>
                <a:lnTo>
                  <a:pt x="934" y="813"/>
                </a:lnTo>
                <a:lnTo>
                  <a:pt x="932" y="807"/>
                </a:lnTo>
                <a:lnTo>
                  <a:pt x="925" y="800"/>
                </a:lnTo>
                <a:lnTo>
                  <a:pt x="917" y="797"/>
                </a:lnTo>
                <a:lnTo>
                  <a:pt x="910" y="799"/>
                </a:lnTo>
                <a:lnTo>
                  <a:pt x="903" y="805"/>
                </a:lnTo>
                <a:lnTo>
                  <a:pt x="902" y="813"/>
                </a:lnTo>
                <a:lnTo>
                  <a:pt x="904" y="820"/>
                </a:lnTo>
                <a:lnTo>
                  <a:pt x="910" y="826"/>
                </a:lnTo>
                <a:lnTo>
                  <a:pt x="915" y="827"/>
                </a:lnTo>
                <a:lnTo>
                  <a:pt x="919" y="829"/>
                </a:lnTo>
                <a:lnTo>
                  <a:pt x="924" y="881"/>
                </a:lnTo>
                <a:lnTo>
                  <a:pt x="879" y="855"/>
                </a:lnTo>
                <a:lnTo>
                  <a:pt x="872" y="780"/>
                </a:lnTo>
                <a:lnTo>
                  <a:pt x="877" y="779"/>
                </a:lnTo>
                <a:lnTo>
                  <a:pt x="881" y="776"/>
                </a:lnTo>
                <a:lnTo>
                  <a:pt x="885" y="774"/>
                </a:lnTo>
                <a:lnTo>
                  <a:pt x="889" y="769"/>
                </a:lnTo>
                <a:lnTo>
                  <a:pt x="891" y="759"/>
                </a:lnTo>
                <a:lnTo>
                  <a:pt x="890" y="750"/>
                </a:lnTo>
                <a:lnTo>
                  <a:pt x="885" y="741"/>
                </a:lnTo>
                <a:lnTo>
                  <a:pt x="877" y="735"/>
                </a:lnTo>
                <a:lnTo>
                  <a:pt x="866" y="731"/>
                </a:lnTo>
                <a:lnTo>
                  <a:pt x="857" y="731"/>
                </a:lnTo>
                <a:lnTo>
                  <a:pt x="848" y="735"/>
                </a:lnTo>
                <a:lnTo>
                  <a:pt x="841" y="742"/>
                </a:lnTo>
                <a:lnTo>
                  <a:pt x="838" y="752"/>
                </a:lnTo>
                <a:lnTo>
                  <a:pt x="839" y="761"/>
                </a:lnTo>
                <a:lnTo>
                  <a:pt x="844" y="770"/>
                </a:lnTo>
                <a:lnTo>
                  <a:pt x="852" y="776"/>
                </a:lnTo>
                <a:lnTo>
                  <a:pt x="857" y="779"/>
                </a:lnTo>
                <a:lnTo>
                  <a:pt x="862" y="780"/>
                </a:lnTo>
                <a:lnTo>
                  <a:pt x="870" y="851"/>
                </a:lnTo>
                <a:lnTo>
                  <a:pt x="786" y="801"/>
                </a:lnTo>
                <a:lnTo>
                  <a:pt x="789" y="636"/>
                </a:lnTo>
                <a:lnTo>
                  <a:pt x="870" y="589"/>
                </a:lnTo>
                <a:lnTo>
                  <a:pt x="864" y="659"/>
                </a:lnTo>
                <a:lnTo>
                  <a:pt x="858" y="660"/>
                </a:lnTo>
                <a:lnTo>
                  <a:pt x="852" y="663"/>
                </a:lnTo>
                <a:lnTo>
                  <a:pt x="844" y="669"/>
                </a:lnTo>
                <a:lnTo>
                  <a:pt x="840" y="678"/>
                </a:lnTo>
                <a:lnTo>
                  <a:pt x="839" y="687"/>
                </a:lnTo>
                <a:lnTo>
                  <a:pt x="841" y="697"/>
                </a:lnTo>
                <a:lnTo>
                  <a:pt x="848" y="704"/>
                </a:lnTo>
                <a:lnTo>
                  <a:pt x="857" y="708"/>
                </a:lnTo>
                <a:lnTo>
                  <a:pt x="866" y="708"/>
                </a:lnTo>
                <a:lnTo>
                  <a:pt x="877" y="704"/>
                </a:lnTo>
                <a:lnTo>
                  <a:pt x="885" y="698"/>
                </a:lnTo>
                <a:lnTo>
                  <a:pt x="890" y="689"/>
                </a:lnTo>
                <a:lnTo>
                  <a:pt x="891" y="680"/>
                </a:lnTo>
                <a:lnTo>
                  <a:pt x="889" y="670"/>
                </a:lnTo>
                <a:lnTo>
                  <a:pt x="885" y="666"/>
                </a:lnTo>
                <a:lnTo>
                  <a:pt x="881" y="663"/>
                </a:lnTo>
                <a:lnTo>
                  <a:pt x="877" y="660"/>
                </a:lnTo>
                <a:lnTo>
                  <a:pt x="872" y="659"/>
                </a:lnTo>
                <a:lnTo>
                  <a:pt x="879" y="584"/>
                </a:lnTo>
                <a:lnTo>
                  <a:pt x="925" y="558"/>
                </a:lnTo>
                <a:lnTo>
                  <a:pt x="919" y="610"/>
                </a:lnTo>
                <a:lnTo>
                  <a:pt x="915" y="611"/>
                </a:lnTo>
                <a:lnTo>
                  <a:pt x="911" y="613"/>
                </a:lnTo>
                <a:lnTo>
                  <a:pt x="904" y="619"/>
                </a:lnTo>
                <a:lnTo>
                  <a:pt x="902" y="627"/>
                </a:lnTo>
                <a:lnTo>
                  <a:pt x="903" y="635"/>
                </a:lnTo>
                <a:lnTo>
                  <a:pt x="910" y="640"/>
                </a:lnTo>
                <a:lnTo>
                  <a:pt x="917" y="642"/>
                </a:lnTo>
                <a:lnTo>
                  <a:pt x="925" y="639"/>
                </a:lnTo>
                <a:lnTo>
                  <a:pt x="932" y="634"/>
                </a:lnTo>
                <a:lnTo>
                  <a:pt x="934" y="626"/>
                </a:lnTo>
                <a:lnTo>
                  <a:pt x="933" y="618"/>
                </a:lnTo>
                <a:lnTo>
                  <a:pt x="930" y="615"/>
                </a:lnTo>
                <a:lnTo>
                  <a:pt x="928" y="613"/>
                </a:lnTo>
                <a:lnTo>
                  <a:pt x="925" y="611"/>
                </a:lnTo>
                <a:lnTo>
                  <a:pt x="930" y="554"/>
                </a:lnTo>
                <a:lnTo>
                  <a:pt x="980" y="526"/>
                </a:lnTo>
                <a:lnTo>
                  <a:pt x="978" y="549"/>
                </a:lnTo>
                <a:lnTo>
                  <a:pt x="972" y="550"/>
                </a:lnTo>
                <a:lnTo>
                  <a:pt x="965" y="558"/>
                </a:lnTo>
                <a:lnTo>
                  <a:pt x="962" y="567"/>
                </a:lnTo>
                <a:lnTo>
                  <a:pt x="965" y="576"/>
                </a:lnTo>
                <a:lnTo>
                  <a:pt x="967" y="579"/>
                </a:lnTo>
                <a:lnTo>
                  <a:pt x="970" y="581"/>
                </a:lnTo>
                <a:lnTo>
                  <a:pt x="974" y="583"/>
                </a:lnTo>
                <a:lnTo>
                  <a:pt x="970" y="614"/>
                </a:lnTo>
                <a:lnTo>
                  <a:pt x="967" y="615"/>
                </a:lnTo>
                <a:lnTo>
                  <a:pt x="963" y="617"/>
                </a:lnTo>
                <a:lnTo>
                  <a:pt x="957" y="625"/>
                </a:lnTo>
                <a:lnTo>
                  <a:pt x="953" y="634"/>
                </a:lnTo>
                <a:lnTo>
                  <a:pt x="955" y="643"/>
                </a:lnTo>
                <a:lnTo>
                  <a:pt x="962" y="649"/>
                </a:lnTo>
                <a:lnTo>
                  <a:pt x="972" y="651"/>
                </a:lnTo>
                <a:lnTo>
                  <a:pt x="982" y="648"/>
                </a:lnTo>
                <a:lnTo>
                  <a:pt x="989" y="640"/>
                </a:lnTo>
                <a:lnTo>
                  <a:pt x="992" y="631"/>
                </a:lnTo>
                <a:lnTo>
                  <a:pt x="991" y="622"/>
                </a:lnTo>
                <a:lnTo>
                  <a:pt x="988" y="619"/>
                </a:lnTo>
                <a:lnTo>
                  <a:pt x="984" y="617"/>
                </a:lnTo>
                <a:lnTo>
                  <a:pt x="980" y="615"/>
                </a:lnTo>
                <a:lnTo>
                  <a:pt x="984" y="584"/>
                </a:lnTo>
                <a:lnTo>
                  <a:pt x="987" y="583"/>
                </a:lnTo>
                <a:lnTo>
                  <a:pt x="991" y="581"/>
                </a:lnTo>
                <a:lnTo>
                  <a:pt x="999" y="574"/>
                </a:lnTo>
                <a:lnTo>
                  <a:pt x="1001" y="564"/>
                </a:lnTo>
                <a:lnTo>
                  <a:pt x="999" y="555"/>
                </a:lnTo>
                <a:lnTo>
                  <a:pt x="996" y="553"/>
                </a:lnTo>
                <a:lnTo>
                  <a:pt x="992" y="550"/>
                </a:lnTo>
                <a:lnTo>
                  <a:pt x="988" y="547"/>
                </a:lnTo>
                <a:lnTo>
                  <a:pt x="991" y="520"/>
                </a:lnTo>
                <a:lnTo>
                  <a:pt x="1043" y="490"/>
                </a:lnTo>
                <a:lnTo>
                  <a:pt x="1038" y="542"/>
                </a:lnTo>
                <a:lnTo>
                  <a:pt x="1034" y="543"/>
                </a:lnTo>
                <a:lnTo>
                  <a:pt x="1029" y="545"/>
                </a:lnTo>
                <a:lnTo>
                  <a:pt x="1022" y="551"/>
                </a:lnTo>
                <a:lnTo>
                  <a:pt x="1021" y="558"/>
                </a:lnTo>
                <a:lnTo>
                  <a:pt x="1022" y="566"/>
                </a:lnTo>
                <a:lnTo>
                  <a:pt x="1027" y="571"/>
                </a:lnTo>
                <a:lnTo>
                  <a:pt x="1035" y="574"/>
                </a:lnTo>
                <a:lnTo>
                  <a:pt x="1044" y="571"/>
                </a:lnTo>
                <a:lnTo>
                  <a:pt x="1051" y="564"/>
                </a:lnTo>
                <a:lnTo>
                  <a:pt x="1054" y="557"/>
                </a:lnTo>
                <a:lnTo>
                  <a:pt x="1051" y="550"/>
                </a:lnTo>
                <a:lnTo>
                  <a:pt x="1050" y="547"/>
                </a:lnTo>
                <a:lnTo>
                  <a:pt x="1047" y="545"/>
                </a:lnTo>
                <a:lnTo>
                  <a:pt x="1043" y="543"/>
                </a:lnTo>
                <a:lnTo>
                  <a:pt x="1050" y="486"/>
                </a:lnTo>
                <a:lnTo>
                  <a:pt x="1071" y="474"/>
                </a:lnTo>
                <a:lnTo>
                  <a:pt x="1063" y="961"/>
                </a:lnTo>
                <a:close/>
                <a:moveTo>
                  <a:pt x="163" y="580"/>
                </a:moveTo>
                <a:lnTo>
                  <a:pt x="167" y="568"/>
                </a:lnTo>
                <a:lnTo>
                  <a:pt x="166" y="557"/>
                </a:lnTo>
                <a:lnTo>
                  <a:pt x="161" y="546"/>
                </a:lnTo>
                <a:lnTo>
                  <a:pt x="152" y="537"/>
                </a:lnTo>
                <a:lnTo>
                  <a:pt x="140" y="533"/>
                </a:lnTo>
                <a:lnTo>
                  <a:pt x="128" y="534"/>
                </a:lnTo>
                <a:lnTo>
                  <a:pt x="118" y="539"/>
                </a:lnTo>
                <a:lnTo>
                  <a:pt x="108" y="549"/>
                </a:lnTo>
                <a:lnTo>
                  <a:pt x="104" y="560"/>
                </a:lnTo>
                <a:lnTo>
                  <a:pt x="106" y="572"/>
                </a:lnTo>
                <a:lnTo>
                  <a:pt x="111" y="583"/>
                </a:lnTo>
                <a:lnTo>
                  <a:pt x="120" y="592"/>
                </a:lnTo>
                <a:lnTo>
                  <a:pt x="132" y="596"/>
                </a:lnTo>
                <a:lnTo>
                  <a:pt x="144" y="594"/>
                </a:lnTo>
                <a:lnTo>
                  <a:pt x="156" y="589"/>
                </a:lnTo>
                <a:lnTo>
                  <a:pt x="163" y="580"/>
                </a:lnTo>
                <a:close/>
                <a:moveTo>
                  <a:pt x="120" y="655"/>
                </a:moveTo>
                <a:lnTo>
                  <a:pt x="119" y="663"/>
                </a:lnTo>
                <a:lnTo>
                  <a:pt x="120" y="670"/>
                </a:lnTo>
                <a:lnTo>
                  <a:pt x="127" y="677"/>
                </a:lnTo>
                <a:lnTo>
                  <a:pt x="135" y="680"/>
                </a:lnTo>
                <a:lnTo>
                  <a:pt x="144" y="677"/>
                </a:lnTo>
                <a:lnTo>
                  <a:pt x="149" y="672"/>
                </a:lnTo>
                <a:lnTo>
                  <a:pt x="152" y="663"/>
                </a:lnTo>
                <a:lnTo>
                  <a:pt x="149" y="655"/>
                </a:lnTo>
                <a:lnTo>
                  <a:pt x="144" y="648"/>
                </a:lnTo>
                <a:lnTo>
                  <a:pt x="135" y="646"/>
                </a:lnTo>
                <a:lnTo>
                  <a:pt x="127" y="648"/>
                </a:lnTo>
                <a:lnTo>
                  <a:pt x="120" y="655"/>
                </a:lnTo>
                <a:close/>
              </a:path>
            </a:pathLst>
          </a:custGeom>
          <a:solidFill>
            <a:srgbClr val="FFFFFF">
              <a:alpha val="50196"/>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879" name="Oval 4878"/>
          <p:cNvSpPr/>
          <p:nvPr/>
        </p:nvSpPr>
        <p:spPr>
          <a:xfrm>
            <a:off x="3249681" y="2359700"/>
            <a:ext cx="228533" cy="228533"/>
          </a:xfrm>
          <a:prstGeom prst="ellipse">
            <a:avLst/>
          </a:prstGeom>
          <a:solidFill>
            <a:srgbClr val="FFFFFF">
              <a:alpha val="63137"/>
            </a:srgb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80" name="Oval 4879"/>
          <p:cNvSpPr/>
          <p:nvPr/>
        </p:nvSpPr>
        <p:spPr>
          <a:xfrm>
            <a:off x="6942027" y="4954644"/>
            <a:ext cx="228533" cy="228533"/>
          </a:xfrm>
          <a:prstGeom prst="ellipse">
            <a:avLst/>
          </a:prstGeom>
          <a:solidFill>
            <a:srgbClr val="FFFFFF">
              <a:alpha val="63137"/>
            </a:srgb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81" name="Oval 4880"/>
          <p:cNvSpPr/>
          <p:nvPr/>
        </p:nvSpPr>
        <p:spPr>
          <a:xfrm>
            <a:off x="8177199" y="4161789"/>
            <a:ext cx="228533" cy="228533"/>
          </a:xfrm>
          <a:prstGeom prst="ellipse">
            <a:avLst/>
          </a:prstGeom>
          <a:solidFill>
            <a:srgbClr val="FFFFFF">
              <a:alpha val="63137"/>
            </a:srgb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96" name="Freeform 3890"/>
          <p:cNvSpPr>
            <a:spLocks noEditPoints="1"/>
          </p:cNvSpPr>
          <p:nvPr/>
        </p:nvSpPr>
        <p:spPr bwMode="auto">
          <a:xfrm>
            <a:off x="9192077" y="-308614"/>
            <a:ext cx="1799561" cy="1799561"/>
          </a:xfrm>
          <a:custGeom>
            <a:avLst/>
            <a:gdLst>
              <a:gd name="T0" fmla="*/ 975 w 1259"/>
              <a:gd name="T1" fmla="*/ 624 h 1259"/>
              <a:gd name="T2" fmla="*/ 911 w 1259"/>
              <a:gd name="T3" fmla="*/ 509 h 1259"/>
              <a:gd name="T4" fmla="*/ 934 w 1259"/>
              <a:gd name="T5" fmla="*/ 374 h 1259"/>
              <a:gd name="T6" fmla="*/ 877 w 1259"/>
              <a:gd name="T7" fmla="*/ 264 h 1259"/>
              <a:gd name="T8" fmla="*/ 747 w 1259"/>
              <a:gd name="T9" fmla="*/ 344 h 1259"/>
              <a:gd name="T10" fmla="*/ 657 w 1259"/>
              <a:gd name="T11" fmla="*/ 263 h 1259"/>
              <a:gd name="T12" fmla="*/ 628 w 1259"/>
              <a:gd name="T13" fmla="*/ 0 h 1259"/>
              <a:gd name="T14" fmla="*/ 544 w 1259"/>
              <a:gd name="T15" fmla="*/ 322 h 1259"/>
              <a:gd name="T16" fmla="*/ 470 w 1259"/>
              <a:gd name="T17" fmla="*/ 353 h 1259"/>
              <a:gd name="T18" fmla="*/ 183 w 1259"/>
              <a:gd name="T19" fmla="*/ 186 h 1259"/>
              <a:gd name="T20" fmla="*/ 348 w 1259"/>
              <a:gd name="T21" fmla="*/ 393 h 1259"/>
              <a:gd name="T22" fmla="*/ 345 w 1259"/>
              <a:gd name="T23" fmla="*/ 514 h 1259"/>
              <a:gd name="T24" fmla="*/ 196 w 1259"/>
              <a:gd name="T25" fmla="*/ 550 h 1259"/>
              <a:gd name="T26" fmla="*/ 234 w 1259"/>
              <a:gd name="T27" fmla="*/ 668 h 1259"/>
              <a:gd name="T28" fmla="*/ 348 w 1259"/>
              <a:gd name="T29" fmla="*/ 745 h 1259"/>
              <a:gd name="T30" fmla="*/ 383 w 1259"/>
              <a:gd name="T31" fmla="*/ 872 h 1259"/>
              <a:gd name="T32" fmla="*/ 197 w 1259"/>
              <a:gd name="T33" fmla="*/ 1064 h 1259"/>
              <a:gd name="T34" fmla="*/ 407 w 1259"/>
              <a:gd name="T35" fmla="*/ 860 h 1259"/>
              <a:gd name="T36" fmla="*/ 566 w 1259"/>
              <a:gd name="T37" fmla="*/ 901 h 1259"/>
              <a:gd name="T38" fmla="*/ 573 w 1259"/>
              <a:gd name="T39" fmla="*/ 1079 h 1259"/>
              <a:gd name="T40" fmla="*/ 746 w 1259"/>
              <a:gd name="T41" fmla="*/ 915 h 1259"/>
              <a:gd name="T42" fmla="*/ 748 w 1259"/>
              <a:gd name="T43" fmla="*/ 912 h 1259"/>
              <a:gd name="T44" fmla="*/ 750 w 1259"/>
              <a:gd name="T45" fmla="*/ 912 h 1259"/>
              <a:gd name="T46" fmla="*/ 989 w 1259"/>
              <a:gd name="T47" fmla="*/ 905 h 1259"/>
              <a:gd name="T48" fmla="*/ 865 w 1259"/>
              <a:gd name="T49" fmla="*/ 774 h 1259"/>
              <a:gd name="T50" fmla="*/ 950 w 1259"/>
              <a:gd name="T51" fmla="*/ 632 h 1259"/>
              <a:gd name="T52" fmla="*/ 1242 w 1259"/>
              <a:gd name="T53" fmla="*/ 628 h 1259"/>
              <a:gd name="T54" fmla="*/ 847 w 1259"/>
              <a:gd name="T55" fmla="*/ 728 h 1259"/>
              <a:gd name="T56" fmla="*/ 762 w 1259"/>
              <a:gd name="T57" fmla="*/ 732 h 1259"/>
              <a:gd name="T58" fmla="*/ 691 w 1259"/>
              <a:gd name="T59" fmla="*/ 826 h 1259"/>
              <a:gd name="T60" fmla="*/ 635 w 1259"/>
              <a:gd name="T61" fmla="*/ 789 h 1259"/>
              <a:gd name="T62" fmla="*/ 611 w 1259"/>
              <a:gd name="T63" fmla="*/ 795 h 1259"/>
              <a:gd name="T64" fmla="*/ 570 w 1259"/>
              <a:gd name="T65" fmla="*/ 826 h 1259"/>
              <a:gd name="T66" fmla="*/ 468 w 1259"/>
              <a:gd name="T67" fmla="*/ 695 h 1259"/>
              <a:gd name="T68" fmla="*/ 407 w 1259"/>
              <a:gd name="T69" fmla="*/ 713 h 1259"/>
              <a:gd name="T70" fmla="*/ 412 w 1259"/>
              <a:gd name="T71" fmla="*/ 531 h 1259"/>
              <a:gd name="T72" fmla="*/ 497 w 1259"/>
              <a:gd name="T73" fmla="*/ 527 h 1259"/>
              <a:gd name="T74" fmla="*/ 568 w 1259"/>
              <a:gd name="T75" fmla="*/ 432 h 1259"/>
              <a:gd name="T76" fmla="*/ 624 w 1259"/>
              <a:gd name="T77" fmla="*/ 470 h 1259"/>
              <a:gd name="T78" fmla="*/ 648 w 1259"/>
              <a:gd name="T79" fmla="*/ 465 h 1259"/>
              <a:gd name="T80" fmla="*/ 687 w 1259"/>
              <a:gd name="T81" fmla="*/ 432 h 1259"/>
              <a:gd name="T82" fmla="*/ 789 w 1259"/>
              <a:gd name="T83" fmla="*/ 564 h 1259"/>
              <a:gd name="T84" fmla="*/ 852 w 1259"/>
              <a:gd name="T85" fmla="*/ 545 h 1259"/>
              <a:gd name="T86" fmla="*/ 811 w 1259"/>
              <a:gd name="T87" fmla="*/ 609 h 1259"/>
              <a:gd name="T88" fmla="*/ 802 w 1259"/>
              <a:gd name="T89" fmla="*/ 483 h 1259"/>
              <a:gd name="T90" fmla="*/ 851 w 1259"/>
              <a:gd name="T91" fmla="*/ 401 h 1259"/>
              <a:gd name="T92" fmla="*/ 701 w 1259"/>
              <a:gd name="T93" fmla="*/ 390 h 1259"/>
              <a:gd name="T94" fmla="*/ 607 w 1259"/>
              <a:gd name="T95" fmla="*/ 404 h 1259"/>
              <a:gd name="T96" fmla="*/ 513 w 1259"/>
              <a:gd name="T97" fmla="*/ 488 h 1259"/>
              <a:gd name="T98" fmla="*/ 488 w 1259"/>
              <a:gd name="T99" fmla="*/ 495 h 1259"/>
              <a:gd name="T100" fmla="*/ 412 w 1259"/>
              <a:gd name="T101" fmla="*/ 491 h 1259"/>
              <a:gd name="T102" fmla="*/ 311 w 1259"/>
              <a:gd name="T103" fmla="*/ 627 h 1259"/>
              <a:gd name="T104" fmla="*/ 447 w 1259"/>
              <a:gd name="T105" fmla="*/ 649 h 1259"/>
              <a:gd name="T106" fmla="*/ 457 w 1259"/>
              <a:gd name="T107" fmla="*/ 775 h 1259"/>
              <a:gd name="T108" fmla="*/ 408 w 1259"/>
              <a:gd name="T109" fmla="*/ 859 h 1259"/>
              <a:gd name="T110" fmla="*/ 557 w 1259"/>
              <a:gd name="T111" fmla="*/ 868 h 1259"/>
              <a:gd name="T112" fmla="*/ 652 w 1259"/>
              <a:gd name="T113" fmla="*/ 855 h 1259"/>
              <a:gd name="T114" fmla="*/ 746 w 1259"/>
              <a:gd name="T115" fmla="*/ 771 h 1259"/>
              <a:gd name="T116" fmla="*/ 771 w 1259"/>
              <a:gd name="T117" fmla="*/ 763 h 1259"/>
              <a:gd name="T118" fmla="*/ 847 w 1259"/>
              <a:gd name="T119" fmla="*/ 767 h 1259"/>
              <a:gd name="T120" fmla="*/ 947 w 1259"/>
              <a:gd name="T121" fmla="*/ 632 h 1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1259">
                <a:moveTo>
                  <a:pt x="1242" y="628"/>
                </a:moveTo>
                <a:lnTo>
                  <a:pt x="1259" y="628"/>
                </a:lnTo>
                <a:lnTo>
                  <a:pt x="1078" y="569"/>
                </a:lnTo>
                <a:lnTo>
                  <a:pt x="1025" y="592"/>
                </a:lnTo>
                <a:lnTo>
                  <a:pt x="1063" y="547"/>
                </a:lnTo>
                <a:lnTo>
                  <a:pt x="915" y="512"/>
                </a:lnTo>
                <a:lnTo>
                  <a:pt x="996" y="598"/>
                </a:lnTo>
                <a:lnTo>
                  <a:pt x="975" y="624"/>
                </a:lnTo>
                <a:lnTo>
                  <a:pt x="950" y="624"/>
                </a:lnTo>
                <a:lnTo>
                  <a:pt x="937" y="545"/>
                </a:lnTo>
                <a:lnTo>
                  <a:pt x="898" y="564"/>
                </a:lnTo>
                <a:lnTo>
                  <a:pt x="911" y="514"/>
                </a:lnTo>
                <a:lnTo>
                  <a:pt x="913" y="512"/>
                </a:lnTo>
                <a:lnTo>
                  <a:pt x="912" y="510"/>
                </a:lnTo>
                <a:lnTo>
                  <a:pt x="912" y="509"/>
                </a:lnTo>
                <a:lnTo>
                  <a:pt x="911" y="509"/>
                </a:lnTo>
                <a:lnTo>
                  <a:pt x="865" y="483"/>
                </a:lnTo>
                <a:lnTo>
                  <a:pt x="906" y="470"/>
                </a:lnTo>
                <a:lnTo>
                  <a:pt x="858" y="404"/>
                </a:lnTo>
                <a:lnTo>
                  <a:pt x="875" y="387"/>
                </a:lnTo>
                <a:lnTo>
                  <a:pt x="908" y="390"/>
                </a:lnTo>
                <a:lnTo>
                  <a:pt x="912" y="508"/>
                </a:lnTo>
                <a:lnTo>
                  <a:pt x="992" y="380"/>
                </a:lnTo>
                <a:lnTo>
                  <a:pt x="934" y="374"/>
                </a:lnTo>
                <a:lnTo>
                  <a:pt x="987" y="352"/>
                </a:lnTo>
                <a:lnTo>
                  <a:pt x="1073" y="183"/>
                </a:lnTo>
                <a:lnTo>
                  <a:pt x="1061" y="195"/>
                </a:lnTo>
                <a:lnTo>
                  <a:pt x="1061" y="195"/>
                </a:lnTo>
                <a:lnTo>
                  <a:pt x="1073" y="183"/>
                </a:lnTo>
                <a:lnTo>
                  <a:pt x="904" y="270"/>
                </a:lnTo>
                <a:lnTo>
                  <a:pt x="882" y="322"/>
                </a:lnTo>
                <a:lnTo>
                  <a:pt x="877" y="264"/>
                </a:lnTo>
                <a:lnTo>
                  <a:pt x="748" y="344"/>
                </a:lnTo>
                <a:lnTo>
                  <a:pt x="866" y="348"/>
                </a:lnTo>
                <a:lnTo>
                  <a:pt x="870" y="381"/>
                </a:lnTo>
                <a:lnTo>
                  <a:pt x="852" y="399"/>
                </a:lnTo>
                <a:lnTo>
                  <a:pt x="786" y="352"/>
                </a:lnTo>
                <a:lnTo>
                  <a:pt x="773" y="394"/>
                </a:lnTo>
                <a:lnTo>
                  <a:pt x="747" y="349"/>
                </a:lnTo>
                <a:lnTo>
                  <a:pt x="747" y="344"/>
                </a:lnTo>
                <a:lnTo>
                  <a:pt x="745" y="346"/>
                </a:lnTo>
                <a:lnTo>
                  <a:pt x="745" y="346"/>
                </a:lnTo>
                <a:lnTo>
                  <a:pt x="743" y="346"/>
                </a:lnTo>
                <a:lnTo>
                  <a:pt x="692" y="359"/>
                </a:lnTo>
                <a:lnTo>
                  <a:pt x="712" y="322"/>
                </a:lnTo>
                <a:lnTo>
                  <a:pt x="632" y="309"/>
                </a:lnTo>
                <a:lnTo>
                  <a:pt x="632" y="284"/>
                </a:lnTo>
                <a:lnTo>
                  <a:pt x="657" y="263"/>
                </a:lnTo>
                <a:lnTo>
                  <a:pt x="743" y="344"/>
                </a:lnTo>
                <a:lnTo>
                  <a:pt x="709" y="196"/>
                </a:lnTo>
                <a:lnTo>
                  <a:pt x="665" y="234"/>
                </a:lnTo>
                <a:lnTo>
                  <a:pt x="686" y="181"/>
                </a:lnTo>
                <a:lnTo>
                  <a:pt x="628" y="0"/>
                </a:lnTo>
                <a:lnTo>
                  <a:pt x="628" y="17"/>
                </a:lnTo>
                <a:lnTo>
                  <a:pt x="628" y="17"/>
                </a:lnTo>
                <a:lnTo>
                  <a:pt x="628" y="0"/>
                </a:lnTo>
                <a:lnTo>
                  <a:pt x="569" y="181"/>
                </a:lnTo>
                <a:lnTo>
                  <a:pt x="591" y="234"/>
                </a:lnTo>
                <a:lnTo>
                  <a:pt x="547" y="196"/>
                </a:lnTo>
                <a:lnTo>
                  <a:pt x="511" y="344"/>
                </a:lnTo>
                <a:lnTo>
                  <a:pt x="598" y="263"/>
                </a:lnTo>
                <a:lnTo>
                  <a:pt x="624" y="284"/>
                </a:lnTo>
                <a:lnTo>
                  <a:pt x="624" y="309"/>
                </a:lnTo>
                <a:lnTo>
                  <a:pt x="544" y="322"/>
                </a:lnTo>
                <a:lnTo>
                  <a:pt x="564" y="361"/>
                </a:lnTo>
                <a:lnTo>
                  <a:pt x="514" y="348"/>
                </a:lnTo>
                <a:lnTo>
                  <a:pt x="511" y="346"/>
                </a:lnTo>
                <a:lnTo>
                  <a:pt x="510" y="347"/>
                </a:lnTo>
                <a:lnTo>
                  <a:pt x="509" y="347"/>
                </a:lnTo>
                <a:lnTo>
                  <a:pt x="509" y="348"/>
                </a:lnTo>
                <a:lnTo>
                  <a:pt x="483" y="393"/>
                </a:lnTo>
                <a:lnTo>
                  <a:pt x="470" y="353"/>
                </a:lnTo>
                <a:lnTo>
                  <a:pt x="404" y="401"/>
                </a:lnTo>
                <a:lnTo>
                  <a:pt x="387" y="383"/>
                </a:lnTo>
                <a:lnTo>
                  <a:pt x="390" y="351"/>
                </a:lnTo>
                <a:lnTo>
                  <a:pt x="508" y="347"/>
                </a:lnTo>
                <a:lnTo>
                  <a:pt x="379" y="267"/>
                </a:lnTo>
                <a:lnTo>
                  <a:pt x="374" y="325"/>
                </a:lnTo>
                <a:lnTo>
                  <a:pt x="352" y="271"/>
                </a:lnTo>
                <a:lnTo>
                  <a:pt x="183" y="186"/>
                </a:lnTo>
                <a:lnTo>
                  <a:pt x="195" y="196"/>
                </a:lnTo>
                <a:lnTo>
                  <a:pt x="195" y="198"/>
                </a:lnTo>
                <a:lnTo>
                  <a:pt x="183" y="186"/>
                </a:lnTo>
                <a:lnTo>
                  <a:pt x="269" y="353"/>
                </a:lnTo>
                <a:lnTo>
                  <a:pt x="323" y="377"/>
                </a:lnTo>
                <a:lnTo>
                  <a:pt x="264" y="382"/>
                </a:lnTo>
                <a:lnTo>
                  <a:pt x="344" y="510"/>
                </a:lnTo>
                <a:lnTo>
                  <a:pt x="348" y="393"/>
                </a:lnTo>
                <a:lnTo>
                  <a:pt x="381" y="389"/>
                </a:lnTo>
                <a:lnTo>
                  <a:pt x="399" y="406"/>
                </a:lnTo>
                <a:lnTo>
                  <a:pt x="352" y="473"/>
                </a:lnTo>
                <a:lnTo>
                  <a:pt x="394" y="486"/>
                </a:lnTo>
                <a:lnTo>
                  <a:pt x="349" y="512"/>
                </a:lnTo>
                <a:lnTo>
                  <a:pt x="344" y="512"/>
                </a:lnTo>
                <a:lnTo>
                  <a:pt x="345" y="514"/>
                </a:lnTo>
                <a:lnTo>
                  <a:pt x="345" y="514"/>
                </a:lnTo>
                <a:lnTo>
                  <a:pt x="345" y="514"/>
                </a:lnTo>
                <a:lnTo>
                  <a:pt x="358" y="565"/>
                </a:lnTo>
                <a:lnTo>
                  <a:pt x="322" y="547"/>
                </a:lnTo>
                <a:lnTo>
                  <a:pt x="309" y="627"/>
                </a:lnTo>
                <a:lnTo>
                  <a:pt x="284" y="627"/>
                </a:lnTo>
                <a:lnTo>
                  <a:pt x="263" y="602"/>
                </a:lnTo>
                <a:lnTo>
                  <a:pt x="344" y="516"/>
                </a:lnTo>
                <a:lnTo>
                  <a:pt x="196" y="550"/>
                </a:lnTo>
                <a:lnTo>
                  <a:pt x="234" y="594"/>
                </a:lnTo>
                <a:lnTo>
                  <a:pt x="180" y="573"/>
                </a:lnTo>
                <a:lnTo>
                  <a:pt x="0" y="631"/>
                </a:lnTo>
                <a:lnTo>
                  <a:pt x="17" y="631"/>
                </a:lnTo>
                <a:lnTo>
                  <a:pt x="17" y="631"/>
                </a:lnTo>
                <a:lnTo>
                  <a:pt x="0" y="631"/>
                </a:lnTo>
                <a:lnTo>
                  <a:pt x="180" y="689"/>
                </a:lnTo>
                <a:lnTo>
                  <a:pt x="234" y="668"/>
                </a:lnTo>
                <a:lnTo>
                  <a:pt x="196" y="712"/>
                </a:lnTo>
                <a:lnTo>
                  <a:pt x="344" y="746"/>
                </a:lnTo>
                <a:lnTo>
                  <a:pt x="263" y="660"/>
                </a:lnTo>
                <a:lnTo>
                  <a:pt x="284" y="635"/>
                </a:lnTo>
                <a:lnTo>
                  <a:pt x="309" y="635"/>
                </a:lnTo>
                <a:lnTo>
                  <a:pt x="322" y="715"/>
                </a:lnTo>
                <a:lnTo>
                  <a:pt x="361" y="695"/>
                </a:lnTo>
                <a:lnTo>
                  <a:pt x="348" y="745"/>
                </a:lnTo>
                <a:lnTo>
                  <a:pt x="345" y="747"/>
                </a:lnTo>
                <a:lnTo>
                  <a:pt x="347" y="749"/>
                </a:lnTo>
                <a:lnTo>
                  <a:pt x="347" y="749"/>
                </a:lnTo>
                <a:lnTo>
                  <a:pt x="348" y="749"/>
                </a:lnTo>
                <a:lnTo>
                  <a:pt x="392" y="776"/>
                </a:lnTo>
                <a:lnTo>
                  <a:pt x="353" y="788"/>
                </a:lnTo>
                <a:lnTo>
                  <a:pt x="400" y="855"/>
                </a:lnTo>
                <a:lnTo>
                  <a:pt x="383" y="872"/>
                </a:lnTo>
                <a:lnTo>
                  <a:pt x="350" y="869"/>
                </a:lnTo>
                <a:lnTo>
                  <a:pt x="347" y="750"/>
                </a:lnTo>
                <a:lnTo>
                  <a:pt x="267" y="880"/>
                </a:lnTo>
                <a:lnTo>
                  <a:pt x="324" y="884"/>
                </a:lnTo>
                <a:lnTo>
                  <a:pt x="272" y="907"/>
                </a:lnTo>
                <a:lnTo>
                  <a:pt x="186" y="1076"/>
                </a:lnTo>
                <a:lnTo>
                  <a:pt x="197" y="1064"/>
                </a:lnTo>
                <a:lnTo>
                  <a:pt x="197" y="1064"/>
                </a:lnTo>
                <a:lnTo>
                  <a:pt x="186" y="1076"/>
                </a:lnTo>
                <a:lnTo>
                  <a:pt x="353" y="990"/>
                </a:lnTo>
                <a:lnTo>
                  <a:pt x="377" y="936"/>
                </a:lnTo>
                <a:lnTo>
                  <a:pt x="382" y="995"/>
                </a:lnTo>
                <a:lnTo>
                  <a:pt x="510" y="914"/>
                </a:lnTo>
                <a:lnTo>
                  <a:pt x="392" y="910"/>
                </a:lnTo>
                <a:lnTo>
                  <a:pt x="388" y="877"/>
                </a:lnTo>
                <a:lnTo>
                  <a:pt x="407" y="860"/>
                </a:lnTo>
                <a:lnTo>
                  <a:pt x="472" y="907"/>
                </a:lnTo>
                <a:lnTo>
                  <a:pt x="485" y="865"/>
                </a:lnTo>
                <a:lnTo>
                  <a:pt x="511" y="910"/>
                </a:lnTo>
                <a:lnTo>
                  <a:pt x="511" y="914"/>
                </a:lnTo>
                <a:lnTo>
                  <a:pt x="514" y="914"/>
                </a:lnTo>
                <a:lnTo>
                  <a:pt x="514" y="914"/>
                </a:lnTo>
                <a:lnTo>
                  <a:pt x="515" y="914"/>
                </a:lnTo>
                <a:lnTo>
                  <a:pt x="566" y="901"/>
                </a:lnTo>
                <a:lnTo>
                  <a:pt x="547" y="937"/>
                </a:lnTo>
                <a:lnTo>
                  <a:pt x="627" y="950"/>
                </a:lnTo>
                <a:lnTo>
                  <a:pt x="627" y="975"/>
                </a:lnTo>
                <a:lnTo>
                  <a:pt x="602" y="996"/>
                </a:lnTo>
                <a:lnTo>
                  <a:pt x="515" y="915"/>
                </a:lnTo>
                <a:lnTo>
                  <a:pt x="549" y="1063"/>
                </a:lnTo>
                <a:lnTo>
                  <a:pt x="594" y="1025"/>
                </a:lnTo>
                <a:lnTo>
                  <a:pt x="573" y="1079"/>
                </a:lnTo>
                <a:lnTo>
                  <a:pt x="631" y="1259"/>
                </a:lnTo>
                <a:lnTo>
                  <a:pt x="631" y="1242"/>
                </a:lnTo>
                <a:lnTo>
                  <a:pt x="631" y="1242"/>
                </a:lnTo>
                <a:lnTo>
                  <a:pt x="631" y="1259"/>
                </a:lnTo>
                <a:lnTo>
                  <a:pt x="688" y="1079"/>
                </a:lnTo>
                <a:lnTo>
                  <a:pt x="667" y="1025"/>
                </a:lnTo>
                <a:lnTo>
                  <a:pt x="712" y="1063"/>
                </a:lnTo>
                <a:lnTo>
                  <a:pt x="746" y="915"/>
                </a:lnTo>
                <a:lnTo>
                  <a:pt x="659" y="996"/>
                </a:lnTo>
                <a:lnTo>
                  <a:pt x="635" y="975"/>
                </a:lnTo>
                <a:lnTo>
                  <a:pt x="635" y="950"/>
                </a:lnTo>
                <a:lnTo>
                  <a:pt x="714" y="937"/>
                </a:lnTo>
                <a:lnTo>
                  <a:pt x="695" y="898"/>
                </a:lnTo>
                <a:lnTo>
                  <a:pt x="745" y="911"/>
                </a:lnTo>
                <a:lnTo>
                  <a:pt x="747" y="914"/>
                </a:lnTo>
                <a:lnTo>
                  <a:pt x="748" y="912"/>
                </a:lnTo>
                <a:lnTo>
                  <a:pt x="748" y="912"/>
                </a:lnTo>
                <a:lnTo>
                  <a:pt x="748" y="911"/>
                </a:lnTo>
                <a:lnTo>
                  <a:pt x="776" y="865"/>
                </a:lnTo>
                <a:lnTo>
                  <a:pt x="789" y="906"/>
                </a:lnTo>
                <a:lnTo>
                  <a:pt x="854" y="859"/>
                </a:lnTo>
                <a:lnTo>
                  <a:pt x="871" y="876"/>
                </a:lnTo>
                <a:lnTo>
                  <a:pt x="869" y="908"/>
                </a:lnTo>
                <a:lnTo>
                  <a:pt x="750" y="912"/>
                </a:lnTo>
                <a:lnTo>
                  <a:pt x="879" y="992"/>
                </a:lnTo>
                <a:lnTo>
                  <a:pt x="883" y="935"/>
                </a:lnTo>
                <a:lnTo>
                  <a:pt x="907" y="987"/>
                </a:lnTo>
                <a:lnTo>
                  <a:pt x="1076" y="1073"/>
                </a:lnTo>
                <a:lnTo>
                  <a:pt x="1064" y="1062"/>
                </a:lnTo>
                <a:lnTo>
                  <a:pt x="1064" y="1062"/>
                </a:lnTo>
                <a:lnTo>
                  <a:pt x="1076" y="1073"/>
                </a:lnTo>
                <a:lnTo>
                  <a:pt x="989" y="905"/>
                </a:lnTo>
                <a:lnTo>
                  <a:pt x="936" y="882"/>
                </a:lnTo>
                <a:lnTo>
                  <a:pt x="995" y="877"/>
                </a:lnTo>
                <a:lnTo>
                  <a:pt x="913" y="749"/>
                </a:lnTo>
                <a:lnTo>
                  <a:pt x="909" y="867"/>
                </a:lnTo>
                <a:lnTo>
                  <a:pt x="878" y="870"/>
                </a:lnTo>
                <a:lnTo>
                  <a:pt x="860" y="852"/>
                </a:lnTo>
                <a:lnTo>
                  <a:pt x="907" y="787"/>
                </a:lnTo>
                <a:lnTo>
                  <a:pt x="865" y="774"/>
                </a:lnTo>
                <a:lnTo>
                  <a:pt x="909" y="747"/>
                </a:lnTo>
                <a:lnTo>
                  <a:pt x="913" y="747"/>
                </a:lnTo>
                <a:lnTo>
                  <a:pt x="913" y="745"/>
                </a:lnTo>
                <a:lnTo>
                  <a:pt x="913" y="745"/>
                </a:lnTo>
                <a:lnTo>
                  <a:pt x="913" y="743"/>
                </a:lnTo>
                <a:lnTo>
                  <a:pt x="900" y="692"/>
                </a:lnTo>
                <a:lnTo>
                  <a:pt x="937" y="712"/>
                </a:lnTo>
                <a:lnTo>
                  <a:pt x="950" y="632"/>
                </a:lnTo>
                <a:lnTo>
                  <a:pt x="975" y="632"/>
                </a:lnTo>
                <a:lnTo>
                  <a:pt x="996" y="657"/>
                </a:lnTo>
                <a:lnTo>
                  <a:pt x="915" y="743"/>
                </a:lnTo>
                <a:lnTo>
                  <a:pt x="1063" y="709"/>
                </a:lnTo>
                <a:lnTo>
                  <a:pt x="1025" y="665"/>
                </a:lnTo>
                <a:lnTo>
                  <a:pt x="1078" y="686"/>
                </a:lnTo>
                <a:lnTo>
                  <a:pt x="1259" y="628"/>
                </a:lnTo>
                <a:lnTo>
                  <a:pt x="1242" y="628"/>
                </a:lnTo>
                <a:lnTo>
                  <a:pt x="1242" y="628"/>
                </a:lnTo>
                <a:close/>
                <a:moveTo>
                  <a:pt x="947" y="624"/>
                </a:moveTo>
                <a:lnTo>
                  <a:pt x="824" y="624"/>
                </a:lnTo>
                <a:lnTo>
                  <a:pt x="854" y="607"/>
                </a:lnTo>
                <a:lnTo>
                  <a:pt x="885" y="590"/>
                </a:lnTo>
                <a:lnTo>
                  <a:pt x="947" y="624"/>
                </a:lnTo>
                <a:close/>
                <a:moveTo>
                  <a:pt x="851" y="721"/>
                </a:moveTo>
                <a:lnTo>
                  <a:pt x="847" y="728"/>
                </a:lnTo>
                <a:lnTo>
                  <a:pt x="811" y="725"/>
                </a:lnTo>
                <a:lnTo>
                  <a:pt x="809" y="702"/>
                </a:lnTo>
                <a:lnTo>
                  <a:pt x="826" y="687"/>
                </a:lnTo>
                <a:lnTo>
                  <a:pt x="852" y="711"/>
                </a:lnTo>
                <a:lnTo>
                  <a:pt x="851" y="721"/>
                </a:lnTo>
                <a:close/>
                <a:moveTo>
                  <a:pt x="794" y="648"/>
                </a:moveTo>
                <a:lnTo>
                  <a:pt x="789" y="696"/>
                </a:lnTo>
                <a:lnTo>
                  <a:pt x="762" y="732"/>
                </a:lnTo>
                <a:lnTo>
                  <a:pt x="746" y="738"/>
                </a:lnTo>
                <a:lnTo>
                  <a:pt x="661" y="653"/>
                </a:lnTo>
                <a:lnTo>
                  <a:pt x="652" y="639"/>
                </a:lnTo>
                <a:lnTo>
                  <a:pt x="682" y="632"/>
                </a:lnTo>
                <a:lnTo>
                  <a:pt x="789" y="632"/>
                </a:lnTo>
                <a:lnTo>
                  <a:pt x="794" y="648"/>
                </a:lnTo>
                <a:close/>
                <a:moveTo>
                  <a:pt x="714" y="852"/>
                </a:moveTo>
                <a:lnTo>
                  <a:pt x="691" y="826"/>
                </a:lnTo>
                <a:lnTo>
                  <a:pt x="705" y="808"/>
                </a:lnTo>
                <a:lnTo>
                  <a:pt x="727" y="810"/>
                </a:lnTo>
                <a:lnTo>
                  <a:pt x="729" y="844"/>
                </a:lnTo>
                <a:lnTo>
                  <a:pt x="721" y="852"/>
                </a:lnTo>
                <a:lnTo>
                  <a:pt x="714" y="852"/>
                </a:lnTo>
                <a:close/>
                <a:moveTo>
                  <a:pt x="695" y="789"/>
                </a:moveTo>
                <a:lnTo>
                  <a:pt x="650" y="795"/>
                </a:lnTo>
                <a:lnTo>
                  <a:pt x="635" y="789"/>
                </a:lnTo>
                <a:lnTo>
                  <a:pt x="635" y="669"/>
                </a:lnTo>
                <a:lnTo>
                  <a:pt x="638" y="652"/>
                </a:lnTo>
                <a:lnTo>
                  <a:pt x="665" y="669"/>
                </a:lnTo>
                <a:lnTo>
                  <a:pt x="741" y="743"/>
                </a:lnTo>
                <a:lnTo>
                  <a:pt x="733" y="759"/>
                </a:lnTo>
                <a:lnTo>
                  <a:pt x="695" y="789"/>
                </a:lnTo>
                <a:close/>
                <a:moveTo>
                  <a:pt x="627" y="789"/>
                </a:moveTo>
                <a:lnTo>
                  <a:pt x="611" y="795"/>
                </a:lnTo>
                <a:lnTo>
                  <a:pt x="563" y="789"/>
                </a:lnTo>
                <a:lnTo>
                  <a:pt x="527" y="762"/>
                </a:lnTo>
                <a:lnTo>
                  <a:pt x="521" y="746"/>
                </a:lnTo>
                <a:lnTo>
                  <a:pt x="604" y="661"/>
                </a:lnTo>
                <a:lnTo>
                  <a:pt x="620" y="652"/>
                </a:lnTo>
                <a:lnTo>
                  <a:pt x="627" y="682"/>
                </a:lnTo>
                <a:lnTo>
                  <a:pt x="627" y="789"/>
                </a:lnTo>
                <a:close/>
                <a:moveTo>
                  <a:pt x="570" y="826"/>
                </a:moveTo>
                <a:lnTo>
                  <a:pt x="547" y="852"/>
                </a:lnTo>
                <a:lnTo>
                  <a:pt x="536" y="851"/>
                </a:lnTo>
                <a:lnTo>
                  <a:pt x="531" y="847"/>
                </a:lnTo>
                <a:lnTo>
                  <a:pt x="532" y="812"/>
                </a:lnTo>
                <a:lnTo>
                  <a:pt x="557" y="809"/>
                </a:lnTo>
                <a:lnTo>
                  <a:pt x="570" y="826"/>
                </a:lnTo>
                <a:close/>
                <a:moveTo>
                  <a:pt x="500" y="733"/>
                </a:moveTo>
                <a:lnTo>
                  <a:pt x="468" y="695"/>
                </a:lnTo>
                <a:lnTo>
                  <a:pt x="464" y="651"/>
                </a:lnTo>
                <a:lnTo>
                  <a:pt x="470" y="635"/>
                </a:lnTo>
                <a:lnTo>
                  <a:pt x="590" y="635"/>
                </a:lnTo>
                <a:lnTo>
                  <a:pt x="607" y="639"/>
                </a:lnTo>
                <a:lnTo>
                  <a:pt x="590" y="665"/>
                </a:lnTo>
                <a:lnTo>
                  <a:pt x="514" y="741"/>
                </a:lnTo>
                <a:lnTo>
                  <a:pt x="500" y="733"/>
                </a:lnTo>
                <a:close/>
                <a:moveTo>
                  <a:pt x="407" y="713"/>
                </a:moveTo>
                <a:lnTo>
                  <a:pt x="432" y="691"/>
                </a:lnTo>
                <a:lnTo>
                  <a:pt x="451" y="706"/>
                </a:lnTo>
                <a:lnTo>
                  <a:pt x="449" y="728"/>
                </a:lnTo>
                <a:lnTo>
                  <a:pt x="413" y="729"/>
                </a:lnTo>
                <a:lnTo>
                  <a:pt x="407" y="721"/>
                </a:lnTo>
                <a:lnTo>
                  <a:pt x="407" y="713"/>
                </a:lnTo>
                <a:close/>
                <a:moveTo>
                  <a:pt x="407" y="537"/>
                </a:moveTo>
                <a:lnTo>
                  <a:pt x="412" y="531"/>
                </a:lnTo>
                <a:lnTo>
                  <a:pt x="446" y="533"/>
                </a:lnTo>
                <a:lnTo>
                  <a:pt x="450" y="558"/>
                </a:lnTo>
                <a:lnTo>
                  <a:pt x="432" y="571"/>
                </a:lnTo>
                <a:lnTo>
                  <a:pt x="407" y="547"/>
                </a:lnTo>
                <a:lnTo>
                  <a:pt x="407" y="537"/>
                </a:lnTo>
                <a:close/>
                <a:moveTo>
                  <a:pt x="464" y="611"/>
                </a:moveTo>
                <a:lnTo>
                  <a:pt x="470" y="563"/>
                </a:lnTo>
                <a:lnTo>
                  <a:pt x="497" y="527"/>
                </a:lnTo>
                <a:lnTo>
                  <a:pt x="513" y="521"/>
                </a:lnTo>
                <a:lnTo>
                  <a:pt x="597" y="605"/>
                </a:lnTo>
                <a:lnTo>
                  <a:pt x="607" y="620"/>
                </a:lnTo>
                <a:lnTo>
                  <a:pt x="577" y="627"/>
                </a:lnTo>
                <a:lnTo>
                  <a:pt x="470" y="627"/>
                </a:lnTo>
                <a:lnTo>
                  <a:pt x="464" y="611"/>
                </a:lnTo>
                <a:close/>
                <a:moveTo>
                  <a:pt x="544" y="406"/>
                </a:moveTo>
                <a:lnTo>
                  <a:pt x="568" y="432"/>
                </a:lnTo>
                <a:lnTo>
                  <a:pt x="553" y="452"/>
                </a:lnTo>
                <a:lnTo>
                  <a:pt x="531" y="449"/>
                </a:lnTo>
                <a:lnTo>
                  <a:pt x="530" y="414"/>
                </a:lnTo>
                <a:lnTo>
                  <a:pt x="538" y="407"/>
                </a:lnTo>
                <a:lnTo>
                  <a:pt x="544" y="406"/>
                </a:lnTo>
                <a:close/>
                <a:moveTo>
                  <a:pt x="564" y="469"/>
                </a:moveTo>
                <a:lnTo>
                  <a:pt x="608" y="465"/>
                </a:lnTo>
                <a:lnTo>
                  <a:pt x="624" y="470"/>
                </a:lnTo>
                <a:lnTo>
                  <a:pt x="624" y="590"/>
                </a:lnTo>
                <a:lnTo>
                  <a:pt x="620" y="607"/>
                </a:lnTo>
                <a:lnTo>
                  <a:pt x="594" y="590"/>
                </a:lnTo>
                <a:lnTo>
                  <a:pt x="518" y="514"/>
                </a:lnTo>
                <a:lnTo>
                  <a:pt x="526" y="500"/>
                </a:lnTo>
                <a:lnTo>
                  <a:pt x="564" y="469"/>
                </a:lnTo>
                <a:close/>
                <a:moveTo>
                  <a:pt x="632" y="470"/>
                </a:moveTo>
                <a:lnTo>
                  <a:pt x="648" y="465"/>
                </a:lnTo>
                <a:lnTo>
                  <a:pt x="696" y="470"/>
                </a:lnTo>
                <a:lnTo>
                  <a:pt x="731" y="497"/>
                </a:lnTo>
                <a:lnTo>
                  <a:pt x="738" y="513"/>
                </a:lnTo>
                <a:lnTo>
                  <a:pt x="653" y="597"/>
                </a:lnTo>
                <a:lnTo>
                  <a:pt x="638" y="607"/>
                </a:lnTo>
                <a:lnTo>
                  <a:pt x="632" y="576"/>
                </a:lnTo>
                <a:lnTo>
                  <a:pt x="632" y="470"/>
                </a:lnTo>
                <a:close/>
                <a:moveTo>
                  <a:pt x="687" y="432"/>
                </a:moveTo>
                <a:lnTo>
                  <a:pt x="710" y="406"/>
                </a:lnTo>
                <a:lnTo>
                  <a:pt x="722" y="407"/>
                </a:lnTo>
                <a:lnTo>
                  <a:pt x="727" y="412"/>
                </a:lnTo>
                <a:lnTo>
                  <a:pt x="725" y="446"/>
                </a:lnTo>
                <a:lnTo>
                  <a:pt x="701" y="450"/>
                </a:lnTo>
                <a:lnTo>
                  <a:pt x="687" y="432"/>
                </a:lnTo>
                <a:close/>
                <a:moveTo>
                  <a:pt x="759" y="525"/>
                </a:moveTo>
                <a:lnTo>
                  <a:pt x="789" y="564"/>
                </a:lnTo>
                <a:lnTo>
                  <a:pt x="794" y="609"/>
                </a:lnTo>
                <a:lnTo>
                  <a:pt x="789" y="624"/>
                </a:lnTo>
                <a:lnTo>
                  <a:pt x="669" y="624"/>
                </a:lnTo>
                <a:lnTo>
                  <a:pt x="652" y="620"/>
                </a:lnTo>
                <a:lnTo>
                  <a:pt x="669" y="594"/>
                </a:lnTo>
                <a:lnTo>
                  <a:pt x="743" y="518"/>
                </a:lnTo>
                <a:lnTo>
                  <a:pt x="759" y="525"/>
                </a:lnTo>
                <a:close/>
                <a:moveTo>
                  <a:pt x="852" y="545"/>
                </a:moveTo>
                <a:lnTo>
                  <a:pt x="826" y="568"/>
                </a:lnTo>
                <a:lnTo>
                  <a:pt x="807" y="554"/>
                </a:lnTo>
                <a:lnTo>
                  <a:pt x="810" y="531"/>
                </a:lnTo>
                <a:lnTo>
                  <a:pt x="844" y="529"/>
                </a:lnTo>
                <a:lnTo>
                  <a:pt x="852" y="538"/>
                </a:lnTo>
                <a:lnTo>
                  <a:pt x="852" y="545"/>
                </a:lnTo>
                <a:close/>
                <a:moveTo>
                  <a:pt x="881" y="573"/>
                </a:moveTo>
                <a:lnTo>
                  <a:pt x="811" y="609"/>
                </a:lnTo>
                <a:lnTo>
                  <a:pt x="866" y="556"/>
                </a:lnTo>
                <a:lnTo>
                  <a:pt x="881" y="573"/>
                </a:lnTo>
                <a:close/>
                <a:moveTo>
                  <a:pt x="849" y="510"/>
                </a:moveTo>
                <a:lnTo>
                  <a:pt x="771" y="513"/>
                </a:lnTo>
                <a:lnTo>
                  <a:pt x="847" y="488"/>
                </a:lnTo>
                <a:lnTo>
                  <a:pt x="849" y="510"/>
                </a:lnTo>
                <a:close/>
                <a:moveTo>
                  <a:pt x="835" y="474"/>
                </a:moveTo>
                <a:lnTo>
                  <a:pt x="802" y="483"/>
                </a:lnTo>
                <a:lnTo>
                  <a:pt x="769" y="493"/>
                </a:lnTo>
                <a:lnTo>
                  <a:pt x="856" y="406"/>
                </a:lnTo>
                <a:lnTo>
                  <a:pt x="835" y="474"/>
                </a:lnTo>
                <a:close/>
                <a:moveTo>
                  <a:pt x="851" y="401"/>
                </a:moveTo>
                <a:lnTo>
                  <a:pt x="763" y="487"/>
                </a:lnTo>
                <a:lnTo>
                  <a:pt x="773" y="455"/>
                </a:lnTo>
                <a:lnTo>
                  <a:pt x="782" y="421"/>
                </a:lnTo>
                <a:lnTo>
                  <a:pt x="851" y="401"/>
                </a:lnTo>
                <a:close/>
                <a:moveTo>
                  <a:pt x="767" y="412"/>
                </a:moveTo>
                <a:lnTo>
                  <a:pt x="743" y="486"/>
                </a:lnTo>
                <a:lnTo>
                  <a:pt x="746" y="410"/>
                </a:lnTo>
                <a:lnTo>
                  <a:pt x="767" y="412"/>
                </a:lnTo>
                <a:close/>
                <a:moveTo>
                  <a:pt x="701" y="390"/>
                </a:moveTo>
                <a:lnTo>
                  <a:pt x="646" y="448"/>
                </a:lnTo>
                <a:lnTo>
                  <a:pt x="683" y="376"/>
                </a:lnTo>
                <a:lnTo>
                  <a:pt x="701" y="390"/>
                </a:lnTo>
                <a:close/>
                <a:moveTo>
                  <a:pt x="665" y="373"/>
                </a:moveTo>
                <a:lnTo>
                  <a:pt x="648" y="404"/>
                </a:lnTo>
                <a:lnTo>
                  <a:pt x="632" y="435"/>
                </a:lnTo>
                <a:lnTo>
                  <a:pt x="632" y="311"/>
                </a:lnTo>
                <a:lnTo>
                  <a:pt x="665" y="373"/>
                </a:lnTo>
                <a:close/>
                <a:moveTo>
                  <a:pt x="624" y="311"/>
                </a:moveTo>
                <a:lnTo>
                  <a:pt x="624" y="435"/>
                </a:lnTo>
                <a:lnTo>
                  <a:pt x="607" y="404"/>
                </a:lnTo>
                <a:lnTo>
                  <a:pt x="591" y="373"/>
                </a:lnTo>
                <a:lnTo>
                  <a:pt x="624" y="311"/>
                </a:lnTo>
                <a:close/>
                <a:moveTo>
                  <a:pt x="573" y="378"/>
                </a:moveTo>
                <a:lnTo>
                  <a:pt x="608" y="448"/>
                </a:lnTo>
                <a:lnTo>
                  <a:pt x="556" y="391"/>
                </a:lnTo>
                <a:lnTo>
                  <a:pt x="573" y="378"/>
                </a:lnTo>
                <a:close/>
                <a:moveTo>
                  <a:pt x="510" y="410"/>
                </a:moveTo>
                <a:lnTo>
                  <a:pt x="513" y="488"/>
                </a:lnTo>
                <a:lnTo>
                  <a:pt x="488" y="412"/>
                </a:lnTo>
                <a:lnTo>
                  <a:pt x="510" y="410"/>
                </a:lnTo>
                <a:close/>
                <a:moveTo>
                  <a:pt x="474" y="424"/>
                </a:moveTo>
                <a:lnTo>
                  <a:pt x="484" y="457"/>
                </a:lnTo>
                <a:lnTo>
                  <a:pt x="493" y="490"/>
                </a:lnTo>
                <a:lnTo>
                  <a:pt x="405" y="402"/>
                </a:lnTo>
                <a:lnTo>
                  <a:pt x="474" y="424"/>
                </a:lnTo>
                <a:close/>
                <a:moveTo>
                  <a:pt x="488" y="495"/>
                </a:moveTo>
                <a:lnTo>
                  <a:pt x="455" y="486"/>
                </a:lnTo>
                <a:lnTo>
                  <a:pt x="421" y="475"/>
                </a:lnTo>
                <a:lnTo>
                  <a:pt x="400" y="408"/>
                </a:lnTo>
                <a:lnTo>
                  <a:pt x="488" y="495"/>
                </a:lnTo>
                <a:close/>
                <a:moveTo>
                  <a:pt x="412" y="491"/>
                </a:moveTo>
                <a:lnTo>
                  <a:pt x="487" y="514"/>
                </a:lnTo>
                <a:lnTo>
                  <a:pt x="409" y="513"/>
                </a:lnTo>
                <a:lnTo>
                  <a:pt x="412" y="491"/>
                </a:lnTo>
                <a:close/>
                <a:moveTo>
                  <a:pt x="390" y="558"/>
                </a:moveTo>
                <a:lnTo>
                  <a:pt x="447" y="613"/>
                </a:lnTo>
                <a:lnTo>
                  <a:pt x="377" y="575"/>
                </a:lnTo>
                <a:lnTo>
                  <a:pt x="390" y="558"/>
                </a:lnTo>
                <a:close/>
                <a:moveTo>
                  <a:pt x="374" y="594"/>
                </a:moveTo>
                <a:lnTo>
                  <a:pt x="404" y="610"/>
                </a:lnTo>
                <a:lnTo>
                  <a:pt x="434" y="627"/>
                </a:lnTo>
                <a:lnTo>
                  <a:pt x="311" y="627"/>
                </a:lnTo>
                <a:lnTo>
                  <a:pt x="374" y="594"/>
                </a:lnTo>
                <a:close/>
                <a:moveTo>
                  <a:pt x="311" y="635"/>
                </a:moveTo>
                <a:lnTo>
                  <a:pt x="434" y="635"/>
                </a:lnTo>
                <a:lnTo>
                  <a:pt x="404" y="651"/>
                </a:lnTo>
                <a:lnTo>
                  <a:pt x="374" y="668"/>
                </a:lnTo>
                <a:lnTo>
                  <a:pt x="311" y="635"/>
                </a:lnTo>
                <a:close/>
                <a:moveTo>
                  <a:pt x="378" y="686"/>
                </a:moveTo>
                <a:lnTo>
                  <a:pt x="447" y="649"/>
                </a:lnTo>
                <a:lnTo>
                  <a:pt x="392" y="703"/>
                </a:lnTo>
                <a:lnTo>
                  <a:pt x="378" y="686"/>
                </a:lnTo>
                <a:close/>
                <a:moveTo>
                  <a:pt x="409" y="747"/>
                </a:moveTo>
                <a:lnTo>
                  <a:pt x="488" y="746"/>
                </a:lnTo>
                <a:lnTo>
                  <a:pt x="412" y="770"/>
                </a:lnTo>
                <a:lnTo>
                  <a:pt x="409" y="747"/>
                </a:lnTo>
                <a:close/>
                <a:moveTo>
                  <a:pt x="424" y="785"/>
                </a:moveTo>
                <a:lnTo>
                  <a:pt x="457" y="775"/>
                </a:lnTo>
                <a:lnTo>
                  <a:pt x="489" y="766"/>
                </a:lnTo>
                <a:lnTo>
                  <a:pt x="403" y="852"/>
                </a:lnTo>
                <a:lnTo>
                  <a:pt x="424" y="785"/>
                </a:lnTo>
                <a:close/>
                <a:moveTo>
                  <a:pt x="408" y="859"/>
                </a:moveTo>
                <a:lnTo>
                  <a:pt x="496" y="771"/>
                </a:lnTo>
                <a:lnTo>
                  <a:pt x="485" y="804"/>
                </a:lnTo>
                <a:lnTo>
                  <a:pt x="476" y="838"/>
                </a:lnTo>
                <a:lnTo>
                  <a:pt x="408" y="859"/>
                </a:lnTo>
                <a:close/>
                <a:moveTo>
                  <a:pt x="491" y="847"/>
                </a:moveTo>
                <a:lnTo>
                  <a:pt x="514" y="772"/>
                </a:lnTo>
                <a:lnTo>
                  <a:pt x="513" y="848"/>
                </a:lnTo>
                <a:lnTo>
                  <a:pt x="491" y="847"/>
                </a:lnTo>
                <a:close/>
                <a:moveTo>
                  <a:pt x="557" y="868"/>
                </a:moveTo>
                <a:lnTo>
                  <a:pt x="612" y="812"/>
                </a:lnTo>
                <a:lnTo>
                  <a:pt x="576" y="882"/>
                </a:lnTo>
                <a:lnTo>
                  <a:pt x="557" y="868"/>
                </a:lnTo>
                <a:close/>
                <a:moveTo>
                  <a:pt x="594" y="885"/>
                </a:moveTo>
                <a:lnTo>
                  <a:pt x="611" y="855"/>
                </a:lnTo>
                <a:lnTo>
                  <a:pt x="627" y="825"/>
                </a:lnTo>
                <a:lnTo>
                  <a:pt x="627" y="948"/>
                </a:lnTo>
                <a:lnTo>
                  <a:pt x="594" y="885"/>
                </a:lnTo>
                <a:close/>
                <a:moveTo>
                  <a:pt x="635" y="948"/>
                </a:moveTo>
                <a:lnTo>
                  <a:pt x="635" y="825"/>
                </a:lnTo>
                <a:lnTo>
                  <a:pt x="652" y="855"/>
                </a:lnTo>
                <a:lnTo>
                  <a:pt x="667" y="885"/>
                </a:lnTo>
                <a:lnTo>
                  <a:pt x="635" y="948"/>
                </a:lnTo>
                <a:close/>
                <a:moveTo>
                  <a:pt x="686" y="881"/>
                </a:moveTo>
                <a:lnTo>
                  <a:pt x="649" y="812"/>
                </a:lnTo>
                <a:lnTo>
                  <a:pt x="703" y="867"/>
                </a:lnTo>
                <a:lnTo>
                  <a:pt x="686" y="881"/>
                </a:lnTo>
                <a:close/>
                <a:moveTo>
                  <a:pt x="747" y="850"/>
                </a:moveTo>
                <a:lnTo>
                  <a:pt x="746" y="771"/>
                </a:lnTo>
                <a:lnTo>
                  <a:pt x="769" y="847"/>
                </a:lnTo>
                <a:lnTo>
                  <a:pt x="747" y="850"/>
                </a:lnTo>
                <a:close/>
                <a:moveTo>
                  <a:pt x="785" y="835"/>
                </a:moveTo>
                <a:lnTo>
                  <a:pt x="775" y="802"/>
                </a:lnTo>
                <a:lnTo>
                  <a:pt x="765" y="770"/>
                </a:lnTo>
                <a:lnTo>
                  <a:pt x="852" y="856"/>
                </a:lnTo>
                <a:lnTo>
                  <a:pt x="785" y="835"/>
                </a:lnTo>
                <a:close/>
                <a:moveTo>
                  <a:pt x="771" y="763"/>
                </a:moveTo>
                <a:lnTo>
                  <a:pt x="803" y="774"/>
                </a:lnTo>
                <a:lnTo>
                  <a:pt x="837" y="783"/>
                </a:lnTo>
                <a:lnTo>
                  <a:pt x="858" y="851"/>
                </a:lnTo>
                <a:lnTo>
                  <a:pt x="771" y="763"/>
                </a:lnTo>
                <a:close/>
                <a:moveTo>
                  <a:pt x="847" y="767"/>
                </a:moveTo>
                <a:lnTo>
                  <a:pt x="772" y="743"/>
                </a:lnTo>
                <a:lnTo>
                  <a:pt x="849" y="746"/>
                </a:lnTo>
                <a:lnTo>
                  <a:pt x="847" y="767"/>
                </a:lnTo>
                <a:close/>
                <a:moveTo>
                  <a:pt x="868" y="700"/>
                </a:moveTo>
                <a:lnTo>
                  <a:pt x="811" y="647"/>
                </a:lnTo>
                <a:lnTo>
                  <a:pt x="882" y="683"/>
                </a:lnTo>
                <a:lnTo>
                  <a:pt x="868" y="700"/>
                </a:lnTo>
                <a:close/>
                <a:moveTo>
                  <a:pt x="885" y="665"/>
                </a:moveTo>
                <a:lnTo>
                  <a:pt x="854" y="648"/>
                </a:lnTo>
                <a:lnTo>
                  <a:pt x="824" y="632"/>
                </a:lnTo>
                <a:lnTo>
                  <a:pt x="947" y="632"/>
                </a:lnTo>
                <a:lnTo>
                  <a:pt x="885" y="665"/>
                </a:lnTo>
                <a:close/>
              </a:path>
            </a:pathLst>
          </a:custGeom>
          <a:solidFill>
            <a:srgbClr val="FFFFFF">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93" name="Oval 292"/>
          <p:cNvSpPr/>
          <p:nvPr/>
        </p:nvSpPr>
        <p:spPr>
          <a:xfrm>
            <a:off x="5426050" y="7438733"/>
            <a:ext cx="211425" cy="211425"/>
          </a:xfrm>
          <a:prstGeom prst="ellipse">
            <a:avLst/>
          </a:prstGeom>
          <a:solidFill>
            <a:srgbClr val="FFFFFF">
              <a:alpha val="63137"/>
            </a:srgb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4" name="Oval 293"/>
          <p:cNvSpPr/>
          <p:nvPr/>
        </p:nvSpPr>
        <p:spPr>
          <a:xfrm>
            <a:off x="6330899" y="7080765"/>
            <a:ext cx="375071" cy="375071"/>
          </a:xfrm>
          <a:prstGeom prst="ellipse">
            <a:avLst/>
          </a:prstGeom>
          <a:solidFill>
            <a:srgbClr val="FFFFFF">
              <a:alpha val="63137"/>
            </a:srgb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 name="Oval 306"/>
          <p:cNvSpPr/>
          <p:nvPr/>
        </p:nvSpPr>
        <p:spPr>
          <a:xfrm>
            <a:off x="9441802" y="6965363"/>
            <a:ext cx="211425" cy="211425"/>
          </a:xfrm>
          <a:prstGeom prst="ellipse">
            <a:avLst/>
          </a:prstGeom>
          <a:solidFill>
            <a:srgbClr val="FFFFFF">
              <a:alpha val="63137"/>
            </a:srgb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p:cNvGrpSpPr/>
          <p:nvPr/>
        </p:nvGrpSpPr>
        <p:grpSpPr>
          <a:xfrm>
            <a:off x="7180716" y="7268300"/>
            <a:ext cx="611256" cy="611256"/>
            <a:chOff x="5703711" y="7813001"/>
            <a:chExt cx="611256" cy="611256"/>
          </a:xfrm>
        </p:grpSpPr>
        <p:grpSp>
          <p:nvGrpSpPr>
            <p:cNvPr id="295" name="Group 294"/>
            <p:cNvGrpSpPr/>
            <p:nvPr/>
          </p:nvGrpSpPr>
          <p:grpSpPr>
            <a:xfrm>
              <a:off x="5703711" y="7813001"/>
              <a:ext cx="611256" cy="611256"/>
              <a:chOff x="777525" y="2482036"/>
              <a:chExt cx="611256" cy="611256"/>
            </a:xfrm>
          </p:grpSpPr>
          <p:grpSp>
            <p:nvGrpSpPr>
              <p:cNvPr id="296" name="Group 295"/>
              <p:cNvGrpSpPr/>
              <p:nvPr/>
            </p:nvGrpSpPr>
            <p:grpSpPr>
              <a:xfrm>
                <a:off x="777525" y="2482036"/>
                <a:ext cx="611256" cy="611256"/>
                <a:chOff x="1413725" y="625694"/>
                <a:chExt cx="1339568" cy="1339568"/>
              </a:xfrm>
              <a:effectLst>
                <a:glow rad="25400">
                  <a:schemeClr val="tx1">
                    <a:alpha val="40000"/>
                  </a:schemeClr>
                </a:glow>
              </a:effectLst>
            </p:grpSpPr>
            <p:grpSp>
              <p:nvGrpSpPr>
                <p:cNvPr id="298" name="Group 297"/>
                <p:cNvGrpSpPr/>
                <p:nvPr/>
              </p:nvGrpSpPr>
              <p:grpSpPr>
                <a:xfrm>
                  <a:off x="1413725" y="625694"/>
                  <a:ext cx="1339568" cy="1339568"/>
                  <a:chOff x="1299426" y="511394"/>
                  <a:chExt cx="1339568" cy="1339568"/>
                </a:xfrm>
              </p:grpSpPr>
              <p:cxnSp>
                <p:nvCxnSpPr>
                  <p:cNvPr id="305" name="Straight Connector 304"/>
                  <p:cNvCxnSpPr/>
                  <p:nvPr/>
                </p:nvCxnSpPr>
                <p:spPr>
                  <a:xfrm>
                    <a:off x="1969210" y="511394"/>
                    <a:ext cx="0" cy="133956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306" name="Straight Connector 305"/>
                  <p:cNvCxnSpPr/>
                  <p:nvPr/>
                </p:nvCxnSpPr>
                <p:spPr>
                  <a:xfrm rot="16200000">
                    <a:off x="1969210" y="511395"/>
                    <a:ext cx="0" cy="1339568"/>
                  </a:xfrm>
                  <a:prstGeom prst="line">
                    <a:avLst/>
                  </a:prstGeom>
                  <a:ln w="3175"/>
                </p:spPr>
                <p:style>
                  <a:lnRef idx="1">
                    <a:schemeClr val="accent1"/>
                  </a:lnRef>
                  <a:fillRef idx="0">
                    <a:schemeClr val="accent1"/>
                  </a:fillRef>
                  <a:effectRef idx="0">
                    <a:schemeClr val="accent1"/>
                  </a:effectRef>
                  <a:fontRef idx="minor">
                    <a:schemeClr val="tx1"/>
                  </a:fontRef>
                </p:style>
              </p:cxnSp>
            </p:grpSp>
            <p:grpSp>
              <p:nvGrpSpPr>
                <p:cNvPr id="299" name="Group 298"/>
                <p:cNvGrpSpPr/>
                <p:nvPr/>
              </p:nvGrpSpPr>
              <p:grpSpPr>
                <a:xfrm rot="19933189">
                  <a:off x="1413725" y="625694"/>
                  <a:ext cx="1339568" cy="1339568"/>
                  <a:chOff x="1299426" y="511394"/>
                  <a:chExt cx="1339568" cy="1339568"/>
                </a:xfrm>
              </p:grpSpPr>
              <p:cxnSp>
                <p:nvCxnSpPr>
                  <p:cNvPr id="303" name="Straight Connector 302"/>
                  <p:cNvCxnSpPr/>
                  <p:nvPr/>
                </p:nvCxnSpPr>
                <p:spPr>
                  <a:xfrm>
                    <a:off x="1969210" y="511394"/>
                    <a:ext cx="0" cy="133956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304" name="Straight Connector 303"/>
                  <p:cNvCxnSpPr/>
                  <p:nvPr/>
                </p:nvCxnSpPr>
                <p:spPr>
                  <a:xfrm rot="16200000">
                    <a:off x="1969210" y="511395"/>
                    <a:ext cx="0" cy="1339568"/>
                  </a:xfrm>
                  <a:prstGeom prst="line">
                    <a:avLst/>
                  </a:prstGeom>
                  <a:ln w="3175"/>
                </p:spPr>
                <p:style>
                  <a:lnRef idx="1">
                    <a:schemeClr val="accent1"/>
                  </a:lnRef>
                  <a:fillRef idx="0">
                    <a:schemeClr val="accent1"/>
                  </a:fillRef>
                  <a:effectRef idx="0">
                    <a:schemeClr val="accent1"/>
                  </a:effectRef>
                  <a:fontRef idx="minor">
                    <a:schemeClr val="tx1"/>
                  </a:fontRef>
                </p:style>
              </p:cxnSp>
            </p:grpSp>
            <p:grpSp>
              <p:nvGrpSpPr>
                <p:cNvPr id="300" name="Group 299"/>
                <p:cNvGrpSpPr/>
                <p:nvPr/>
              </p:nvGrpSpPr>
              <p:grpSpPr>
                <a:xfrm rot="18131744">
                  <a:off x="1413725" y="625694"/>
                  <a:ext cx="1339568" cy="1339568"/>
                  <a:chOff x="1299426" y="511394"/>
                  <a:chExt cx="1339568" cy="1339568"/>
                </a:xfrm>
              </p:grpSpPr>
              <p:cxnSp>
                <p:nvCxnSpPr>
                  <p:cNvPr id="301" name="Straight Connector 300"/>
                  <p:cNvCxnSpPr/>
                  <p:nvPr/>
                </p:nvCxnSpPr>
                <p:spPr>
                  <a:xfrm>
                    <a:off x="1969210" y="511394"/>
                    <a:ext cx="0" cy="133956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16200000">
                    <a:off x="1969210" y="511395"/>
                    <a:ext cx="0" cy="1339568"/>
                  </a:xfrm>
                  <a:prstGeom prst="line">
                    <a:avLst/>
                  </a:prstGeom>
                  <a:ln w="3175"/>
                </p:spPr>
                <p:style>
                  <a:lnRef idx="1">
                    <a:schemeClr val="accent1"/>
                  </a:lnRef>
                  <a:fillRef idx="0">
                    <a:schemeClr val="accent1"/>
                  </a:fillRef>
                  <a:effectRef idx="0">
                    <a:schemeClr val="accent1"/>
                  </a:effectRef>
                  <a:fontRef idx="minor">
                    <a:schemeClr val="tx1"/>
                  </a:fontRef>
                </p:style>
              </p:cxnSp>
            </p:grpSp>
          </p:grpSp>
          <p:sp>
            <p:nvSpPr>
              <p:cNvPr id="297" name="Oval 296"/>
              <p:cNvSpPr/>
              <p:nvPr/>
            </p:nvSpPr>
            <p:spPr>
              <a:xfrm>
                <a:off x="1048944" y="2753455"/>
                <a:ext cx="68419" cy="6841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8" name="Oval 307"/>
            <p:cNvSpPr/>
            <p:nvPr/>
          </p:nvSpPr>
          <p:spPr>
            <a:xfrm>
              <a:off x="5821804" y="7931094"/>
              <a:ext cx="375071" cy="375071"/>
            </a:xfrm>
            <a:prstGeom prst="ellipse">
              <a:avLst/>
            </a:prstGeom>
            <a:solidFill>
              <a:srgbClr val="FFFFFF">
                <a:alpha val="63137"/>
              </a:srgb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9" name="Oval 308"/>
          <p:cNvSpPr/>
          <p:nvPr/>
        </p:nvSpPr>
        <p:spPr>
          <a:xfrm>
            <a:off x="3501797" y="7132513"/>
            <a:ext cx="211425" cy="211425"/>
          </a:xfrm>
          <a:prstGeom prst="ellipse">
            <a:avLst/>
          </a:prstGeom>
          <a:solidFill>
            <a:srgbClr val="FFFFFF">
              <a:alpha val="63137"/>
            </a:srgb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p:nvGrpSpPr>
        <p:grpSpPr>
          <a:xfrm>
            <a:off x="2890643" y="7194823"/>
            <a:ext cx="375071" cy="375071"/>
            <a:chOff x="1366642" y="7194823"/>
            <a:chExt cx="375071" cy="375071"/>
          </a:xfrm>
        </p:grpSpPr>
        <p:sp>
          <p:nvSpPr>
            <p:cNvPr id="310" name="Oval 309"/>
            <p:cNvSpPr/>
            <p:nvPr/>
          </p:nvSpPr>
          <p:spPr>
            <a:xfrm>
              <a:off x="1366642" y="7194823"/>
              <a:ext cx="375071" cy="375071"/>
            </a:xfrm>
            <a:prstGeom prst="ellipse">
              <a:avLst/>
            </a:prstGeom>
            <a:solidFill>
              <a:srgbClr val="FFFFFF">
                <a:alpha val="63137"/>
              </a:srgb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1" name="Oval 310"/>
            <p:cNvSpPr/>
            <p:nvPr/>
          </p:nvSpPr>
          <p:spPr>
            <a:xfrm>
              <a:off x="1448465" y="7276646"/>
              <a:ext cx="211425" cy="211425"/>
            </a:xfrm>
            <a:prstGeom prst="ellipse">
              <a:avLst/>
            </a:prstGeom>
            <a:solidFill>
              <a:srgbClr val="FFFFFF"/>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12" name="Group 311"/>
          <p:cNvGrpSpPr/>
          <p:nvPr/>
        </p:nvGrpSpPr>
        <p:grpSpPr>
          <a:xfrm>
            <a:off x="1348922" y="7264621"/>
            <a:ext cx="339838" cy="339838"/>
            <a:chOff x="5703711" y="7813001"/>
            <a:chExt cx="611256" cy="611256"/>
          </a:xfrm>
        </p:grpSpPr>
        <p:grpSp>
          <p:nvGrpSpPr>
            <p:cNvPr id="313" name="Group 312"/>
            <p:cNvGrpSpPr/>
            <p:nvPr/>
          </p:nvGrpSpPr>
          <p:grpSpPr>
            <a:xfrm>
              <a:off x="5703711" y="7813001"/>
              <a:ext cx="611256" cy="611256"/>
              <a:chOff x="777525" y="2482036"/>
              <a:chExt cx="611256" cy="611256"/>
            </a:xfrm>
          </p:grpSpPr>
          <p:grpSp>
            <p:nvGrpSpPr>
              <p:cNvPr id="315" name="Group 314"/>
              <p:cNvGrpSpPr/>
              <p:nvPr/>
            </p:nvGrpSpPr>
            <p:grpSpPr>
              <a:xfrm>
                <a:off x="777525" y="2482036"/>
                <a:ext cx="611256" cy="611256"/>
                <a:chOff x="1413725" y="625694"/>
                <a:chExt cx="1339568" cy="1339568"/>
              </a:xfrm>
              <a:effectLst>
                <a:glow rad="25400">
                  <a:schemeClr val="tx1">
                    <a:alpha val="40000"/>
                  </a:schemeClr>
                </a:glow>
              </a:effectLst>
            </p:grpSpPr>
            <p:grpSp>
              <p:nvGrpSpPr>
                <p:cNvPr id="317" name="Group 316"/>
                <p:cNvGrpSpPr/>
                <p:nvPr/>
              </p:nvGrpSpPr>
              <p:grpSpPr>
                <a:xfrm>
                  <a:off x="1413725" y="625694"/>
                  <a:ext cx="1339568" cy="1339568"/>
                  <a:chOff x="1299426" y="511394"/>
                  <a:chExt cx="1339568" cy="1339568"/>
                </a:xfrm>
              </p:grpSpPr>
              <p:cxnSp>
                <p:nvCxnSpPr>
                  <p:cNvPr id="324" name="Straight Connector 323"/>
                  <p:cNvCxnSpPr/>
                  <p:nvPr/>
                </p:nvCxnSpPr>
                <p:spPr>
                  <a:xfrm>
                    <a:off x="1969210" y="511394"/>
                    <a:ext cx="0" cy="133956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325" name="Straight Connector 324"/>
                  <p:cNvCxnSpPr/>
                  <p:nvPr/>
                </p:nvCxnSpPr>
                <p:spPr>
                  <a:xfrm rot="16200000">
                    <a:off x="1969210" y="511395"/>
                    <a:ext cx="0" cy="1339568"/>
                  </a:xfrm>
                  <a:prstGeom prst="line">
                    <a:avLst/>
                  </a:prstGeom>
                  <a:ln w="3175"/>
                </p:spPr>
                <p:style>
                  <a:lnRef idx="1">
                    <a:schemeClr val="accent1"/>
                  </a:lnRef>
                  <a:fillRef idx="0">
                    <a:schemeClr val="accent1"/>
                  </a:fillRef>
                  <a:effectRef idx="0">
                    <a:schemeClr val="accent1"/>
                  </a:effectRef>
                  <a:fontRef idx="minor">
                    <a:schemeClr val="tx1"/>
                  </a:fontRef>
                </p:style>
              </p:cxnSp>
            </p:grpSp>
            <p:grpSp>
              <p:nvGrpSpPr>
                <p:cNvPr id="318" name="Group 317"/>
                <p:cNvGrpSpPr/>
                <p:nvPr/>
              </p:nvGrpSpPr>
              <p:grpSpPr>
                <a:xfrm rot="19933189">
                  <a:off x="1413725" y="625694"/>
                  <a:ext cx="1339568" cy="1339568"/>
                  <a:chOff x="1299426" y="511394"/>
                  <a:chExt cx="1339568" cy="1339568"/>
                </a:xfrm>
              </p:grpSpPr>
              <p:cxnSp>
                <p:nvCxnSpPr>
                  <p:cNvPr id="322" name="Straight Connector 321"/>
                  <p:cNvCxnSpPr/>
                  <p:nvPr/>
                </p:nvCxnSpPr>
                <p:spPr>
                  <a:xfrm>
                    <a:off x="1969210" y="511394"/>
                    <a:ext cx="0" cy="133956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323" name="Straight Connector 322"/>
                  <p:cNvCxnSpPr/>
                  <p:nvPr/>
                </p:nvCxnSpPr>
                <p:spPr>
                  <a:xfrm rot="16200000">
                    <a:off x="1969210" y="511395"/>
                    <a:ext cx="0" cy="1339568"/>
                  </a:xfrm>
                  <a:prstGeom prst="line">
                    <a:avLst/>
                  </a:prstGeom>
                  <a:ln w="3175"/>
                </p:spPr>
                <p:style>
                  <a:lnRef idx="1">
                    <a:schemeClr val="accent1"/>
                  </a:lnRef>
                  <a:fillRef idx="0">
                    <a:schemeClr val="accent1"/>
                  </a:fillRef>
                  <a:effectRef idx="0">
                    <a:schemeClr val="accent1"/>
                  </a:effectRef>
                  <a:fontRef idx="minor">
                    <a:schemeClr val="tx1"/>
                  </a:fontRef>
                </p:style>
              </p:cxnSp>
            </p:grpSp>
            <p:grpSp>
              <p:nvGrpSpPr>
                <p:cNvPr id="319" name="Group 318"/>
                <p:cNvGrpSpPr/>
                <p:nvPr/>
              </p:nvGrpSpPr>
              <p:grpSpPr>
                <a:xfrm rot="18131744">
                  <a:off x="1413725" y="625694"/>
                  <a:ext cx="1339568" cy="1339568"/>
                  <a:chOff x="1299426" y="511394"/>
                  <a:chExt cx="1339568" cy="1339568"/>
                </a:xfrm>
              </p:grpSpPr>
              <p:cxnSp>
                <p:nvCxnSpPr>
                  <p:cNvPr id="320" name="Straight Connector 319"/>
                  <p:cNvCxnSpPr/>
                  <p:nvPr/>
                </p:nvCxnSpPr>
                <p:spPr>
                  <a:xfrm>
                    <a:off x="1969210" y="511394"/>
                    <a:ext cx="0" cy="133956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321" name="Straight Connector 320"/>
                  <p:cNvCxnSpPr/>
                  <p:nvPr/>
                </p:nvCxnSpPr>
                <p:spPr>
                  <a:xfrm rot="16200000">
                    <a:off x="1969210" y="511395"/>
                    <a:ext cx="0" cy="1339568"/>
                  </a:xfrm>
                  <a:prstGeom prst="line">
                    <a:avLst/>
                  </a:prstGeom>
                  <a:ln w="3175"/>
                </p:spPr>
                <p:style>
                  <a:lnRef idx="1">
                    <a:schemeClr val="accent1"/>
                  </a:lnRef>
                  <a:fillRef idx="0">
                    <a:schemeClr val="accent1"/>
                  </a:fillRef>
                  <a:effectRef idx="0">
                    <a:schemeClr val="accent1"/>
                  </a:effectRef>
                  <a:fontRef idx="minor">
                    <a:schemeClr val="tx1"/>
                  </a:fontRef>
                </p:style>
              </p:cxnSp>
            </p:grpSp>
          </p:grpSp>
          <p:sp>
            <p:nvSpPr>
              <p:cNvPr id="316" name="Oval 315"/>
              <p:cNvSpPr/>
              <p:nvPr/>
            </p:nvSpPr>
            <p:spPr>
              <a:xfrm>
                <a:off x="1048944" y="2753455"/>
                <a:ext cx="68419" cy="6841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4" name="Oval 313"/>
            <p:cNvSpPr/>
            <p:nvPr/>
          </p:nvSpPr>
          <p:spPr>
            <a:xfrm>
              <a:off x="5821804" y="7931094"/>
              <a:ext cx="375071" cy="375071"/>
            </a:xfrm>
            <a:prstGeom prst="ellipse">
              <a:avLst/>
            </a:prstGeom>
            <a:solidFill>
              <a:srgbClr val="FFFFFF">
                <a:alpha val="63137"/>
              </a:srgb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26" name="Oval 325"/>
          <p:cNvSpPr/>
          <p:nvPr/>
        </p:nvSpPr>
        <p:spPr>
          <a:xfrm>
            <a:off x="1912399" y="8109397"/>
            <a:ext cx="375071" cy="375071"/>
          </a:xfrm>
          <a:prstGeom prst="ellipse">
            <a:avLst/>
          </a:prstGeom>
          <a:solidFill>
            <a:srgbClr val="FFFFFF">
              <a:alpha val="63137"/>
            </a:srgb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 name="Oval 326"/>
          <p:cNvSpPr/>
          <p:nvPr/>
        </p:nvSpPr>
        <p:spPr>
          <a:xfrm>
            <a:off x="8071486" y="8120089"/>
            <a:ext cx="211425" cy="211425"/>
          </a:xfrm>
          <a:prstGeom prst="ellipse">
            <a:avLst/>
          </a:prstGeom>
          <a:solidFill>
            <a:srgbClr val="FFFFFF">
              <a:alpha val="63137"/>
            </a:srgb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8" name="Oval 327"/>
          <p:cNvSpPr/>
          <p:nvPr/>
        </p:nvSpPr>
        <p:spPr>
          <a:xfrm>
            <a:off x="8368199" y="7152980"/>
            <a:ext cx="375071" cy="375071"/>
          </a:xfrm>
          <a:prstGeom prst="ellipse">
            <a:avLst/>
          </a:prstGeom>
          <a:solidFill>
            <a:srgbClr val="FFFFFF">
              <a:alpha val="63137"/>
            </a:srgb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9" name="Oval 328"/>
          <p:cNvSpPr/>
          <p:nvPr/>
        </p:nvSpPr>
        <p:spPr>
          <a:xfrm>
            <a:off x="9071695" y="8579328"/>
            <a:ext cx="211425" cy="211425"/>
          </a:xfrm>
          <a:prstGeom prst="ellipse">
            <a:avLst/>
          </a:prstGeom>
          <a:solidFill>
            <a:srgbClr val="FFFFFF">
              <a:alpha val="63137"/>
            </a:srgb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0" name="Group 329"/>
          <p:cNvGrpSpPr/>
          <p:nvPr/>
        </p:nvGrpSpPr>
        <p:grpSpPr>
          <a:xfrm>
            <a:off x="5026218" y="6876815"/>
            <a:ext cx="611256" cy="611256"/>
            <a:chOff x="5703711" y="7813001"/>
            <a:chExt cx="611256" cy="611256"/>
          </a:xfrm>
        </p:grpSpPr>
        <p:grpSp>
          <p:nvGrpSpPr>
            <p:cNvPr id="331" name="Group 330"/>
            <p:cNvGrpSpPr/>
            <p:nvPr/>
          </p:nvGrpSpPr>
          <p:grpSpPr>
            <a:xfrm>
              <a:off x="5703711" y="7813001"/>
              <a:ext cx="611256" cy="611256"/>
              <a:chOff x="777525" y="2482036"/>
              <a:chExt cx="611256" cy="611256"/>
            </a:xfrm>
          </p:grpSpPr>
          <p:grpSp>
            <p:nvGrpSpPr>
              <p:cNvPr id="333" name="Group 332"/>
              <p:cNvGrpSpPr/>
              <p:nvPr/>
            </p:nvGrpSpPr>
            <p:grpSpPr>
              <a:xfrm>
                <a:off x="777525" y="2482036"/>
                <a:ext cx="611256" cy="611256"/>
                <a:chOff x="1413725" y="625694"/>
                <a:chExt cx="1339568" cy="1339568"/>
              </a:xfrm>
              <a:effectLst>
                <a:glow rad="25400">
                  <a:schemeClr val="tx1">
                    <a:alpha val="40000"/>
                  </a:schemeClr>
                </a:glow>
              </a:effectLst>
            </p:grpSpPr>
            <p:grpSp>
              <p:nvGrpSpPr>
                <p:cNvPr id="335" name="Group 334"/>
                <p:cNvGrpSpPr/>
                <p:nvPr/>
              </p:nvGrpSpPr>
              <p:grpSpPr>
                <a:xfrm>
                  <a:off x="1413725" y="625694"/>
                  <a:ext cx="1339568" cy="1339568"/>
                  <a:chOff x="1299426" y="511394"/>
                  <a:chExt cx="1339568" cy="1339568"/>
                </a:xfrm>
              </p:grpSpPr>
              <p:cxnSp>
                <p:nvCxnSpPr>
                  <p:cNvPr id="342" name="Straight Connector 341"/>
                  <p:cNvCxnSpPr/>
                  <p:nvPr/>
                </p:nvCxnSpPr>
                <p:spPr>
                  <a:xfrm>
                    <a:off x="1969210" y="511394"/>
                    <a:ext cx="0" cy="133956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343" name="Straight Connector 342"/>
                  <p:cNvCxnSpPr/>
                  <p:nvPr/>
                </p:nvCxnSpPr>
                <p:spPr>
                  <a:xfrm rot="16200000">
                    <a:off x="1969210" y="511395"/>
                    <a:ext cx="0" cy="1339568"/>
                  </a:xfrm>
                  <a:prstGeom prst="line">
                    <a:avLst/>
                  </a:prstGeom>
                  <a:ln w="3175"/>
                </p:spPr>
                <p:style>
                  <a:lnRef idx="1">
                    <a:schemeClr val="accent1"/>
                  </a:lnRef>
                  <a:fillRef idx="0">
                    <a:schemeClr val="accent1"/>
                  </a:fillRef>
                  <a:effectRef idx="0">
                    <a:schemeClr val="accent1"/>
                  </a:effectRef>
                  <a:fontRef idx="minor">
                    <a:schemeClr val="tx1"/>
                  </a:fontRef>
                </p:style>
              </p:cxnSp>
            </p:grpSp>
            <p:grpSp>
              <p:nvGrpSpPr>
                <p:cNvPr id="336" name="Group 335"/>
                <p:cNvGrpSpPr/>
                <p:nvPr/>
              </p:nvGrpSpPr>
              <p:grpSpPr>
                <a:xfrm rot="19933189">
                  <a:off x="1413725" y="625694"/>
                  <a:ext cx="1339568" cy="1339568"/>
                  <a:chOff x="1299426" y="511394"/>
                  <a:chExt cx="1339568" cy="1339568"/>
                </a:xfrm>
              </p:grpSpPr>
              <p:cxnSp>
                <p:nvCxnSpPr>
                  <p:cNvPr id="340" name="Straight Connector 339"/>
                  <p:cNvCxnSpPr/>
                  <p:nvPr/>
                </p:nvCxnSpPr>
                <p:spPr>
                  <a:xfrm>
                    <a:off x="1969210" y="511394"/>
                    <a:ext cx="0" cy="133956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341" name="Straight Connector 340"/>
                  <p:cNvCxnSpPr/>
                  <p:nvPr/>
                </p:nvCxnSpPr>
                <p:spPr>
                  <a:xfrm rot="16200000">
                    <a:off x="1969210" y="511395"/>
                    <a:ext cx="0" cy="1339568"/>
                  </a:xfrm>
                  <a:prstGeom prst="line">
                    <a:avLst/>
                  </a:prstGeom>
                  <a:ln w="3175"/>
                </p:spPr>
                <p:style>
                  <a:lnRef idx="1">
                    <a:schemeClr val="accent1"/>
                  </a:lnRef>
                  <a:fillRef idx="0">
                    <a:schemeClr val="accent1"/>
                  </a:fillRef>
                  <a:effectRef idx="0">
                    <a:schemeClr val="accent1"/>
                  </a:effectRef>
                  <a:fontRef idx="minor">
                    <a:schemeClr val="tx1"/>
                  </a:fontRef>
                </p:style>
              </p:cxnSp>
            </p:grpSp>
            <p:grpSp>
              <p:nvGrpSpPr>
                <p:cNvPr id="337" name="Group 336"/>
                <p:cNvGrpSpPr/>
                <p:nvPr/>
              </p:nvGrpSpPr>
              <p:grpSpPr>
                <a:xfrm rot="18131744">
                  <a:off x="1413725" y="625694"/>
                  <a:ext cx="1339568" cy="1339568"/>
                  <a:chOff x="1299426" y="511394"/>
                  <a:chExt cx="1339568" cy="1339568"/>
                </a:xfrm>
              </p:grpSpPr>
              <p:cxnSp>
                <p:nvCxnSpPr>
                  <p:cNvPr id="338" name="Straight Connector 337"/>
                  <p:cNvCxnSpPr/>
                  <p:nvPr/>
                </p:nvCxnSpPr>
                <p:spPr>
                  <a:xfrm>
                    <a:off x="1969210" y="511394"/>
                    <a:ext cx="0" cy="133956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339" name="Straight Connector 338"/>
                  <p:cNvCxnSpPr/>
                  <p:nvPr/>
                </p:nvCxnSpPr>
                <p:spPr>
                  <a:xfrm rot="16200000">
                    <a:off x="1969210" y="511395"/>
                    <a:ext cx="0" cy="1339568"/>
                  </a:xfrm>
                  <a:prstGeom prst="line">
                    <a:avLst/>
                  </a:prstGeom>
                  <a:ln w="3175"/>
                </p:spPr>
                <p:style>
                  <a:lnRef idx="1">
                    <a:schemeClr val="accent1"/>
                  </a:lnRef>
                  <a:fillRef idx="0">
                    <a:schemeClr val="accent1"/>
                  </a:fillRef>
                  <a:effectRef idx="0">
                    <a:schemeClr val="accent1"/>
                  </a:effectRef>
                  <a:fontRef idx="minor">
                    <a:schemeClr val="tx1"/>
                  </a:fontRef>
                </p:style>
              </p:cxnSp>
            </p:grpSp>
          </p:grpSp>
          <p:sp>
            <p:nvSpPr>
              <p:cNvPr id="334" name="Oval 333"/>
              <p:cNvSpPr/>
              <p:nvPr/>
            </p:nvSpPr>
            <p:spPr>
              <a:xfrm>
                <a:off x="1048944" y="2753455"/>
                <a:ext cx="68419" cy="6841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2" name="Oval 331"/>
            <p:cNvSpPr/>
            <p:nvPr/>
          </p:nvSpPr>
          <p:spPr>
            <a:xfrm>
              <a:off x="5821804" y="7931094"/>
              <a:ext cx="375071" cy="375071"/>
            </a:xfrm>
            <a:prstGeom prst="ellipse">
              <a:avLst/>
            </a:prstGeom>
            <a:solidFill>
              <a:srgbClr val="FFFFFF">
                <a:alpha val="63137"/>
              </a:srgb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44" name="Oval 343"/>
          <p:cNvSpPr/>
          <p:nvPr/>
        </p:nvSpPr>
        <p:spPr>
          <a:xfrm>
            <a:off x="6147233" y="7813869"/>
            <a:ext cx="211425" cy="211425"/>
          </a:xfrm>
          <a:prstGeom prst="ellipse">
            <a:avLst/>
          </a:prstGeom>
          <a:solidFill>
            <a:srgbClr val="FFFFFF">
              <a:alpha val="63137"/>
            </a:srgb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5" name="Group 344"/>
          <p:cNvGrpSpPr/>
          <p:nvPr/>
        </p:nvGrpSpPr>
        <p:grpSpPr>
          <a:xfrm>
            <a:off x="10111356" y="6992693"/>
            <a:ext cx="375071" cy="375071"/>
            <a:chOff x="1366642" y="7194823"/>
            <a:chExt cx="375071" cy="375071"/>
          </a:xfrm>
        </p:grpSpPr>
        <p:sp>
          <p:nvSpPr>
            <p:cNvPr id="346" name="Oval 345"/>
            <p:cNvSpPr/>
            <p:nvPr/>
          </p:nvSpPr>
          <p:spPr>
            <a:xfrm>
              <a:off x="1366642" y="7194823"/>
              <a:ext cx="375071" cy="375071"/>
            </a:xfrm>
            <a:prstGeom prst="ellipse">
              <a:avLst/>
            </a:prstGeom>
            <a:solidFill>
              <a:srgbClr val="FFFFFF">
                <a:alpha val="63137"/>
              </a:srgb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7" name="Oval 346"/>
            <p:cNvSpPr/>
            <p:nvPr/>
          </p:nvSpPr>
          <p:spPr>
            <a:xfrm>
              <a:off x="1448465" y="7276646"/>
              <a:ext cx="211425" cy="211425"/>
            </a:xfrm>
            <a:prstGeom prst="ellipse">
              <a:avLst/>
            </a:prstGeom>
            <a:solidFill>
              <a:srgbClr val="FFFFFF"/>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48" name="Group 347"/>
          <p:cNvGrpSpPr/>
          <p:nvPr/>
        </p:nvGrpSpPr>
        <p:grpSpPr>
          <a:xfrm>
            <a:off x="3994358" y="7945977"/>
            <a:ext cx="339838" cy="339838"/>
            <a:chOff x="5703711" y="7813001"/>
            <a:chExt cx="611256" cy="611256"/>
          </a:xfrm>
        </p:grpSpPr>
        <p:grpSp>
          <p:nvGrpSpPr>
            <p:cNvPr id="349" name="Group 348"/>
            <p:cNvGrpSpPr/>
            <p:nvPr/>
          </p:nvGrpSpPr>
          <p:grpSpPr>
            <a:xfrm>
              <a:off x="5703711" y="7813001"/>
              <a:ext cx="611256" cy="611256"/>
              <a:chOff x="777525" y="2482036"/>
              <a:chExt cx="611256" cy="611256"/>
            </a:xfrm>
          </p:grpSpPr>
          <p:grpSp>
            <p:nvGrpSpPr>
              <p:cNvPr id="351" name="Group 350"/>
              <p:cNvGrpSpPr/>
              <p:nvPr/>
            </p:nvGrpSpPr>
            <p:grpSpPr>
              <a:xfrm>
                <a:off x="777525" y="2482036"/>
                <a:ext cx="611256" cy="611256"/>
                <a:chOff x="1413725" y="625694"/>
                <a:chExt cx="1339568" cy="1339568"/>
              </a:xfrm>
              <a:effectLst>
                <a:glow rad="25400">
                  <a:schemeClr val="tx1">
                    <a:alpha val="40000"/>
                  </a:schemeClr>
                </a:glow>
              </a:effectLst>
            </p:grpSpPr>
            <p:grpSp>
              <p:nvGrpSpPr>
                <p:cNvPr id="353" name="Group 352"/>
                <p:cNvGrpSpPr/>
                <p:nvPr/>
              </p:nvGrpSpPr>
              <p:grpSpPr>
                <a:xfrm>
                  <a:off x="1413725" y="625694"/>
                  <a:ext cx="1339568" cy="1339568"/>
                  <a:chOff x="1299426" y="511394"/>
                  <a:chExt cx="1339568" cy="1339568"/>
                </a:xfrm>
              </p:grpSpPr>
              <p:cxnSp>
                <p:nvCxnSpPr>
                  <p:cNvPr id="360" name="Straight Connector 359"/>
                  <p:cNvCxnSpPr/>
                  <p:nvPr/>
                </p:nvCxnSpPr>
                <p:spPr>
                  <a:xfrm>
                    <a:off x="1969210" y="511394"/>
                    <a:ext cx="0" cy="133956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361" name="Straight Connector 360"/>
                  <p:cNvCxnSpPr/>
                  <p:nvPr/>
                </p:nvCxnSpPr>
                <p:spPr>
                  <a:xfrm rot="16200000">
                    <a:off x="1969210" y="511395"/>
                    <a:ext cx="0" cy="1339568"/>
                  </a:xfrm>
                  <a:prstGeom prst="line">
                    <a:avLst/>
                  </a:prstGeom>
                  <a:ln w="3175"/>
                </p:spPr>
                <p:style>
                  <a:lnRef idx="1">
                    <a:schemeClr val="accent1"/>
                  </a:lnRef>
                  <a:fillRef idx="0">
                    <a:schemeClr val="accent1"/>
                  </a:fillRef>
                  <a:effectRef idx="0">
                    <a:schemeClr val="accent1"/>
                  </a:effectRef>
                  <a:fontRef idx="minor">
                    <a:schemeClr val="tx1"/>
                  </a:fontRef>
                </p:style>
              </p:cxnSp>
            </p:grpSp>
            <p:grpSp>
              <p:nvGrpSpPr>
                <p:cNvPr id="354" name="Group 353"/>
                <p:cNvGrpSpPr/>
                <p:nvPr/>
              </p:nvGrpSpPr>
              <p:grpSpPr>
                <a:xfrm rot="19933189">
                  <a:off x="1413725" y="625694"/>
                  <a:ext cx="1339568" cy="1339568"/>
                  <a:chOff x="1299426" y="511394"/>
                  <a:chExt cx="1339568" cy="1339568"/>
                </a:xfrm>
              </p:grpSpPr>
              <p:cxnSp>
                <p:nvCxnSpPr>
                  <p:cNvPr id="358" name="Straight Connector 357"/>
                  <p:cNvCxnSpPr/>
                  <p:nvPr/>
                </p:nvCxnSpPr>
                <p:spPr>
                  <a:xfrm>
                    <a:off x="1969210" y="511394"/>
                    <a:ext cx="0" cy="133956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359" name="Straight Connector 358"/>
                  <p:cNvCxnSpPr/>
                  <p:nvPr/>
                </p:nvCxnSpPr>
                <p:spPr>
                  <a:xfrm rot="16200000">
                    <a:off x="1969210" y="511395"/>
                    <a:ext cx="0" cy="1339568"/>
                  </a:xfrm>
                  <a:prstGeom prst="line">
                    <a:avLst/>
                  </a:prstGeom>
                  <a:ln w="3175"/>
                </p:spPr>
                <p:style>
                  <a:lnRef idx="1">
                    <a:schemeClr val="accent1"/>
                  </a:lnRef>
                  <a:fillRef idx="0">
                    <a:schemeClr val="accent1"/>
                  </a:fillRef>
                  <a:effectRef idx="0">
                    <a:schemeClr val="accent1"/>
                  </a:effectRef>
                  <a:fontRef idx="minor">
                    <a:schemeClr val="tx1"/>
                  </a:fontRef>
                </p:style>
              </p:cxnSp>
            </p:grpSp>
            <p:grpSp>
              <p:nvGrpSpPr>
                <p:cNvPr id="355" name="Group 354"/>
                <p:cNvGrpSpPr/>
                <p:nvPr/>
              </p:nvGrpSpPr>
              <p:grpSpPr>
                <a:xfrm rot="18131744">
                  <a:off x="1413725" y="625694"/>
                  <a:ext cx="1339568" cy="1339568"/>
                  <a:chOff x="1299426" y="511394"/>
                  <a:chExt cx="1339568" cy="1339568"/>
                </a:xfrm>
              </p:grpSpPr>
              <p:cxnSp>
                <p:nvCxnSpPr>
                  <p:cNvPr id="356" name="Straight Connector 355"/>
                  <p:cNvCxnSpPr/>
                  <p:nvPr/>
                </p:nvCxnSpPr>
                <p:spPr>
                  <a:xfrm>
                    <a:off x="1969210" y="511394"/>
                    <a:ext cx="0" cy="133956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357" name="Straight Connector 356"/>
                  <p:cNvCxnSpPr/>
                  <p:nvPr/>
                </p:nvCxnSpPr>
                <p:spPr>
                  <a:xfrm rot="16200000">
                    <a:off x="1969210" y="511395"/>
                    <a:ext cx="0" cy="1339568"/>
                  </a:xfrm>
                  <a:prstGeom prst="line">
                    <a:avLst/>
                  </a:prstGeom>
                  <a:ln w="3175"/>
                </p:spPr>
                <p:style>
                  <a:lnRef idx="1">
                    <a:schemeClr val="accent1"/>
                  </a:lnRef>
                  <a:fillRef idx="0">
                    <a:schemeClr val="accent1"/>
                  </a:fillRef>
                  <a:effectRef idx="0">
                    <a:schemeClr val="accent1"/>
                  </a:effectRef>
                  <a:fontRef idx="minor">
                    <a:schemeClr val="tx1"/>
                  </a:fontRef>
                </p:style>
              </p:cxnSp>
            </p:grpSp>
          </p:grpSp>
          <p:sp>
            <p:nvSpPr>
              <p:cNvPr id="352" name="Oval 351"/>
              <p:cNvSpPr/>
              <p:nvPr/>
            </p:nvSpPr>
            <p:spPr>
              <a:xfrm>
                <a:off x="1048944" y="2753455"/>
                <a:ext cx="68419" cy="6841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0" name="Oval 349"/>
            <p:cNvSpPr/>
            <p:nvPr/>
          </p:nvSpPr>
          <p:spPr>
            <a:xfrm>
              <a:off x="5821804" y="7931094"/>
              <a:ext cx="375071" cy="375071"/>
            </a:xfrm>
            <a:prstGeom prst="ellipse">
              <a:avLst/>
            </a:prstGeom>
            <a:solidFill>
              <a:srgbClr val="FFFFFF">
                <a:alpha val="63137"/>
              </a:srgb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62" name="Oval 361"/>
          <p:cNvSpPr/>
          <p:nvPr/>
        </p:nvSpPr>
        <p:spPr>
          <a:xfrm>
            <a:off x="4449617" y="7993931"/>
            <a:ext cx="375071" cy="375071"/>
          </a:xfrm>
          <a:prstGeom prst="ellipse">
            <a:avLst/>
          </a:prstGeom>
          <a:solidFill>
            <a:srgbClr val="FFFFFF">
              <a:alpha val="63137"/>
            </a:srgb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3" name="Group 362"/>
          <p:cNvGrpSpPr/>
          <p:nvPr/>
        </p:nvGrpSpPr>
        <p:grpSpPr>
          <a:xfrm>
            <a:off x="5871820" y="9132480"/>
            <a:ext cx="375071" cy="375071"/>
            <a:chOff x="1366642" y="7194823"/>
            <a:chExt cx="375071" cy="375071"/>
          </a:xfrm>
        </p:grpSpPr>
        <p:sp>
          <p:nvSpPr>
            <p:cNvPr id="364" name="Oval 363"/>
            <p:cNvSpPr/>
            <p:nvPr/>
          </p:nvSpPr>
          <p:spPr>
            <a:xfrm>
              <a:off x="1366642" y="7194823"/>
              <a:ext cx="375071" cy="375071"/>
            </a:xfrm>
            <a:prstGeom prst="ellipse">
              <a:avLst/>
            </a:prstGeom>
            <a:solidFill>
              <a:srgbClr val="FFFFFF">
                <a:alpha val="63137"/>
              </a:srgb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5" name="Oval 364"/>
            <p:cNvSpPr/>
            <p:nvPr/>
          </p:nvSpPr>
          <p:spPr>
            <a:xfrm>
              <a:off x="1448465" y="7276646"/>
              <a:ext cx="211425" cy="211425"/>
            </a:xfrm>
            <a:prstGeom prst="ellipse">
              <a:avLst/>
            </a:prstGeom>
            <a:solidFill>
              <a:srgbClr val="FFFFFF"/>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a:off x="9017955" y="6046066"/>
            <a:ext cx="489834" cy="379621"/>
          </a:xfrm>
          <a:custGeom>
            <a:avLst/>
            <a:gdLst>
              <a:gd name="connsiteX0" fmla="*/ 80962 w 1143000"/>
              <a:gd name="connsiteY0" fmla="*/ 171450 h 885825"/>
              <a:gd name="connsiteX1" fmla="*/ 328612 w 1143000"/>
              <a:gd name="connsiteY1" fmla="*/ 557212 h 885825"/>
              <a:gd name="connsiteX2" fmla="*/ 357187 w 1143000"/>
              <a:gd name="connsiteY2" fmla="*/ 666750 h 885825"/>
              <a:gd name="connsiteX3" fmla="*/ 309562 w 1143000"/>
              <a:gd name="connsiteY3" fmla="*/ 800100 h 885825"/>
              <a:gd name="connsiteX4" fmla="*/ 238125 w 1143000"/>
              <a:gd name="connsiteY4" fmla="*/ 842962 h 885825"/>
              <a:gd name="connsiteX5" fmla="*/ 328612 w 1143000"/>
              <a:gd name="connsiteY5" fmla="*/ 828675 h 885825"/>
              <a:gd name="connsiteX6" fmla="*/ 423862 w 1143000"/>
              <a:gd name="connsiteY6" fmla="*/ 628650 h 885825"/>
              <a:gd name="connsiteX7" fmla="*/ 395287 w 1143000"/>
              <a:gd name="connsiteY7" fmla="*/ 576262 h 885825"/>
              <a:gd name="connsiteX8" fmla="*/ 542925 w 1143000"/>
              <a:gd name="connsiteY8" fmla="*/ 609600 h 885825"/>
              <a:gd name="connsiteX9" fmla="*/ 571500 w 1143000"/>
              <a:gd name="connsiteY9" fmla="*/ 638175 h 885825"/>
              <a:gd name="connsiteX10" fmla="*/ 571500 w 1143000"/>
              <a:gd name="connsiteY10" fmla="*/ 828675 h 885825"/>
              <a:gd name="connsiteX11" fmla="*/ 509587 w 1143000"/>
              <a:gd name="connsiteY11" fmla="*/ 857250 h 885825"/>
              <a:gd name="connsiteX12" fmla="*/ 614362 w 1143000"/>
              <a:gd name="connsiteY12" fmla="*/ 885825 h 885825"/>
              <a:gd name="connsiteX13" fmla="*/ 585787 w 1143000"/>
              <a:gd name="connsiteY13" fmla="*/ 828675 h 885825"/>
              <a:gd name="connsiteX14" fmla="*/ 628650 w 1143000"/>
              <a:gd name="connsiteY14" fmla="*/ 642937 h 885825"/>
              <a:gd name="connsiteX15" fmla="*/ 619125 w 1143000"/>
              <a:gd name="connsiteY15" fmla="*/ 609600 h 885825"/>
              <a:gd name="connsiteX16" fmla="*/ 776287 w 1143000"/>
              <a:gd name="connsiteY16" fmla="*/ 561975 h 885825"/>
              <a:gd name="connsiteX17" fmla="*/ 1143000 w 1143000"/>
              <a:gd name="connsiteY17" fmla="*/ 790575 h 885825"/>
              <a:gd name="connsiteX18" fmla="*/ 881062 w 1143000"/>
              <a:gd name="connsiteY18" fmla="*/ 547687 h 885825"/>
              <a:gd name="connsiteX19" fmla="*/ 1076325 w 1143000"/>
              <a:gd name="connsiteY19" fmla="*/ 609600 h 885825"/>
              <a:gd name="connsiteX20" fmla="*/ 800100 w 1143000"/>
              <a:gd name="connsiteY20" fmla="*/ 423862 h 885825"/>
              <a:gd name="connsiteX21" fmla="*/ 728662 w 1143000"/>
              <a:gd name="connsiteY21" fmla="*/ 290512 h 885825"/>
              <a:gd name="connsiteX22" fmla="*/ 657225 w 1143000"/>
              <a:gd name="connsiteY22" fmla="*/ 276225 h 885825"/>
              <a:gd name="connsiteX23" fmla="*/ 547687 w 1143000"/>
              <a:gd name="connsiteY23" fmla="*/ 176212 h 885825"/>
              <a:gd name="connsiteX24" fmla="*/ 347662 w 1143000"/>
              <a:gd name="connsiteY24" fmla="*/ 119062 h 885825"/>
              <a:gd name="connsiteX25" fmla="*/ 157162 w 1143000"/>
              <a:gd name="connsiteY25" fmla="*/ 0 h 885825"/>
              <a:gd name="connsiteX26" fmla="*/ 52387 w 1143000"/>
              <a:gd name="connsiteY26" fmla="*/ 109537 h 885825"/>
              <a:gd name="connsiteX27" fmla="*/ 0 w 1143000"/>
              <a:gd name="connsiteY27" fmla="*/ 190500 h 885825"/>
              <a:gd name="connsiteX28" fmla="*/ 80962 w 1143000"/>
              <a:gd name="connsiteY28" fmla="*/ 171450 h 885825"/>
              <a:gd name="connsiteX0" fmla="*/ 80962 w 1143000"/>
              <a:gd name="connsiteY0" fmla="*/ 171450 h 885825"/>
              <a:gd name="connsiteX1" fmla="*/ 328612 w 1143000"/>
              <a:gd name="connsiteY1" fmla="*/ 557212 h 885825"/>
              <a:gd name="connsiteX2" fmla="*/ 357187 w 1143000"/>
              <a:gd name="connsiteY2" fmla="*/ 666750 h 885825"/>
              <a:gd name="connsiteX3" fmla="*/ 309562 w 1143000"/>
              <a:gd name="connsiteY3" fmla="*/ 800100 h 885825"/>
              <a:gd name="connsiteX4" fmla="*/ 238125 w 1143000"/>
              <a:gd name="connsiteY4" fmla="*/ 842962 h 885825"/>
              <a:gd name="connsiteX5" fmla="*/ 328612 w 1143000"/>
              <a:gd name="connsiteY5" fmla="*/ 828675 h 885825"/>
              <a:gd name="connsiteX6" fmla="*/ 423862 w 1143000"/>
              <a:gd name="connsiteY6" fmla="*/ 628650 h 885825"/>
              <a:gd name="connsiteX7" fmla="*/ 395287 w 1143000"/>
              <a:gd name="connsiteY7" fmla="*/ 576262 h 885825"/>
              <a:gd name="connsiteX8" fmla="*/ 542925 w 1143000"/>
              <a:gd name="connsiteY8" fmla="*/ 609600 h 885825"/>
              <a:gd name="connsiteX9" fmla="*/ 571500 w 1143000"/>
              <a:gd name="connsiteY9" fmla="*/ 638175 h 885825"/>
              <a:gd name="connsiteX10" fmla="*/ 571500 w 1143000"/>
              <a:gd name="connsiteY10" fmla="*/ 828675 h 885825"/>
              <a:gd name="connsiteX11" fmla="*/ 509587 w 1143000"/>
              <a:gd name="connsiteY11" fmla="*/ 857250 h 885825"/>
              <a:gd name="connsiteX12" fmla="*/ 614362 w 1143000"/>
              <a:gd name="connsiteY12" fmla="*/ 885825 h 885825"/>
              <a:gd name="connsiteX13" fmla="*/ 585787 w 1143000"/>
              <a:gd name="connsiteY13" fmla="*/ 828675 h 885825"/>
              <a:gd name="connsiteX14" fmla="*/ 628650 w 1143000"/>
              <a:gd name="connsiteY14" fmla="*/ 642937 h 885825"/>
              <a:gd name="connsiteX15" fmla="*/ 619125 w 1143000"/>
              <a:gd name="connsiteY15" fmla="*/ 609600 h 885825"/>
              <a:gd name="connsiteX16" fmla="*/ 776287 w 1143000"/>
              <a:gd name="connsiteY16" fmla="*/ 561975 h 885825"/>
              <a:gd name="connsiteX17" fmla="*/ 1143000 w 1143000"/>
              <a:gd name="connsiteY17" fmla="*/ 790575 h 885825"/>
              <a:gd name="connsiteX18" fmla="*/ 881062 w 1143000"/>
              <a:gd name="connsiteY18" fmla="*/ 547687 h 885825"/>
              <a:gd name="connsiteX19" fmla="*/ 1076325 w 1143000"/>
              <a:gd name="connsiteY19" fmla="*/ 609600 h 885825"/>
              <a:gd name="connsiteX20" fmla="*/ 800100 w 1143000"/>
              <a:gd name="connsiteY20" fmla="*/ 423862 h 885825"/>
              <a:gd name="connsiteX21" fmla="*/ 728662 w 1143000"/>
              <a:gd name="connsiteY21" fmla="*/ 290512 h 885825"/>
              <a:gd name="connsiteX22" fmla="*/ 657225 w 1143000"/>
              <a:gd name="connsiteY22" fmla="*/ 276225 h 885825"/>
              <a:gd name="connsiteX23" fmla="*/ 547687 w 1143000"/>
              <a:gd name="connsiteY23" fmla="*/ 176212 h 885825"/>
              <a:gd name="connsiteX24" fmla="*/ 347662 w 1143000"/>
              <a:gd name="connsiteY24" fmla="*/ 119062 h 885825"/>
              <a:gd name="connsiteX25" fmla="*/ 157162 w 1143000"/>
              <a:gd name="connsiteY25" fmla="*/ 0 h 885825"/>
              <a:gd name="connsiteX26" fmla="*/ 52387 w 1143000"/>
              <a:gd name="connsiteY26" fmla="*/ 109537 h 885825"/>
              <a:gd name="connsiteX27" fmla="*/ 0 w 1143000"/>
              <a:gd name="connsiteY27" fmla="*/ 190500 h 885825"/>
              <a:gd name="connsiteX28" fmla="*/ 80962 w 1143000"/>
              <a:gd name="connsiteY28" fmla="*/ 171450 h 885825"/>
              <a:gd name="connsiteX0" fmla="*/ 80962 w 1143000"/>
              <a:gd name="connsiteY0" fmla="*/ 171450 h 885825"/>
              <a:gd name="connsiteX1" fmla="*/ 328612 w 1143000"/>
              <a:gd name="connsiteY1" fmla="*/ 557212 h 885825"/>
              <a:gd name="connsiteX2" fmla="*/ 357187 w 1143000"/>
              <a:gd name="connsiteY2" fmla="*/ 666750 h 885825"/>
              <a:gd name="connsiteX3" fmla="*/ 309562 w 1143000"/>
              <a:gd name="connsiteY3" fmla="*/ 800100 h 885825"/>
              <a:gd name="connsiteX4" fmla="*/ 238125 w 1143000"/>
              <a:gd name="connsiteY4" fmla="*/ 842962 h 885825"/>
              <a:gd name="connsiteX5" fmla="*/ 328612 w 1143000"/>
              <a:gd name="connsiteY5" fmla="*/ 828675 h 885825"/>
              <a:gd name="connsiteX6" fmla="*/ 423862 w 1143000"/>
              <a:gd name="connsiteY6" fmla="*/ 628650 h 885825"/>
              <a:gd name="connsiteX7" fmla="*/ 395287 w 1143000"/>
              <a:gd name="connsiteY7" fmla="*/ 576262 h 885825"/>
              <a:gd name="connsiteX8" fmla="*/ 542925 w 1143000"/>
              <a:gd name="connsiteY8" fmla="*/ 609600 h 885825"/>
              <a:gd name="connsiteX9" fmla="*/ 571500 w 1143000"/>
              <a:gd name="connsiteY9" fmla="*/ 638175 h 885825"/>
              <a:gd name="connsiteX10" fmla="*/ 571500 w 1143000"/>
              <a:gd name="connsiteY10" fmla="*/ 828675 h 885825"/>
              <a:gd name="connsiteX11" fmla="*/ 509587 w 1143000"/>
              <a:gd name="connsiteY11" fmla="*/ 857250 h 885825"/>
              <a:gd name="connsiteX12" fmla="*/ 614362 w 1143000"/>
              <a:gd name="connsiteY12" fmla="*/ 885825 h 885825"/>
              <a:gd name="connsiteX13" fmla="*/ 585787 w 1143000"/>
              <a:gd name="connsiteY13" fmla="*/ 828675 h 885825"/>
              <a:gd name="connsiteX14" fmla="*/ 628650 w 1143000"/>
              <a:gd name="connsiteY14" fmla="*/ 642937 h 885825"/>
              <a:gd name="connsiteX15" fmla="*/ 619125 w 1143000"/>
              <a:gd name="connsiteY15" fmla="*/ 609600 h 885825"/>
              <a:gd name="connsiteX16" fmla="*/ 776287 w 1143000"/>
              <a:gd name="connsiteY16" fmla="*/ 561975 h 885825"/>
              <a:gd name="connsiteX17" fmla="*/ 1143000 w 1143000"/>
              <a:gd name="connsiteY17" fmla="*/ 790575 h 885825"/>
              <a:gd name="connsiteX18" fmla="*/ 881062 w 1143000"/>
              <a:gd name="connsiteY18" fmla="*/ 547687 h 885825"/>
              <a:gd name="connsiteX19" fmla="*/ 1076325 w 1143000"/>
              <a:gd name="connsiteY19" fmla="*/ 609600 h 885825"/>
              <a:gd name="connsiteX20" fmla="*/ 800100 w 1143000"/>
              <a:gd name="connsiteY20" fmla="*/ 423862 h 885825"/>
              <a:gd name="connsiteX21" fmla="*/ 728662 w 1143000"/>
              <a:gd name="connsiteY21" fmla="*/ 290512 h 885825"/>
              <a:gd name="connsiteX22" fmla="*/ 657225 w 1143000"/>
              <a:gd name="connsiteY22" fmla="*/ 276225 h 885825"/>
              <a:gd name="connsiteX23" fmla="*/ 547687 w 1143000"/>
              <a:gd name="connsiteY23" fmla="*/ 176212 h 885825"/>
              <a:gd name="connsiteX24" fmla="*/ 347662 w 1143000"/>
              <a:gd name="connsiteY24" fmla="*/ 119062 h 885825"/>
              <a:gd name="connsiteX25" fmla="*/ 157162 w 1143000"/>
              <a:gd name="connsiteY25" fmla="*/ 0 h 885825"/>
              <a:gd name="connsiteX26" fmla="*/ 52387 w 1143000"/>
              <a:gd name="connsiteY26" fmla="*/ 109537 h 885825"/>
              <a:gd name="connsiteX27" fmla="*/ 0 w 1143000"/>
              <a:gd name="connsiteY27" fmla="*/ 190500 h 885825"/>
              <a:gd name="connsiteX28" fmla="*/ 80962 w 1143000"/>
              <a:gd name="connsiteY28" fmla="*/ 171450 h 885825"/>
              <a:gd name="connsiteX0" fmla="*/ 80962 w 1143000"/>
              <a:gd name="connsiteY0" fmla="*/ 171450 h 885825"/>
              <a:gd name="connsiteX1" fmla="*/ 328612 w 1143000"/>
              <a:gd name="connsiteY1" fmla="*/ 557212 h 885825"/>
              <a:gd name="connsiteX2" fmla="*/ 357187 w 1143000"/>
              <a:gd name="connsiteY2" fmla="*/ 666750 h 885825"/>
              <a:gd name="connsiteX3" fmla="*/ 309562 w 1143000"/>
              <a:gd name="connsiteY3" fmla="*/ 800100 h 885825"/>
              <a:gd name="connsiteX4" fmla="*/ 238125 w 1143000"/>
              <a:gd name="connsiteY4" fmla="*/ 842962 h 885825"/>
              <a:gd name="connsiteX5" fmla="*/ 328612 w 1143000"/>
              <a:gd name="connsiteY5" fmla="*/ 828675 h 885825"/>
              <a:gd name="connsiteX6" fmla="*/ 423862 w 1143000"/>
              <a:gd name="connsiteY6" fmla="*/ 628650 h 885825"/>
              <a:gd name="connsiteX7" fmla="*/ 395287 w 1143000"/>
              <a:gd name="connsiteY7" fmla="*/ 576262 h 885825"/>
              <a:gd name="connsiteX8" fmla="*/ 542925 w 1143000"/>
              <a:gd name="connsiteY8" fmla="*/ 609600 h 885825"/>
              <a:gd name="connsiteX9" fmla="*/ 571500 w 1143000"/>
              <a:gd name="connsiteY9" fmla="*/ 638175 h 885825"/>
              <a:gd name="connsiteX10" fmla="*/ 571500 w 1143000"/>
              <a:gd name="connsiteY10" fmla="*/ 828675 h 885825"/>
              <a:gd name="connsiteX11" fmla="*/ 509587 w 1143000"/>
              <a:gd name="connsiteY11" fmla="*/ 857250 h 885825"/>
              <a:gd name="connsiteX12" fmla="*/ 614362 w 1143000"/>
              <a:gd name="connsiteY12" fmla="*/ 885825 h 885825"/>
              <a:gd name="connsiteX13" fmla="*/ 585787 w 1143000"/>
              <a:gd name="connsiteY13" fmla="*/ 828675 h 885825"/>
              <a:gd name="connsiteX14" fmla="*/ 628650 w 1143000"/>
              <a:gd name="connsiteY14" fmla="*/ 642937 h 885825"/>
              <a:gd name="connsiteX15" fmla="*/ 619125 w 1143000"/>
              <a:gd name="connsiteY15" fmla="*/ 609600 h 885825"/>
              <a:gd name="connsiteX16" fmla="*/ 776287 w 1143000"/>
              <a:gd name="connsiteY16" fmla="*/ 561975 h 885825"/>
              <a:gd name="connsiteX17" fmla="*/ 1143000 w 1143000"/>
              <a:gd name="connsiteY17" fmla="*/ 790575 h 885825"/>
              <a:gd name="connsiteX18" fmla="*/ 881062 w 1143000"/>
              <a:gd name="connsiteY18" fmla="*/ 547687 h 885825"/>
              <a:gd name="connsiteX19" fmla="*/ 1076325 w 1143000"/>
              <a:gd name="connsiteY19" fmla="*/ 609600 h 885825"/>
              <a:gd name="connsiteX20" fmla="*/ 800100 w 1143000"/>
              <a:gd name="connsiteY20" fmla="*/ 423862 h 885825"/>
              <a:gd name="connsiteX21" fmla="*/ 728662 w 1143000"/>
              <a:gd name="connsiteY21" fmla="*/ 290512 h 885825"/>
              <a:gd name="connsiteX22" fmla="*/ 657225 w 1143000"/>
              <a:gd name="connsiteY22" fmla="*/ 276225 h 885825"/>
              <a:gd name="connsiteX23" fmla="*/ 547687 w 1143000"/>
              <a:gd name="connsiteY23" fmla="*/ 176212 h 885825"/>
              <a:gd name="connsiteX24" fmla="*/ 347662 w 1143000"/>
              <a:gd name="connsiteY24" fmla="*/ 119062 h 885825"/>
              <a:gd name="connsiteX25" fmla="*/ 157162 w 1143000"/>
              <a:gd name="connsiteY25" fmla="*/ 0 h 885825"/>
              <a:gd name="connsiteX26" fmla="*/ 52387 w 1143000"/>
              <a:gd name="connsiteY26" fmla="*/ 109537 h 885825"/>
              <a:gd name="connsiteX27" fmla="*/ 0 w 1143000"/>
              <a:gd name="connsiteY27" fmla="*/ 190500 h 885825"/>
              <a:gd name="connsiteX28" fmla="*/ 80962 w 1143000"/>
              <a:gd name="connsiteY28" fmla="*/ 171450 h 885825"/>
              <a:gd name="connsiteX0" fmla="*/ 80962 w 1143000"/>
              <a:gd name="connsiteY0" fmla="*/ 171450 h 885825"/>
              <a:gd name="connsiteX1" fmla="*/ 328612 w 1143000"/>
              <a:gd name="connsiteY1" fmla="*/ 557212 h 885825"/>
              <a:gd name="connsiteX2" fmla="*/ 357187 w 1143000"/>
              <a:gd name="connsiteY2" fmla="*/ 666750 h 885825"/>
              <a:gd name="connsiteX3" fmla="*/ 309562 w 1143000"/>
              <a:gd name="connsiteY3" fmla="*/ 800100 h 885825"/>
              <a:gd name="connsiteX4" fmla="*/ 238125 w 1143000"/>
              <a:gd name="connsiteY4" fmla="*/ 842962 h 885825"/>
              <a:gd name="connsiteX5" fmla="*/ 328612 w 1143000"/>
              <a:gd name="connsiteY5" fmla="*/ 828675 h 885825"/>
              <a:gd name="connsiteX6" fmla="*/ 423862 w 1143000"/>
              <a:gd name="connsiteY6" fmla="*/ 628650 h 885825"/>
              <a:gd name="connsiteX7" fmla="*/ 395287 w 1143000"/>
              <a:gd name="connsiteY7" fmla="*/ 576262 h 885825"/>
              <a:gd name="connsiteX8" fmla="*/ 542925 w 1143000"/>
              <a:gd name="connsiteY8" fmla="*/ 609600 h 885825"/>
              <a:gd name="connsiteX9" fmla="*/ 571500 w 1143000"/>
              <a:gd name="connsiteY9" fmla="*/ 638175 h 885825"/>
              <a:gd name="connsiteX10" fmla="*/ 571500 w 1143000"/>
              <a:gd name="connsiteY10" fmla="*/ 828675 h 885825"/>
              <a:gd name="connsiteX11" fmla="*/ 509587 w 1143000"/>
              <a:gd name="connsiteY11" fmla="*/ 857250 h 885825"/>
              <a:gd name="connsiteX12" fmla="*/ 614362 w 1143000"/>
              <a:gd name="connsiteY12" fmla="*/ 885825 h 885825"/>
              <a:gd name="connsiteX13" fmla="*/ 585787 w 1143000"/>
              <a:gd name="connsiteY13" fmla="*/ 828675 h 885825"/>
              <a:gd name="connsiteX14" fmla="*/ 628650 w 1143000"/>
              <a:gd name="connsiteY14" fmla="*/ 642937 h 885825"/>
              <a:gd name="connsiteX15" fmla="*/ 619125 w 1143000"/>
              <a:gd name="connsiteY15" fmla="*/ 609600 h 885825"/>
              <a:gd name="connsiteX16" fmla="*/ 776287 w 1143000"/>
              <a:gd name="connsiteY16" fmla="*/ 561975 h 885825"/>
              <a:gd name="connsiteX17" fmla="*/ 1143000 w 1143000"/>
              <a:gd name="connsiteY17" fmla="*/ 790575 h 885825"/>
              <a:gd name="connsiteX18" fmla="*/ 881062 w 1143000"/>
              <a:gd name="connsiteY18" fmla="*/ 547687 h 885825"/>
              <a:gd name="connsiteX19" fmla="*/ 1076325 w 1143000"/>
              <a:gd name="connsiteY19" fmla="*/ 609600 h 885825"/>
              <a:gd name="connsiteX20" fmla="*/ 800100 w 1143000"/>
              <a:gd name="connsiteY20" fmla="*/ 423862 h 885825"/>
              <a:gd name="connsiteX21" fmla="*/ 728662 w 1143000"/>
              <a:gd name="connsiteY21" fmla="*/ 290512 h 885825"/>
              <a:gd name="connsiteX22" fmla="*/ 657225 w 1143000"/>
              <a:gd name="connsiteY22" fmla="*/ 276225 h 885825"/>
              <a:gd name="connsiteX23" fmla="*/ 547687 w 1143000"/>
              <a:gd name="connsiteY23" fmla="*/ 176212 h 885825"/>
              <a:gd name="connsiteX24" fmla="*/ 347662 w 1143000"/>
              <a:gd name="connsiteY24" fmla="*/ 119062 h 885825"/>
              <a:gd name="connsiteX25" fmla="*/ 157162 w 1143000"/>
              <a:gd name="connsiteY25" fmla="*/ 0 h 885825"/>
              <a:gd name="connsiteX26" fmla="*/ 52387 w 1143000"/>
              <a:gd name="connsiteY26" fmla="*/ 109537 h 885825"/>
              <a:gd name="connsiteX27" fmla="*/ 0 w 1143000"/>
              <a:gd name="connsiteY27" fmla="*/ 190500 h 885825"/>
              <a:gd name="connsiteX28" fmla="*/ 80962 w 1143000"/>
              <a:gd name="connsiteY28" fmla="*/ 171450 h 885825"/>
              <a:gd name="connsiteX0" fmla="*/ 80962 w 1143000"/>
              <a:gd name="connsiteY0" fmla="*/ 171450 h 885825"/>
              <a:gd name="connsiteX1" fmla="*/ 328612 w 1143000"/>
              <a:gd name="connsiteY1" fmla="*/ 557212 h 885825"/>
              <a:gd name="connsiteX2" fmla="*/ 357187 w 1143000"/>
              <a:gd name="connsiteY2" fmla="*/ 666750 h 885825"/>
              <a:gd name="connsiteX3" fmla="*/ 309562 w 1143000"/>
              <a:gd name="connsiteY3" fmla="*/ 800100 h 885825"/>
              <a:gd name="connsiteX4" fmla="*/ 238125 w 1143000"/>
              <a:gd name="connsiteY4" fmla="*/ 842962 h 885825"/>
              <a:gd name="connsiteX5" fmla="*/ 328612 w 1143000"/>
              <a:gd name="connsiteY5" fmla="*/ 828675 h 885825"/>
              <a:gd name="connsiteX6" fmla="*/ 423862 w 1143000"/>
              <a:gd name="connsiteY6" fmla="*/ 628650 h 885825"/>
              <a:gd name="connsiteX7" fmla="*/ 395287 w 1143000"/>
              <a:gd name="connsiteY7" fmla="*/ 576262 h 885825"/>
              <a:gd name="connsiteX8" fmla="*/ 542925 w 1143000"/>
              <a:gd name="connsiteY8" fmla="*/ 609600 h 885825"/>
              <a:gd name="connsiteX9" fmla="*/ 571500 w 1143000"/>
              <a:gd name="connsiteY9" fmla="*/ 638175 h 885825"/>
              <a:gd name="connsiteX10" fmla="*/ 571500 w 1143000"/>
              <a:gd name="connsiteY10" fmla="*/ 828675 h 885825"/>
              <a:gd name="connsiteX11" fmla="*/ 509587 w 1143000"/>
              <a:gd name="connsiteY11" fmla="*/ 857250 h 885825"/>
              <a:gd name="connsiteX12" fmla="*/ 614362 w 1143000"/>
              <a:gd name="connsiteY12" fmla="*/ 885825 h 885825"/>
              <a:gd name="connsiteX13" fmla="*/ 585787 w 1143000"/>
              <a:gd name="connsiteY13" fmla="*/ 828675 h 885825"/>
              <a:gd name="connsiteX14" fmla="*/ 628650 w 1143000"/>
              <a:gd name="connsiteY14" fmla="*/ 642937 h 885825"/>
              <a:gd name="connsiteX15" fmla="*/ 619125 w 1143000"/>
              <a:gd name="connsiteY15" fmla="*/ 609600 h 885825"/>
              <a:gd name="connsiteX16" fmla="*/ 776287 w 1143000"/>
              <a:gd name="connsiteY16" fmla="*/ 561975 h 885825"/>
              <a:gd name="connsiteX17" fmla="*/ 1143000 w 1143000"/>
              <a:gd name="connsiteY17" fmla="*/ 790575 h 885825"/>
              <a:gd name="connsiteX18" fmla="*/ 881062 w 1143000"/>
              <a:gd name="connsiteY18" fmla="*/ 547687 h 885825"/>
              <a:gd name="connsiteX19" fmla="*/ 1076325 w 1143000"/>
              <a:gd name="connsiteY19" fmla="*/ 609600 h 885825"/>
              <a:gd name="connsiteX20" fmla="*/ 800100 w 1143000"/>
              <a:gd name="connsiteY20" fmla="*/ 423862 h 885825"/>
              <a:gd name="connsiteX21" fmla="*/ 728662 w 1143000"/>
              <a:gd name="connsiteY21" fmla="*/ 290512 h 885825"/>
              <a:gd name="connsiteX22" fmla="*/ 657225 w 1143000"/>
              <a:gd name="connsiteY22" fmla="*/ 276225 h 885825"/>
              <a:gd name="connsiteX23" fmla="*/ 547687 w 1143000"/>
              <a:gd name="connsiteY23" fmla="*/ 176212 h 885825"/>
              <a:gd name="connsiteX24" fmla="*/ 347662 w 1143000"/>
              <a:gd name="connsiteY24" fmla="*/ 119062 h 885825"/>
              <a:gd name="connsiteX25" fmla="*/ 157162 w 1143000"/>
              <a:gd name="connsiteY25" fmla="*/ 0 h 885825"/>
              <a:gd name="connsiteX26" fmla="*/ 52387 w 1143000"/>
              <a:gd name="connsiteY26" fmla="*/ 109537 h 885825"/>
              <a:gd name="connsiteX27" fmla="*/ 0 w 1143000"/>
              <a:gd name="connsiteY27" fmla="*/ 190500 h 885825"/>
              <a:gd name="connsiteX28" fmla="*/ 80962 w 1143000"/>
              <a:gd name="connsiteY28" fmla="*/ 171450 h 885825"/>
              <a:gd name="connsiteX0" fmla="*/ 80962 w 1143000"/>
              <a:gd name="connsiteY0" fmla="*/ 171450 h 885825"/>
              <a:gd name="connsiteX1" fmla="*/ 328612 w 1143000"/>
              <a:gd name="connsiteY1" fmla="*/ 557212 h 885825"/>
              <a:gd name="connsiteX2" fmla="*/ 357187 w 1143000"/>
              <a:gd name="connsiteY2" fmla="*/ 666750 h 885825"/>
              <a:gd name="connsiteX3" fmla="*/ 309562 w 1143000"/>
              <a:gd name="connsiteY3" fmla="*/ 800100 h 885825"/>
              <a:gd name="connsiteX4" fmla="*/ 238125 w 1143000"/>
              <a:gd name="connsiteY4" fmla="*/ 842962 h 885825"/>
              <a:gd name="connsiteX5" fmla="*/ 328612 w 1143000"/>
              <a:gd name="connsiteY5" fmla="*/ 828675 h 885825"/>
              <a:gd name="connsiteX6" fmla="*/ 423862 w 1143000"/>
              <a:gd name="connsiteY6" fmla="*/ 628650 h 885825"/>
              <a:gd name="connsiteX7" fmla="*/ 395287 w 1143000"/>
              <a:gd name="connsiteY7" fmla="*/ 576262 h 885825"/>
              <a:gd name="connsiteX8" fmla="*/ 542925 w 1143000"/>
              <a:gd name="connsiteY8" fmla="*/ 609600 h 885825"/>
              <a:gd name="connsiteX9" fmla="*/ 571500 w 1143000"/>
              <a:gd name="connsiteY9" fmla="*/ 638175 h 885825"/>
              <a:gd name="connsiteX10" fmla="*/ 571500 w 1143000"/>
              <a:gd name="connsiteY10" fmla="*/ 828675 h 885825"/>
              <a:gd name="connsiteX11" fmla="*/ 509587 w 1143000"/>
              <a:gd name="connsiteY11" fmla="*/ 857250 h 885825"/>
              <a:gd name="connsiteX12" fmla="*/ 614362 w 1143000"/>
              <a:gd name="connsiteY12" fmla="*/ 885825 h 885825"/>
              <a:gd name="connsiteX13" fmla="*/ 585787 w 1143000"/>
              <a:gd name="connsiteY13" fmla="*/ 828675 h 885825"/>
              <a:gd name="connsiteX14" fmla="*/ 628650 w 1143000"/>
              <a:gd name="connsiteY14" fmla="*/ 642937 h 885825"/>
              <a:gd name="connsiteX15" fmla="*/ 619125 w 1143000"/>
              <a:gd name="connsiteY15" fmla="*/ 609600 h 885825"/>
              <a:gd name="connsiteX16" fmla="*/ 776287 w 1143000"/>
              <a:gd name="connsiteY16" fmla="*/ 561975 h 885825"/>
              <a:gd name="connsiteX17" fmla="*/ 1143000 w 1143000"/>
              <a:gd name="connsiteY17" fmla="*/ 790575 h 885825"/>
              <a:gd name="connsiteX18" fmla="*/ 881062 w 1143000"/>
              <a:gd name="connsiteY18" fmla="*/ 547687 h 885825"/>
              <a:gd name="connsiteX19" fmla="*/ 1076325 w 1143000"/>
              <a:gd name="connsiteY19" fmla="*/ 609600 h 885825"/>
              <a:gd name="connsiteX20" fmla="*/ 800100 w 1143000"/>
              <a:gd name="connsiteY20" fmla="*/ 423862 h 885825"/>
              <a:gd name="connsiteX21" fmla="*/ 728662 w 1143000"/>
              <a:gd name="connsiteY21" fmla="*/ 290512 h 885825"/>
              <a:gd name="connsiteX22" fmla="*/ 657225 w 1143000"/>
              <a:gd name="connsiteY22" fmla="*/ 276225 h 885825"/>
              <a:gd name="connsiteX23" fmla="*/ 547687 w 1143000"/>
              <a:gd name="connsiteY23" fmla="*/ 176212 h 885825"/>
              <a:gd name="connsiteX24" fmla="*/ 347662 w 1143000"/>
              <a:gd name="connsiteY24" fmla="*/ 119062 h 885825"/>
              <a:gd name="connsiteX25" fmla="*/ 157162 w 1143000"/>
              <a:gd name="connsiteY25" fmla="*/ 0 h 885825"/>
              <a:gd name="connsiteX26" fmla="*/ 52387 w 1143000"/>
              <a:gd name="connsiteY26" fmla="*/ 109537 h 885825"/>
              <a:gd name="connsiteX27" fmla="*/ 0 w 1143000"/>
              <a:gd name="connsiteY27" fmla="*/ 190500 h 885825"/>
              <a:gd name="connsiteX28" fmla="*/ 80962 w 1143000"/>
              <a:gd name="connsiteY28" fmla="*/ 171450 h 885825"/>
              <a:gd name="connsiteX0" fmla="*/ 80962 w 1143000"/>
              <a:gd name="connsiteY0" fmla="*/ 171450 h 885825"/>
              <a:gd name="connsiteX1" fmla="*/ 328612 w 1143000"/>
              <a:gd name="connsiteY1" fmla="*/ 557212 h 885825"/>
              <a:gd name="connsiteX2" fmla="*/ 357187 w 1143000"/>
              <a:gd name="connsiteY2" fmla="*/ 666750 h 885825"/>
              <a:gd name="connsiteX3" fmla="*/ 309562 w 1143000"/>
              <a:gd name="connsiteY3" fmla="*/ 800100 h 885825"/>
              <a:gd name="connsiteX4" fmla="*/ 238125 w 1143000"/>
              <a:gd name="connsiteY4" fmla="*/ 842962 h 885825"/>
              <a:gd name="connsiteX5" fmla="*/ 328612 w 1143000"/>
              <a:gd name="connsiteY5" fmla="*/ 828675 h 885825"/>
              <a:gd name="connsiteX6" fmla="*/ 423862 w 1143000"/>
              <a:gd name="connsiteY6" fmla="*/ 628650 h 885825"/>
              <a:gd name="connsiteX7" fmla="*/ 395287 w 1143000"/>
              <a:gd name="connsiteY7" fmla="*/ 576262 h 885825"/>
              <a:gd name="connsiteX8" fmla="*/ 542925 w 1143000"/>
              <a:gd name="connsiteY8" fmla="*/ 609600 h 885825"/>
              <a:gd name="connsiteX9" fmla="*/ 571500 w 1143000"/>
              <a:gd name="connsiteY9" fmla="*/ 638175 h 885825"/>
              <a:gd name="connsiteX10" fmla="*/ 571500 w 1143000"/>
              <a:gd name="connsiteY10" fmla="*/ 828675 h 885825"/>
              <a:gd name="connsiteX11" fmla="*/ 509587 w 1143000"/>
              <a:gd name="connsiteY11" fmla="*/ 857250 h 885825"/>
              <a:gd name="connsiteX12" fmla="*/ 614362 w 1143000"/>
              <a:gd name="connsiteY12" fmla="*/ 885825 h 885825"/>
              <a:gd name="connsiteX13" fmla="*/ 585787 w 1143000"/>
              <a:gd name="connsiteY13" fmla="*/ 828675 h 885825"/>
              <a:gd name="connsiteX14" fmla="*/ 628650 w 1143000"/>
              <a:gd name="connsiteY14" fmla="*/ 642937 h 885825"/>
              <a:gd name="connsiteX15" fmla="*/ 619125 w 1143000"/>
              <a:gd name="connsiteY15" fmla="*/ 609600 h 885825"/>
              <a:gd name="connsiteX16" fmla="*/ 776287 w 1143000"/>
              <a:gd name="connsiteY16" fmla="*/ 561975 h 885825"/>
              <a:gd name="connsiteX17" fmla="*/ 1143000 w 1143000"/>
              <a:gd name="connsiteY17" fmla="*/ 790575 h 885825"/>
              <a:gd name="connsiteX18" fmla="*/ 881062 w 1143000"/>
              <a:gd name="connsiteY18" fmla="*/ 547687 h 885825"/>
              <a:gd name="connsiteX19" fmla="*/ 1076325 w 1143000"/>
              <a:gd name="connsiteY19" fmla="*/ 609600 h 885825"/>
              <a:gd name="connsiteX20" fmla="*/ 800100 w 1143000"/>
              <a:gd name="connsiteY20" fmla="*/ 423862 h 885825"/>
              <a:gd name="connsiteX21" fmla="*/ 728662 w 1143000"/>
              <a:gd name="connsiteY21" fmla="*/ 290512 h 885825"/>
              <a:gd name="connsiteX22" fmla="*/ 657225 w 1143000"/>
              <a:gd name="connsiteY22" fmla="*/ 276225 h 885825"/>
              <a:gd name="connsiteX23" fmla="*/ 547687 w 1143000"/>
              <a:gd name="connsiteY23" fmla="*/ 176212 h 885825"/>
              <a:gd name="connsiteX24" fmla="*/ 347662 w 1143000"/>
              <a:gd name="connsiteY24" fmla="*/ 119062 h 885825"/>
              <a:gd name="connsiteX25" fmla="*/ 157162 w 1143000"/>
              <a:gd name="connsiteY25" fmla="*/ 0 h 885825"/>
              <a:gd name="connsiteX26" fmla="*/ 52387 w 1143000"/>
              <a:gd name="connsiteY26" fmla="*/ 109537 h 885825"/>
              <a:gd name="connsiteX27" fmla="*/ 0 w 1143000"/>
              <a:gd name="connsiteY27" fmla="*/ 190500 h 885825"/>
              <a:gd name="connsiteX28" fmla="*/ 80962 w 1143000"/>
              <a:gd name="connsiteY28" fmla="*/ 171450 h 885825"/>
              <a:gd name="connsiteX0" fmla="*/ 80962 w 1143000"/>
              <a:gd name="connsiteY0" fmla="*/ 171450 h 885825"/>
              <a:gd name="connsiteX1" fmla="*/ 328612 w 1143000"/>
              <a:gd name="connsiteY1" fmla="*/ 557212 h 885825"/>
              <a:gd name="connsiteX2" fmla="*/ 357187 w 1143000"/>
              <a:gd name="connsiteY2" fmla="*/ 666750 h 885825"/>
              <a:gd name="connsiteX3" fmla="*/ 309562 w 1143000"/>
              <a:gd name="connsiteY3" fmla="*/ 800100 h 885825"/>
              <a:gd name="connsiteX4" fmla="*/ 238125 w 1143000"/>
              <a:gd name="connsiteY4" fmla="*/ 842962 h 885825"/>
              <a:gd name="connsiteX5" fmla="*/ 328612 w 1143000"/>
              <a:gd name="connsiteY5" fmla="*/ 828675 h 885825"/>
              <a:gd name="connsiteX6" fmla="*/ 423862 w 1143000"/>
              <a:gd name="connsiteY6" fmla="*/ 628650 h 885825"/>
              <a:gd name="connsiteX7" fmla="*/ 395287 w 1143000"/>
              <a:gd name="connsiteY7" fmla="*/ 576262 h 885825"/>
              <a:gd name="connsiteX8" fmla="*/ 542925 w 1143000"/>
              <a:gd name="connsiteY8" fmla="*/ 609600 h 885825"/>
              <a:gd name="connsiteX9" fmla="*/ 571500 w 1143000"/>
              <a:gd name="connsiteY9" fmla="*/ 638175 h 885825"/>
              <a:gd name="connsiteX10" fmla="*/ 571500 w 1143000"/>
              <a:gd name="connsiteY10" fmla="*/ 828675 h 885825"/>
              <a:gd name="connsiteX11" fmla="*/ 509587 w 1143000"/>
              <a:gd name="connsiteY11" fmla="*/ 857250 h 885825"/>
              <a:gd name="connsiteX12" fmla="*/ 614362 w 1143000"/>
              <a:gd name="connsiteY12" fmla="*/ 885825 h 885825"/>
              <a:gd name="connsiteX13" fmla="*/ 585787 w 1143000"/>
              <a:gd name="connsiteY13" fmla="*/ 828675 h 885825"/>
              <a:gd name="connsiteX14" fmla="*/ 628650 w 1143000"/>
              <a:gd name="connsiteY14" fmla="*/ 642937 h 885825"/>
              <a:gd name="connsiteX15" fmla="*/ 619125 w 1143000"/>
              <a:gd name="connsiteY15" fmla="*/ 609600 h 885825"/>
              <a:gd name="connsiteX16" fmla="*/ 776287 w 1143000"/>
              <a:gd name="connsiteY16" fmla="*/ 561975 h 885825"/>
              <a:gd name="connsiteX17" fmla="*/ 1143000 w 1143000"/>
              <a:gd name="connsiteY17" fmla="*/ 790575 h 885825"/>
              <a:gd name="connsiteX18" fmla="*/ 881062 w 1143000"/>
              <a:gd name="connsiteY18" fmla="*/ 547687 h 885825"/>
              <a:gd name="connsiteX19" fmla="*/ 1076325 w 1143000"/>
              <a:gd name="connsiteY19" fmla="*/ 609600 h 885825"/>
              <a:gd name="connsiteX20" fmla="*/ 800100 w 1143000"/>
              <a:gd name="connsiteY20" fmla="*/ 423862 h 885825"/>
              <a:gd name="connsiteX21" fmla="*/ 728662 w 1143000"/>
              <a:gd name="connsiteY21" fmla="*/ 290512 h 885825"/>
              <a:gd name="connsiteX22" fmla="*/ 657225 w 1143000"/>
              <a:gd name="connsiteY22" fmla="*/ 276225 h 885825"/>
              <a:gd name="connsiteX23" fmla="*/ 547687 w 1143000"/>
              <a:gd name="connsiteY23" fmla="*/ 176212 h 885825"/>
              <a:gd name="connsiteX24" fmla="*/ 347662 w 1143000"/>
              <a:gd name="connsiteY24" fmla="*/ 119062 h 885825"/>
              <a:gd name="connsiteX25" fmla="*/ 157162 w 1143000"/>
              <a:gd name="connsiteY25" fmla="*/ 0 h 885825"/>
              <a:gd name="connsiteX26" fmla="*/ 52387 w 1143000"/>
              <a:gd name="connsiteY26" fmla="*/ 109537 h 885825"/>
              <a:gd name="connsiteX27" fmla="*/ 0 w 1143000"/>
              <a:gd name="connsiteY27" fmla="*/ 190500 h 885825"/>
              <a:gd name="connsiteX28" fmla="*/ 80962 w 1143000"/>
              <a:gd name="connsiteY28" fmla="*/ 171450 h 885825"/>
              <a:gd name="connsiteX0" fmla="*/ 80962 w 1143000"/>
              <a:gd name="connsiteY0" fmla="*/ 171450 h 885825"/>
              <a:gd name="connsiteX1" fmla="*/ 328612 w 1143000"/>
              <a:gd name="connsiteY1" fmla="*/ 557212 h 885825"/>
              <a:gd name="connsiteX2" fmla="*/ 357187 w 1143000"/>
              <a:gd name="connsiteY2" fmla="*/ 666750 h 885825"/>
              <a:gd name="connsiteX3" fmla="*/ 309562 w 1143000"/>
              <a:gd name="connsiteY3" fmla="*/ 800100 h 885825"/>
              <a:gd name="connsiteX4" fmla="*/ 238125 w 1143000"/>
              <a:gd name="connsiteY4" fmla="*/ 842962 h 885825"/>
              <a:gd name="connsiteX5" fmla="*/ 328612 w 1143000"/>
              <a:gd name="connsiteY5" fmla="*/ 828675 h 885825"/>
              <a:gd name="connsiteX6" fmla="*/ 423862 w 1143000"/>
              <a:gd name="connsiteY6" fmla="*/ 628650 h 885825"/>
              <a:gd name="connsiteX7" fmla="*/ 395287 w 1143000"/>
              <a:gd name="connsiteY7" fmla="*/ 576262 h 885825"/>
              <a:gd name="connsiteX8" fmla="*/ 542925 w 1143000"/>
              <a:gd name="connsiteY8" fmla="*/ 609600 h 885825"/>
              <a:gd name="connsiteX9" fmla="*/ 571500 w 1143000"/>
              <a:gd name="connsiteY9" fmla="*/ 638175 h 885825"/>
              <a:gd name="connsiteX10" fmla="*/ 564356 w 1143000"/>
              <a:gd name="connsiteY10" fmla="*/ 802481 h 885825"/>
              <a:gd name="connsiteX11" fmla="*/ 571500 w 1143000"/>
              <a:gd name="connsiteY11" fmla="*/ 828675 h 885825"/>
              <a:gd name="connsiteX12" fmla="*/ 509587 w 1143000"/>
              <a:gd name="connsiteY12" fmla="*/ 857250 h 885825"/>
              <a:gd name="connsiteX13" fmla="*/ 614362 w 1143000"/>
              <a:gd name="connsiteY13" fmla="*/ 885825 h 885825"/>
              <a:gd name="connsiteX14" fmla="*/ 585787 w 1143000"/>
              <a:gd name="connsiteY14" fmla="*/ 828675 h 885825"/>
              <a:gd name="connsiteX15" fmla="*/ 628650 w 1143000"/>
              <a:gd name="connsiteY15" fmla="*/ 642937 h 885825"/>
              <a:gd name="connsiteX16" fmla="*/ 619125 w 1143000"/>
              <a:gd name="connsiteY16" fmla="*/ 609600 h 885825"/>
              <a:gd name="connsiteX17" fmla="*/ 776287 w 1143000"/>
              <a:gd name="connsiteY17" fmla="*/ 561975 h 885825"/>
              <a:gd name="connsiteX18" fmla="*/ 1143000 w 1143000"/>
              <a:gd name="connsiteY18" fmla="*/ 790575 h 885825"/>
              <a:gd name="connsiteX19" fmla="*/ 881062 w 1143000"/>
              <a:gd name="connsiteY19" fmla="*/ 547687 h 885825"/>
              <a:gd name="connsiteX20" fmla="*/ 1076325 w 1143000"/>
              <a:gd name="connsiteY20" fmla="*/ 609600 h 885825"/>
              <a:gd name="connsiteX21" fmla="*/ 800100 w 1143000"/>
              <a:gd name="connsiteY21" fmla="*/ 423862 h 885825"/>
              <a:gd name="connsiteX22" fmla="*/ 728662 w 1143000"/>
              <a:gd name="connsiteY22" fmla="*/ 290512 h 885825"/>
              <a:gd name="connsiteX23" fmla="*/ 657225 w 1143000"/>
              <a:gd name="connsiteY23" fmla="*/ 276225 h 885825"/>
              <a:gd name="connsiteX24" fmla="*/ 547687 w 1143000"/>
              <a:gd name="connsiteY24" fmla="*/ 176212 h 885825"/>
              <a:gd name="connsiteX25" fmla="*/ 347662 w 1143000"/>
              <a:gd name="connsiteY25" fmla="*/ 119062 h 885825"/>
              <a:gd name="connsiteX26" fmla="*/ 157162 w 1143000"/>
              <a:gd name="connsiteY26" fmla="*/ 0 h 885825"/>
              <a:gd name="connsiteX27" fmla="*/ 52387 w 1143000"/>
              <a:gd name="connsiteY27" fmla="*/ 109537 h 885825"/>
              <a:gd name="connsiteX28" fmla="*/ 0 w 1143000"/>
              <a:gd name="connsiteY28" fmla="*/ 190500 h 885825"/>
              <a:gd name="connsiteX29" fmla="*/ 80962 w 1143000"/>
              <a:gd name="connsiteY29" fmla="*/ 171450 h 885825"/>
              <a:gd name="connsiteX0" fmla="*/ 80962 w 1143000"/>
              <a:gd name="connsiteY0" fmla="*/ 171450 h 885825"/>
              <a:gd name="connsiteX1" fmla="*/ 328612 w 1143000"/>
              <a:gd name="connsiteY1" fmla="*/ 557212 h 885825"/>
              <a:gd name="connsiteX2" fmla="*/ 357187 w 1143000"/>
              <a:gd name="connsiteY2" fmla="*/ 666750 h 885825"/>
              <a:gd name="connsiteX3" fmla="*/ 309562 w 1143000"/>
              <a:gd name="connsiteY3" fmla="*/ 800100 h 885825"/>
              <a:gd name="connsiteX4" fmla="*/ 238125 w 1143000"/>
              <a:gd name="connsiteY4" fmla="*/ 842962 h 885825"/>
              <a:gd name="connsiteX5" fmla="*/ 328612 w 1143000"/>
              <a:gd name="connsiteY5" fmla="*/ 828675 h 885825"/>
              <a:gd name="connsiteX6" fmla="*/ 423862 w 1143000"/>
              <a:gd name="connsiteY6" fmla="*/ 628650 h 885825"/>
              <a:gd name="connsiteX7" fmla="*/ 395287 w 1143000"/>
              <a:gd name="connsiteY7" fmla="*/ 576262 h 885825"/>
              <a:gd name="connsiteX8" fmla="*/ 542925 w 1143000"/>
              <a:gd name="connsiteY8" fmla="*/ 609600 h 885825"/>
              <a:gd name="connsiteX9" fmla="*/ 571500 w 1143000"/>
              <a:gd name="connsiteY9" fmla="*/ 638175 h 885825"/>
              <a:gd name="connsiteX10" fmla="*/ 564356 w 1143000"/>
              <a:gd name="connsiteY10" fmla="*/ 802481 h 885825"/>
              <a:gd name="connsiteX11" fmla="*/ 571500 w 1143000"/>
              <a:gd name="connsiteY11" fmla="*/ 828675 h 885825"/>
              <a:gd name="connsiteX12" fmla="*/ 509587 w 1143000"/>
              <a:gd name="connsiteY12" fmla="*/ 857250 h 885825"/>
              <a:gd name="connsiteX13" fmla="*/ 614362 w 1143000"/>
              <a:gd name="connsiteY13" fmla="*/ 885825 h 885825"/>
              <a:gd name="connsiteX14" fmla="*/ 585787 w 1143000"/>
              <a:gd name="connsiteY14" fmla="*/ 828675 h 885825"/>
              <a:gd name="connsiteX15" fmla="*/ 628650 w 1143000"/>
              <a:gd name="connsiteY15" fmla="*/ 642937 h 885825"/>
              <a:gd name="connsiteX16" fmla="*/ 619125 w 1143000"/>
              <a:gd name="connsiteY16" fmla="*/ 609600 h 885825"/>
              <a:gd name="connsiteX17" fmla="*/ 776287 w 1143000"/>
              <a:gd name="connsiteY17" fmla="*/ 561975 h 885825"/>
              <a:gd name="connsiteX18" fmla="*/ 1143000 w 1143000"/>
              <a:gd name="connsiteY18" fmla="*/ 790575 h 885825"/>
              <a:gd name="connsiteX19" fmla="*/ 881062 w 1143000"/>
              <a:gd name="connsiteY19" fmla="*/ 547687 h 885825"/>
              <a:gd name="connsiteX20" fmla="*/ 1076325 w 1143000"/>
              <a:gd name="connsiteY20" fmla="*/ 609600 h 885825"/>
              <a:gd name="connsiteX21" fmla="*/ 800100 w 1143000"/>
              <a:gd name="connsiteY21" fmla="*/ 423862 h 885825"/>
              <a:gd name="connsiteX22" fmla="*/ 728662 w 1143000"/>
              <a:gd name="connsiteY22" fmla="*/ 290512 h 885825"/>
              <a:gd name="connsiteX23" fmla="*/ 657225 w 1143000"/>
              <a:gd name="connsiteY23" fmla="*/ 276225 h 885825"/>
              <a:gd name="connsiteX24" fmla="*/ 547687 w 1143000"/>
              <a:gd name="connsiteY24" fmla="*/ 176212 h 885825"/>
              <a:gd name="connsiteX25" fmla="*/ 347662 w 1143000"/>
              <a:gd name="connsiteY25" fmla="*/ 119062 h 885825"/>
              <a:gd name="connsiteX26" fmla="*/ 157162 w 1143000"/>
              <a:gd name="connsiteY26" fmla="*/ 0 h 885825"/>
              <a:gd name="connsiteX27" fmla="*/ 52387 w 1143000"/>
              <a:gd name="connsiteY27" fmla="*/ 109537 h 885825"/>
              <a:gd name="connsiteX28" fmla="*/ 0 w 1143000"/>
              <a:gd name="connsiteY28" fmla="*/ 190500 h 885825"/>
              <a:gd name="connsiteX29" fmla="*/ 80962 w 1143000"/>
              <a:gd name="connsiteY29" fmla="*/ 171450 h 885825"/>
              <a:gd name="connsiteX0" fmla="*/ 80962 w 1143000"/>
              <a:gd name="connsiteY0" fmla="*/ 171450 h 885825"/>
              <a:gd name="connsiteX1" fmla="*/ 328612 w 1143000"/>
              <a:gd name="connsiteY1" fmla="*/ 557212 h 885825"/>
              <a:gd name="connsiteX2" fmla="*/ 357187 w 1143000"/>
              <a:gd name="connsiteY2" fmla="*/ 666750 h 885825"/>
              <a:gd name="connsiteX3" fmla="*/ 309562 w 1143000"/>
              <a:gd name="connsiteY3" fmla="*/ 800100 h 885825"/>
              <a:gd name="connsiteX4" fmla="*/ 238125 w 1143000"/>
              <a:gd name="connsiteY4" fmla="*/ 842962 h 885825"/>
              <a:gd name="connsiteX5" fmla="*/ 328612 w 1143000"/>
              <a:gd name="connsiteY5" fmla="*/ 828675 h 885825"/>
              <a:gd name="connsiteX6" fmla="*/ 423862 w 1143000"/>
              <a:gd name="connsiteY6" fmla="*/ 628650 h 885825"/>
              <a:gd name="connsiteX7" fmla="*/ 395287 w 1143000"/>
              <a:gd name="connsiteY7" fmla="*/ 576262 h 885825"/>
              <a:gd name="connsiteX8" fmla="*/ 542925 w 1143000"/>
              <a:gd name="connsiteY8" fmla="*/ 609600 h 885825"/>
              <a:gd name="connsiteX9" fmla="*/ 571500 w 1143000"/>
              <a:gd name="connsiteY9" fmla="*/ 638175 h 885825"/>
              <a:gd name="connsiteX10" fmla="*/ 564356 w 1143000"/>
              <a:gd name="connsiteY10" fmla="*/ 802481 h 885825"/>
              <a:gd name="connsiteX11" fmla="*/ 571500 w 1143000"/>
              <a:gd name="connsiteY11" fmla="*/ 828675 h 885825"/>
              <a:gd name="connsiteX12" fmla="*/ 509587 w 1143000"/>
              <a:gd name="connsiteY12" fmla="*/ 857250 h 885825"/>
              <a:gd name="connsiteX13" fmla="*/ 614362 w 1143000"/>
              <a:gd name="connsiteY13" fmla="*/ 885825 h 885825"/>
              <a:gd name="connsiteX14" fmla="*/ 585787 w 1143000"/>
              <a:gd name="connsiteY14" fmla="*/ 828675 h 885825"/>
              <a:gd name="connsiteX15" fmla="*/ 628650 w 1143000"/>
              <a:gd name="connsiteY15" fmla="*/ 642937 h 885825"/>
              <a:gd name="connsiteX16" fmla="*/ 619125 w 1143000"/>
              <a:gd name="connsiteY16" fmla="*/ 609600 h 885825"/>
              <a:gd name="connsiteX17" fmla="*/ 776287 w 1143000"/>
              <a:gd name="connsiteY17" fmla="*/ 561975 h 885825"/>
              <a:gd name="connsiteX18" fmla="*/ 1143000 w 1143000"/>
              <a:gd name="connsiteY18" fmla="*/ 790575 h 885825"/>
              <a:gd name="connsiteX19" fmla="*/ 881062 w 1143000"/>
              <a:gd name="connsiteY19" fmla="*/ 547687 h 885825"/>
              <a:gd name="connsiteX20" fmla="*/ 1076325 w 1143000"/>
              <a:gd name="connsiteY20" fmla="*/ 609600 h 885825"/>
              <a:gd name="connsiteX21" fmla="*/ 800100 w 1143000"/>
              <a:gd name="connsiteY21" fmla="*/ 423862 h 885825"/>
              <a:gd name="connsiteX22" fmla="*/ 728662 w 1143000"/>
              <a:gd name="connsiteY22" fmla="*/ 290512 h 885825"/>
              <a:gd name="connsiteX23" fmla="*/ 657225 w 1143000"/>
              <a:gd name="connsiteY23" fmla="*/ 276225 h 885825"/>
              <a:gd name="connsiteX24" fmla="*/ 547687 w 1143000"/>
              <a:gd name="connsiteY24" fmla="*/ 176212 h 885825"/>
              <a:gd name="connsiteX25" fmla="*/ 347662 w 1143000"/>
              <a:gd name="connsiteY25" fmla="*/ 119062 h 885825"/>
              <a:gd name="connsiteX26" fmla="*/ 157162 w 1143000"/>
              <a:gd name="connsiteY26" fmla="*/ 0 h 885825"/>
              <a:gd name="connsiteX27" fmla="*/ 52387 w 1143000"/>
              <a:gd name="connsiteY27" fmla="*/ 109537 h 885825"/>
              <a:gd name="connsiteX28" fmla="*/ 0 w 1143000"/>
              <a:gd name="connsiteY28" fmla="*/ 190500 h 885825"/>
              <a:gd name="connsiteX29" fmla="*/ 80962 w 1143000"/>
              <a:gd name="connsiteY29" fmla="*/ 171450 h 885825"/>
              <a:gd name="connsiteX0" fmla="*/ 80962 w 1143000"/>
              <a:gd name="connsiteY0" fmla="*/ 171450 h 885825"/>
              <a:gd name="connsiteX1" fmla="*/ 328612 w 1143000"/>
              <a:gd name="connsiteY1" fmla="*/ 557212 h 885825"/>
              <a:gd name="connsiteX2" fmla="*/ 357187 w 1143000"/>
              <a:gd name="connsiteY2" fmla="*/ 666750 h 885825"/>
              <a:gd name="connsiteX3" fmla="*/ 309562 w 1143000"/>
              <a:gd name="connsiteY3" fmla="*/ 800100 h 885825"/>
              <a:gd name="connsiteX4" fmla="*/ 238125 w 1143000"/>
              <a:gd name="connsiteY4" fmla="*/ 842962 h 885825"/>
              <a:gd name="connsiteX5" fmla="*/ 328612 w 1143000"/>
              <a:gd name="connsiteY5" fmla="*/ 828675 h 885825"/>
              <a:gd name="connsiteX6" fmla="*/ 423862 w 1143000"/>
              <a:gd name="connsiteY6" fmla="*/ 628650 h 885825"/>
              <a:gd name="connsiteX7" fmla="*/ 395287 w 1143000"/>
              <a:gd name="connsiteY7" fmla="*/ 576262 h 885825"/>
              <a:gd name="connsiteX8" fmla="*/ 542925 w 1143000"/>
              <a:gd name="connsiteY8" fmla="*/ 609600 h 885825"/>
              <a:gd name="connsiteX9" fmla="*/ 571500 w 1143000"/>
              <a:gd name="connsiteY9" fmla="*/ 638175 h 885825"/>
              <a:gd name="connsiteX10" fmla="*/ 564356 w 1143000"/>
              <a:gd name="connsiteY10" fmla="*/ 802481 h 885825"/>
              <a:gd name="connsiteX11" fmla="*/ 571500 w 1143000"/>
              <a:gd name="connsiteY11" fmla="*/ 828675 h 885825"/>
              <a:gd name="connsiteX12" fmla="*/ 509587 w 1143000"/>
              <a:gd name="connsiteY12" fmla="*/ 857250 h 885825"/>
              <a:gd name="connsiteX13" fmla="*/ 614362 w 1143000"/>
              <a:gd name="connsiteY13" fmla="*/ 885825 h 885825"/>
              <a:gd name="connsiteX14" fmla="*/ 585787 w 1143000"/>
              <a:gd name="connsiteY14" fmla="*/ 828675 h 885825"/>
              <a:gd name="connsiteX15" fmla="*/ 628650 w 1143000"/>
              <a:gd name="connsiteY15" fmla="*/ 642937 h 885825"/>
              <a:gd name="connsiteX16" fmla="*/ 619125 w 1143000"/>
              <a:gd name="connsiteY16" fmla="*/ 609600 h 885825"/>
              <a:gd name="connsiteX17" fmla="*/ 776287 w 1143000"/>
              <a:gd name="connsiteY17" fmla="*/ 561975 h 885825"/>
              <a:gd name="connsiteX18" fmla="*/ 1143000 w 1143000"/>
              <a:gd name="connsiteY18" fmla="*/ 790575 h 885825"/>
              <a:gd name="connsiteX19" fmla="*/ 881062 w 1143000"/>
              <a:gd name="connsiteY19" fmla="*/ 547687 h 885825"/>
              <a:gd name="connsiteX20" fmla="*/ 1076325 w 1143000"/>
              <a:gd name="connsiteY20" fmla="*/ 609600 h 885825"/>
              <a:gd name="connsiteX21" fmla="*/ 800100 w 1143000"/>
              <a:gd name="connsiteY21" fmla="*/ 423862 h 885825"/>
              <a:gd name="connsiteX22" fmla="*/ 728662 w 1143000"/>
              <a:gd name="connsiteY22" fmla="*/ 290512 h 885825"/>
              <a:gd name="connsiteX23" fmla="*/ 657225 w 1143000"/>
              <a:gd name="connsiteY23" fmla="*/ 276225 h 885825"/>
              <a:gd name="connsiteX24" fmla="*/ 547687 w 1143000"/>
              <a:gd name="connsiteY24" fmla="*/ 176212 h 885825"/>
              <a:gd name="connsiteX25" fmla="*/ 347662 w 1143000"/>
              <a:gd name="connsiteY25" fmla="*/ 119062 h 885825"/>
              <a:gd name="connsiteX26" fmla="*/ 157162 w 1143000"/>
              <a:gd name="connsiteY26" fmla="*/ 0 h 885825"/>
              <a:gd name="connsiteX27" fmla="*/ 52387 w 1143000"/>
              <a:gd name="connsiteY27" fmla="*/ 109537 h 885825"/>
              <a:gd name="connsiteX28" fmla="*/ 0 w 1143000"/>
              <a:gd name="connsiteY28" fmla="*/ 190500 h 885825"/>
              <a:gd name="connsiteX29" fmla="*/ 80962 w 1143000"/>
              <a:gd name="connsiteY29" fmla="*/ 171450 h 885825"/>
              <a:gd name="connsiteX0" fmla="*/ 80962 w 1143000"/>
              <a:gd name="connsiteY0" fmla="*/ 171450 h 885825"/>
              <a:gd name="connsiteX1" fmla="*/ 328612 w 1143000"/>
              <a:gd name="connsiteY1" fmla="*/ 557212 h 885825"/>
              <a:gd name="connsiteX2" fmla="*/ 357187 w 1143000"/>
              <a:gd name="connsiteY2" fmla="*/ 666750 h 885825"/>
              <a:gd name="connsiteX3" fmla="*/ 309562 w 1143000"/>
              <a:gd name="connsiteY3" fmla="*/ 800100 h 885825"/>
              <a:gd name="connsiteX4" fmla="*/ 238125 w 1143000"/>
              <a:gd name="connsiteY4" fmla="*/ 842962 h 885825"/>
              <a:gd name="connsiteX5" fmla="*/ 328612 w 1143000"/>
              <a:gd name="connsiteY5" fmla="*/ 828675 h 885825"/>
              <a:gd name="connsiteX6" fmla="*/ 423862 w 1143000"/>
              <a:gd name="connsiteY6" fmla="*/ 628650 h 885825"/>
              <a:gd name="connsiteX7" fmla="*/ 395287 w 1143000"/>
              <a:gd name="connsiteY7" fmla="*/ 576262 h 885825"/>
              <a:gd name="connsiteX8" fmla="*/ 542925 w 1143000"/>
              <a:gd name="connsiteY8" fmla="*/ 609600 h 885825"/>
              <a:gd name="connsiteX9" fmla="*/ 571500 w 1143000"/>
              <a:gd name="connsiteY9" fmla="*/ 638175 h 885825"/>
              <a:gd name="connsiteX10" fmla="*/ 564356 w 1143000"/>
              <a:gd name="connsiteY10" fmla="*/ 802481 h 885825"/>
              <a:gd name="connsiteX11" fmla="*/ 571500 w 1143000"/>
              <a:gd name="connsiteY11" fmla="*/ 828675 h 885825"/>
              <a:gd name="connsiteX12" fmla="*/ 509587 w 1143000"/>
              <a:gd name="connsiteY12" fmla="*/ 857250 h 885825"/>
              <a:gd name="connsiteX13" fmla="*/ 614362 w 1143000"/>
              <a:gd name="connsiteY13" fmla="*/ 885825 h 885825"/>
              <a:gd name="connsiteX14" fmla="*/ 585787 w 1143000"/>
              <a:gd name="connsiteY14" fmla="*/ 828675 h 885825"/>
              <a:gd name="connsiteX15" fmla="*/ 628650 w 1143000"/>
              <a:gd name="connsiteY15" fmla="*/ 642937 h 885825"/>
              <a:gd name="connsiteX16" fmla="*/ 619125 w 1143000"/>
              <a:gd name="connsiteY16" fmla="*/ 609600 h 885825"/>
              <a:gd name="connsiteX17" fmla="*/ 776287 w 1143000"/>
              <a:gd name="connsiteY17" fmla="*/ 561975 h 885825"/>
              <a:gd name="connsiteX18" fmla="*/ 1143000 w 1143000"/>
              <a:gd name="connsiteY18" fmla="*/ 790575 h 885825"/>
              <a:gd name="connsiteX19" fmla="*/ 881062 w 1143000"/>
              <a:gd name="connsiteY19" fmla="*/ 547687 h 885825"/>
              <a:gd name="connsiteX20" fmla="*/ 1076325 w 1143000"/>
              <a:gd name="connsiteY20" fmla="*/ 609600 h 885825"/>
              <a:gd name="connsiteX21" fmla="*/ 800100 w 1143000"/>
              <a:gd name="connsiteY21" fmla="*/ 423862 h 885825"/>
              <a:gd name="connsiteX22" fmla="*/ 728662 w 1143000"/>
              <a:gd name="connsiteY22" fmla="*/ 290512 h 885825"/>
              <a:gd name="connsiteX23" fmla="*/ 657225 w 1143000"/>
              <a:gd name="connsiteY23" fmla="*/ 276225 h 885825"/>
              <a:gd name="connsiteX24" fmla="*/ 547687 w 1143000"/>
              <a:gd name="connsiteY24" fmla="*/ 176212 h 885825"/>
              <a:gd name="connsiteX25" fmla="*/ 347662 w 1143000"/>
              <a:gd name="connsiteY25" fmla="*/ 119062 h 885825"/>
              <a:gd name="connsiteX26" fmla="*/ 157162 w 1143000"/>
              <a:gd name="connsiteY26" fmla="*/ 0 h 885825"/>
              <a:gd name="connsiteX27" fmla="*/ 52387 w 1143000"/>
              <a:gd name="connsiteY27" fmla="*/ 109537 h 885825"/>
              <a:gd name="connsiteX28" fmla="*/ 0 w 1143000"/>
              <a:gd name="connsiteY28" fmla="*/ 190500 h 885825"/>
              <a:gd name="connsiteX29" fmla="*/ 80962 w 1143000"/>
              <a:gd name="connsiteY29" fmla="*/ 171450 h 885825"/>
              <a:gd name="connsiteX0" fmla="*/ 80962 w 1143000"/>
              <a:gd name="connsiteY0" fmla="*/ 171450 h 885825"/>
              <a:gd name="connsiteX1" fmla="*/ 328612 w 1143000"/>
              <a:gd name="connsiteY1" fmla="*/ 557212 h 885825"/>
              <a:gd name="connsiteX2" fmla="*/ 357187 w 1143000"/>
              <a:gd name="connsiteY2" fmla="*/ 666750 h 885825"/>
              <a:gd name="connsiteX3" fmla="*/ 309562 w 1143000"/>
              <a:gd name="connsiteY3" fmla="*/ 800100 h 885825"/>
              <a:gd name="connsiteX4" fmla="*/ 238125 w 1143000"/>
              <a:gd name="connsiteY4" fmla="*/ 842962 h 885825"/>
              <a:gd name="connsiteX5" fmla="*/ 328612 w 1143000"/>
              <a:gd name="connsiteY5" fmla="*/ 828675 h 885825"/>
              <a:gd name="connsiteX6" fmla="*/ 423862 w 1143000"/>
              <a:gd name="connsiteY6" fmla="*/ 628650 h 885825"/>
              <a:gd name="connsiteX7" fmla="*/ 395287 w 1143000"/>
              <a:gd name="connsiteY7" fmla="*/ 576262 h 885825"/>
              <a:gd name="connsiteX8" fmla="*/ 542925 w 1143000"/>
              <a:gd name="connsiteY8" fmla="*/ 609600 h 885825"/>
              <a:gd name="connsiteX9" fmla="*/ 571500 w 1143000"/>
              <a:gd name="connsiteY9" fmla="*/ 638175 h 885825"/>
              <a:gd name="connsiteX10" fmla="*/ 564356 w 1143000"/>
              <a:gd name="connsiteY10" fmla="*/ 802481 h 885825"/>
              <a:gd name="connsiteX11" fmla="*/ 571500 w 1143000"/>
              <a:gd name="connsiteY11" fmla="*/ 828675 h 885825"/>
              <a:gd name="connsiteX12" fmla="*/ 509587 w 1143000"/>
              <a:gd name="connsiteY12" fmla="*/ 857250 h 885825"/>
              <a:gd name="connsiteX13" fmla="*/ 614362 w 1143000"/>
              <a:gd name="connsiteY13" fmla="*/ 885825 h 885825"/>
              <a:gd name="connsiteX14" fmla="*/ 585787 w 1143000"/>
              <a:gd name="connsiteY14" fmla="*/ 828675 h 885825"/>
              <a:gd name="connsiteX15" fmla="*/ 628650 w 1143000"/>
              <a:gd name="connsiteY15" fmla="*/ 642937 h 885825"/>
              <a:gd name="connsiteX16" fmla="*/ 619125 w 1143000"/>
              <a:gd name="connsiteY16" fmla="*/ 609600 h 885825"/>
              <a:gd name="connsiteX17" fmla="*/ 776287 w 1143000"/>
              <a:gd name="connsiteY17" fmla="*/ 561975 h 885825"/>
              <a:gd name="connsiteX18" fmla="*/ 1143000 w 1143000"/>
              <a:gd name="connsiteY18" fmla="*/ 790575 h 885825"/>
              <a:gd name="connsiteX19" fmla="*/ 881062 w 1143000"/>
              <a:gd name="connsiteY19" fmla="*/ 547687 h 885825"/>
              <a:gd name="connsiteX20" fmla="*/ 1076325 w 1143000"/>
              <a:gd name="connsiteY20" fmla="*/ 609600 h 885825"/>
              <a:gd name="connsiteX21" fmla="*/ 800100 w 1143000"/>
              <a:gd name="connsiteY21" fmla="*/ 423862 h 885825"/>
              <a:gd name="connsiteX22" fmla="*/ 728662 w 1143000"/>
              <a:gd name="connsiteY22" fmla="*/ 290512 h 885825"/>
              <a:gd name="connsiteX23" fmla="*/ 657225 w 1143000"/>
              <a:gd name="connsiteY23" fmla="*/ 276225 h 885825"/>
              <a:gd name="connsiteX24" fmla="*/ 547687 w 1143000"/>
              <a:gd name="connsiteY24" fmla="*/ 176212 h 885825"/>
              <a:gd name="connsiteX25" fmla="*/ 347662 w 1143000"/>
              <a:gd name="connsiteY25" fmla="*/ 119062 h 885825"/>
              <a:gd name="connsiteX26" fmla="*/ 157162 w 1143000"/>
              <a:gd name="connsiteY26" fmla="*/ 0 h 885825"/>
              <a:gd name="connsiteX27" fmla="*/ 52387 w 1143000"/>
              <a:gd name="connsiteY27" fmla="*/ 109537 h 885825"/>
              <a:gd name="connsiteX28" fmla="*/ 0 w 1143000"/>
              <a:gd name="connsiteY28" fmla="*/ 190500 h 885825"/>
              <a:gd name="connsiteX29" fmla="*/ 80962 w 1143000"/>
              <a:gd name="connsiteY29" fmla="*/ 171450 h 885825"/>
              <a:gd name="connsiteX0" fmla="*/ 80962 w 1143000"/>
              <a:gd name="connsiteY0" fmla="*/ 171450 h 885825"/>
              <a:gd name="connsiteX1" fmla="*/ 328612 w 1143000"/>
              <a:gd name="connsiteY1" fmla="*/ 557212 h 885825"/>
              <a:gd name="connsiteX2" fmla="*/ 357187 w 1143000"/>
              <a:gd name="connsiteY2" fmla="*/ 666750 h 885825"/>
              <a:gd name="connsiteX3" fmla="*/ 309562 w 1143000"/>
              <a:gd name="connsiteY3" fmla="*/ 800100 h 885825"/>
              <a:gd name="connsiteX4" fmla="*/ 238125 w 1143000"/>
              <a:gd name="connsiteY4" fmla="*/ 842962 h 885825"/>
              <a:gd name="connsiteX5" fmla="*/ 328612 w 1143000"/>
              <a:gd name="connsiteY5" fmla="*/ 828675 h 885825"/>
              <a:gd name="connsiteX6" fmla="*/ 423862 w 1143000"/>
              <a:gd name="connsiteY6" fmla="*/ 628650 h 885825"/>
              <a:gd name="connsiteX7" fmla="*/ 395287 w 1143000"/>
              <a:gd name="connsiteY7" fmla="*/ 576262 h 885825"/>
              <a:gd name="connsiteX8" fmla="*/ 542925 w 1143000"/>
              <a:gd name="connsiteY8" fmla="*/ 609600 h 885825"/>
              <a:gd name="connsiteX9" fmla="*/ 571500 w 1143000"/>
              <a:gd name="connsiteY9" fmla="*/ 638175 h 885825"/>
              <a:gd name="connsiteX10" fmla="*/ 564356 w 1143000"/>
              <a:gd name="connsiteY10" fmla="*/ 802481 h 885825"/>
              <a:gd name="connsiteX11" fmla="*/ 571500 w 1143000"/>
              <a:gd name="connsiteY11" fmla="*/ 828675 h 885825"/>
              <a:gd name="connsiteX12" fmla="*/ 509587 w 1143000"/>
              <a:gd name="connsiteY12" fmla="*/ 857250 h 885825"/>
              <a:gd name="connsiteX13" fmla="*/ 614362 w 1143000"/>
              <a:gd name="connsiteY13" fmla="*/ 885825 h 885825"/>
              <a:gd name="connsiteX14" fmla="*/ 585787 w 1143000"/>
              <a:gd name="connsiteY14" fmla="*/ 828675 h 885825"/>
              <a:gd name="connsiteX15" fmla="*/ 628650 w 1143000"/>
              <a:gd name="connsiteY15" fmla="*/ 642937 h 885825"/>
              <a:gd name="connsiteX16" fmla="*/ 619125 w 1143000"/>
              <a:gd name="connsiteY16" fmla="*/ 609600 h 885825"/>
              <a:gd name="connsiteX17" fmla="*/ 776287 w 1143000"/>
              <a:gd name="connsiteY17" fmla="*/ 561975 h 885825"/>
              <a:gd name="connsiteX18" fmla="*/ 1143000 w 1143000"/>
              <a:gd name="connsiteY18" fmla="*/ 790575 h 885825"/>
              <a:gd name="connsiteX19" fmla="*/ 881062 w 1143000"/>
              <a:gd name="connsiteY19" fmla="*/ 547687 h 885825"/>
              <a:gd name="connsiteX20" fmla="*/ 1076325 w 1143000"/>
              <a:gd name="connsiteY20" fmla="*/ 609600 h 885825"/>
              <a:gd name="connsiteX21" fmla="*/ 800100 w 1143000"/>
              <a:gd name="connsiteY21" fmla="*/ 423862 h 885825"/>
              <a:gd name="connsiteX22" fmla="*/ 728662 w 1143000"/>
              <a:gd name="connsiteY22" fmla="*/ 290512 h 885825"/>
              <a:gd name="connsiteX23" fmla="*/ 657225 w 1143000"/>
              <a:gd name="connsiteY23" fmla="*/ 276225 h 885825"/>
              <a:gd name="connsiteX24" fmla="*/ 547687 w 1143000"/>
              <a:gd name="connsiteY24" fmla="*/ 176212 h 885825"/>
              <a:gd name="connsiteX25" fmla="*/ 347662 w 1143000"/>
              <a:gd name="connsiteY25" fmla="*/ 119062 h 885825"/>
              <a:gd name="connsiteX26" fmla="*/ 157162 w 1143000"/>
              <a:gd name="connsiteY26" fmla="*/ 0 h 885825"/>
              <a:gd name="connsiteX27" fmla="*/ 52387 w 1143000"/>
              <a:gd name="connsiteY27" fmla="*/ 109537 h 885825"/>
              <a:gd name="connsiteX28" fmla="*/ 0 w 1143000"/>
              <a:gd name="connsiteY28" fmla="*/ 190500 h 885825"/>
              <a:gd name="connsiteX29" fmla="*/ 80962 w 1143000"/>
              <a:gd name="connsiteY29" fmla="*/ 171450 h 885825"/>
              <a:gd name="connsiteX0" fmla="*/ 80962 w 1143000"/>
              <a:gd name="connsiteY0" fmla="*/ 171450 h 885825"/>
              <a:gd name="connsiteX1" fmla="*/ 328612 w 1143000"/>
              <a:gd name="connsiteY1" fmla="*/ 557212 h 885825"/>
              <a:gd name="connsiteX2" fmla="*/ 357187 w 1143000"/>
              <a:gd name="connsiteY2" fmla="*/ 666750 h 885825"/>
              <a:gd name="connsiteX3" fmla="*/ 309562 w 1143000"/>
              <a:gd name="connsiteY3" fmla="*/ 800100 h 885825"/>
              <a:gd name="connsiteX4" fmla="*/ 238125 w 1143000"/>
              <a:gd name="connsiteY4" fmla="*/ 842962 h 885825"/>
              <a:gd name="connsiteX5" fmla="*/ 328612 w 1143000"/>
              <a:gd name="connsiteY5" fmla="*/ 828675 h 885825"/>
              <a:gd name="connsiteX6" fmla="*/ 423862 w 1143000"/>
              <a:gd name="connsiteY6" fmla="*/ 628650 h 885825"/>
              <a:gd name="connsiteX7" fmla="*/ 395287 w 1143000"/>
              <a:gd name="connsiteY7" fmla="*/ 576262 h 885825"/>
              <a:gd name="connsiteX8" fmla="*/ 542925 w 1143000"/>
              <a:gd name="connsiteY8" fmla="*/ 609600 h 885825"/>
              <a:gd name="connsiteX9" fmla="*/ 571500 w 1143000"/>
              <a:gd name="connsiteY9" fmla="*/ 638175 h 885825"/>
              <a:gd name="connsiteX10" fmla="*/ 564356 w 1143000"/>
              <a:gd name="connsiteY10" fmla="*/ 802481 h 885825"/>
              <a:gd name="connsiteX11" fmla="*/ 571500 w 1143000"/>
              <a:gd name="connsiteY11" fmla="*/ 828675 h 885825"/>
              <a:gd name="connsiteX12" fmla="*/ 509587 w 1143000"/>
              <a:gd name="connsiteY12" fmla="*/ 857250 h 885825"/>
              <a:gd name="connsiteX13" fmla="*/ 614362 w 1143000"/>
              <a:gd name="connsiteY13" fmla="*/ 885825 h 885825"/>
              <a:gd name="connsiteX14" fmla="*/ 585787 w 1143000"/>
              <a:gd name="connsiteY14" fmla="*/ 828675 h 885825"/>
              <a:gd name="connsiteX15" fmla="*/ 628650 w 1143000"/>
              <a:gd name="connsiteY15" fmla="*/ 642937 h 885825"/>
              <a:gd name="connsiteX16" fmla="*/ 619125 w 1143000"/>
              <a:gd name="connsiteY16" fmla="*/ 609600 h 885825"/>
              <a:gd name="connsiteX17" fmla="*/ 776287 w 1143000"/>
              <a:gd name="connsiteY17" fmla="*/ 561975 h 885825"/>
              <a:gd name="connsiteX18" fmla="*/ 1143000 w 1143000"/>
              <a:gd name="connsiteY18" fmla="*/ 790575 h 885825"/>
              <a:gd name="connsiteX19" fmla="*/ 881062 w 1143000"/>
              <a:gd name="connsiteY19" fmla="*/ 547687 h 885825"/>
              <a:gd name="connsiteX20" fmla="*/ 1104900 w 1143000"/>
              <a:gd name="connsiteY20" fmla="*/ 611982 h 885825"/>
              <a:gd name="connsiteX21" fmla="*/ 800100 w 1143000"/>
              <a:gd name="connsiteY21" fmla="*/ 423862 h 885825"/>
              <a:gd name="connsiteX22" fmla="*/ 728662 w 1143000"/>
              <a:gd name="connsiteY22" fmla="*/ 290512 h 885825"/>
              <a:gd name="connsiteX23" fmla="*/ 657225 w 1143000"/>
              <a:gd name="connsiteY23" fmla="*/ 276225 h 885825"/>
              <a:gd name="connsiteX24" fmla="*/ 547687 w 1143000"/>
              <a:gd name="connsiteY24" fmla="*/ 176212 h 885825"/>
              <a:gd name="connsiteX25" fmla="*/ 347662 w 1143000"/>
              <a:gd name="connsiteY25" fmla="*/ 119062 h 885825"/>
              <a:gd name="connsiteX26" fmla="*/ 157162 w 1143000"/>
              <a:gd name="connsiteY26" fmla="*/ 0 h 885825"/>
              <a:gd name="connsiteX27" fmla="*/ 52387 w 1143000"/>
              <a:gd name="connsiteY27" fmla="*/ 109537 h 885825"/>
              <a:gd name="connsiteX28" fmla="*/ 0 w 1143000"/>
              <a:gd name="connsiteY28" fmla="*/ 190500 h 885825"/>
              <a:gd name="connsiteX29" fmla="*/ 80962 w 1143000"/>
              <a:gd name="connsiteY29" fmla="*/ 171450 h 885825"/>
              <a:gd name="connsiteX0" fmla="*/ 80962 w 1143000"/>
              <a:gd name="connsiteY0" fmla="*/ 171450 h 885825"/>
              <a:gd name="connsiteX1" fmla="*/ 328612 w 1143000"/>
              <a:gd name="connsiteY1" fmla="*/ 557212 h 885825"/>
              <a:gd name="connsiteX2" fmla="*/ 357187 w 1143000"/>
              <a:gd name="connsiteY2" fmla="*/ 666750 h 885825"/>
              <a:gd name="connsiteX3" fmla="*/ 309562 w 1143000"/>
              <a:gd name="connsiteY3" fmla="*/ 800100 h 885825"/>
              <a:gd name="connsiteX4" fmla="*/ 238125 w 1143000"/>
              <a:gd name="connsiteY4" fmla="*/ 842962 h 885825"/>
              <a:gd name="connsiteX5" fmla="*/ 328612 w 1143000"/>
              <a:gd name="connsiteY5" fmla="*/ 828675 h 885825"/>
              <a:gd name="connsiteX6" fmla="*/ 423862 w 1143000"/>
              <a:gd name="connsiteY6" fmla="*/ 628650 h 885825"/>
              <a:gd name="connsiteX7" fmla="*/ 395287 w 1143000"/>
              <a:gd name="connsiteY7" fmla="*/ 576262 h 885825"/>
              <a:gd name="connsiteX8" fmla="*/ 542925 w 1143000"/>
              <a:gd name="connsiteY8" fmla="*/ 609600 h 885825"/>
              <a:gd name="connsiteX9" fmla="*/ 571500 w 1143000"/>
              <a:gd name="connsiteY9" fmla="*/ 638175 h 885825"/>
              <a:gd name="connsiteX10" fmla="*/ 564356 w 1143000"/>
              <a:gd name="connsiteY10" fmla="*/ 802481 h 885825"/>
              <a:gd name="connsiteX11" fmla="*/ 571500 w 1143000"/>
              <a:gd name="connsiteY11" fmla="*/ 828675 h 885825"/>
              <a:gd name="connsiteX12" fmla="*/ 509587 w 1143000"/>
              <a:gd name="connsiteY12" fmla="*/ 857250 h 885825"/>
              <a:gd name="connsiteX13" fmla="*/ 614362 w 1143000"/>
              <a:gd name="connsiteY13" fmla="*/ 885825 h 885825"/>
              <a:gd name="connsiteX14" fmla="*/ 585787 w 1143000"/>
              <a:gd name="connsiteY14" fmla="*/ 828675 h 885825"/>
              <a:gd name="connsiteX15" fmla="*/ 628650 w 1143000"/>
              <a:gd name="connsiteY15" fmla="*/ 642937 h 885825"/>
              <a:gd name="connsiteX16" fmla="*/ 619125 w 1143000"/>
              <a:gd name="connsiteY16" fmla="*/ 609600 h 885825"/>
              <a:gd name="connsiteX17" fmla="*/ 776287 w 1143000"/>
              <a:gd name="connsiteY17" fmla="*/ 561975 h 885825"/>
              <a:gd name="connsiteX18" fmla="*/ 1143000 w 1143000"/>
              <a:gd name="connsiteY18" fmla="*/ 790575 h 885825"/>
              <a:gd name="connsiteX19" fmla="*/ 881062 w 1143000"/>
              <a:gd name="connsiteY19" fmla="*/ 547687 h 885825"/>
              <a:gd name="connsiteX20" fmla="*/ 1104900 w 1143000"/>
              <a:gd name="connsiteY20" fmla="*/ 611982 h 885825"/>
              <a:gd name="connsiteX21" fmla="*/ 838200 w 1143000"/>
              <a:gd name="connsiteY21" fmla="*/ 421481 h 885825"/>
              <a:gd name="connsiteX22" fmla="*/ 728662 w 1143000"/>
              <a:gd name="connsiteY22" fmla="*/ 290512 h 885825"/>
              <a:gd name="connsiteX23" fmla="*/ 657225 w 1143000"/>
              <a:gd name="connsiteY23" fmla="*/ 276225 h 885825"/>
              <a:gd name="connsiteX24" fmla="*/ 547687 w 1143000"/>
              <a:gd name="connsiteY24" fmla="*/ 176212 h 885825"/>
              <a:gd name="connsiteX25" fmla="*/ 347662 w 1143000"/>
              <a:gd name="connsiteY25" fmla="*/ 119062 h 885825"/>
              <a:gd name="connsiteX26" fmla="*/ 157162 w 1143000"/>
              <a:gd name="connsiteY26" fmla="*/ 0 h 885825"/>
              <a:gd name="connsiteX27" fmla="*/ 52387 w 1143000"/>
              <a:gd name="connsiteY27" fmla="*/ 109537 h 885825"/>
              <a:gd name="connsiteX28" fmla="*/ 0 w 1143000"/>
              <a:gd name="connsiteY28" fmla="*/ 190500 h 885825"/>
              <a:gd name="connsiteX29" fmla="*/ 80962 w 1143000"/>
              <a:gd name="connsiteY29" fmla="*/ 171450 h 885825"/>
              <a:gd name="connsiteX0" fmla="*/ 80962 w 1143000"/>
              <a:gd name="connsiteY0" fmla="*/ 171450 h 885825"/>
              <a:gd name="connsiteX1" fmla="*/ 328612 w 1143000"/>
              <a:gd name="connsiteY1" fmla="*/ 557212 h 885825"/>
              <a:gd name="connsiteX2" fmla="*/ 357187 w 1143000"/>
              <a:gd name="connsiteY2" fmla="*/ 666750 h 885825"/>
              <a:gd name="connsiteX3" fmla="*/ 309562 w 1143000"/>
              <a:gd name="connsiteY3" fmla="*/ 800100 h 885825"/>
              <a:gd name="connsiteX4" fmla="*/ 238125 w 1143000"/>
              <a:gd name="connsiteY4" fmla="*/ 842962 h 885825"/>
              <a:gd name="connsiteX5" fmla="*/ 328612 w 1143000"/>
              <a:gd name="connsiteY5" fmla="*/ 828675 h 885825"/>
              <a:gd name="connsiteX6" fmla="*/ 423862 w 1143000"/>
              <a:gd name="connsiteY6" fmla="*/ 628650 h 885825"/>
              <a:gd name="connsiteX7" fmla="*/ 395287 w 1143000"/>
              <a:gd name="connsiteY7" fmla="*/ 576262 h 885825"/>
              <a:gd name="connsiteX8" fmla="*/ 542925 w 1143000"/>
              <a:gd name="connsiteY8" fmla="*/ 609600 h 885825"/>
              <a:gd name="connsiteX9" fmla="*/ 571500 w 1143000"/>
              <a:gd name="connsiteY9" fmla="*/ 638175 h 885825"/>
              <a:gd name="connsiteX10" fmla="*/ 564356 w 1143000"/>
              <a:gd name="connsiteY10" fmla="*/ 802481 h 885825"/>
              <a:gd name="connsiteX11" fmla="*/ 571500 w 1143000"/>
              <a:gd name="connsiteY11" fmla="*/ 828675 h 885825"/>
              <a:gd name="connsiteX12" fmla="*/ 509587 w 1143000"/>
              <a:gd name="connsiteY12" fmla="*/ 857250 h 885825"/>
              <a:gd name="connsiteX13" fmla="*/ 614362 w 1143000"/>
              <a:gd name="connsiteY13" fmla="*/ 885825 h 885825"/>
              <a:gd name="connsiteX14" fmla="*/ 585787 w 1143000"/>
              <a:gd name="connsiteY14" fmla="*/ 828675 h 885825"/>
              <a:gd name="connsiteX15" fmla="*/ 628650 w 1143000"/>
              <a:gd name="connsiteY15" fmla="*/ 642937 h 885825"/>
              <a:gd name="connsiteX16" fmla="*/ 619125 w 1143000"/>
              <a:gd name="connsiteY16" fmla="*/ 609600 h 885825"/>
              <a:gd name="connsiteX17" fmla="*/ 776287 w 1143000"/>
              <a:gd name="connsiteY17" fmla="*/ 561975 h 885825"/>
              <a:gd name="connsiteX18" fmla="*/ 1143000 w 1143000"/>
              <a:gd name="connsiteY18" fmla="*/ 790575 h 885825"/>
              <a:gd name="connsiteX19" fmla="*/ 881062 w 1143000"/>
              <a:gd name="connsiteY19" fmla="*/ 547687 h 885825"/>
              <a:gd name="connsiteX20" fmla="*/ 1104900 w 1143000"/>
              <a:gd name="connsiteY20" fmla="*/ 611982 h 885825"/>
              <a:gd name="connsiteX21" fmla="*/ 838200 w 1143000"/>
              <a:gd name="connsiteY21" fmla="*/ 421481 h 885825"/>
              <a:gd name="connsiteX22" fmla="*/ 728662 w 1143000"/>
              <a:gd name="connsiteY22" fmla="*/ 290512 h 885825"/>
              <a:gd name="connsiteX23" fmla="*/ 657225 w 1143000"/>
              <a:gd name="connsiteY23" fmla="*/ 276225 h 885825"/>
              <a:gd name="connsiteX24" fmla="*/ 547687 w 1143000"/>
              <a:gd name="connsiteY24" fmla="*/ 176212 h 885825"/>
              <a:gd name="connsiteX25" fmla="*/ 347662 w 1143000"/>
              <a:gd name="connsiteY25" fmla="*/ 119062 h 885825"/>
              <a:gd name="connsiteX26" fmla="*/ 157162 w 1143000"/>
              <a:gd name="connsiteY26" fmla="*/ 0 h 885825"/>
              <a:gd name="connsiteX27" fmla="*/ 52387 w 1143000"/>
              <a:gd name="connsiteY27" fmla="*/ 109537 h 885825"/>
              <a:gd name="connsiteX28" fmla="*/ 0 w 1143000"/>
              <a:gd name="connsiteY28" fmla="*/ 190500 h 885825"/>
              <a:gd name="connsiteX29" fmla="*/ 80962 w 1143000"/>
              <a:gd name="connsiteY29" fmla="*/ 171450 h 885825"/>
              <a:gd name="connsiteX0" fmla="*/ 80962 w 1143000"/>
              <a:gd name="connsiteY0" fmla="*/ 171450 h 885825"/>
              <a:gd name="connsiteX1" fmla="*/ 328612 w 1143000"/>
              <a:gd name="connsiteY1" fmla="*/ 557212 h 885825"/>
              <a:gd name="connsiteX2" fmla="*/ 357187 w 1143000"/>
              <a:gd name="connsiteY2" fmla="*/ 666750 h 885825"/>
              <a:gd name="connsiteX3" fmla="*/ 309562 w 1143000"/>
              <a:gd name="connsiteY3" fmla="*/ 800100 h 885825"/>
              <a:gd name="connsiteX4" fmla="*/ 238125 w 1143000"/>
              <a:gd name="connsiteY4" fmla="*/ 842962 h 885825"/>
              <a:gd name="connsiteX5" fmla="*/ 328612 w 1143000"/>
              <a:gd name="connsiteY5" fmla="*/ 828675 h 885825"/>
              <a:gd name="connsiteX6" fmla="*/ 423862 w 1143000"/>
              <a:gd name="connsiteY6" fmla="*/ 628650 h 885825"/>
              <a:gd name="connsiteX7" fmla="*/ 395287 w 1143000"/>
              <a:gd name="connsiteY7" fmla="*/ 576262 h 885825"/>
              <a:gd name="connsiteX8" fmla="*/ 542925 w 1143000"/>
              <a:gd name="connsiteY8" fmla="*/ 609600 h 885825"/>
              <a:gd name="connsiteX9" fmla="*/ 571500 w 1143000"/>
              <a:gd name="connsiteY9" fmla="*/ 638175 h 885825"/>
              <a:gd name="connsiteX10" fmla="*/ 564356 w 1143000"/>
              <a:gd name="connsiteY10" fmla="*/ 802481 h 885825"/>
              <a:gd name="connsiteX11" fmla="*/ 571500 w 1143000"/>
              <a:gd name="connsiteY11" fmla="*/ 828675 h 885825"/>
              <a:gd name="connsiteX12" fmla="*/ 509587 w 1143000"/>
              <a:gd name="connsiteY12" fmla="*/ 857250 h 885825"/>
              <a:gd name="connsiteX13" fmla="*/ 614362 w 1143000"/>
              <a:gd name="connsiteY13" fmla="*/ 885825 h 885825"/>
              <a:gd name="connsiteX14" fmla="*/ 585787 w 1143000"/>
              <a:gd name="connsiteY14" fmla="*/ 828675 h 885825"/>
              <a:gd name="connsiteX15" fmla="*/ 628650 w 1143000"/>
              <a:gd name="connsiteY15" fmla="*/ 642937 h 885825"/>
              <a:gd name="connsiteX16" fmla="*/ 619125 w 1143000"/>
              <a:gd name="connsiteY16" fmla="*/ 609600 h 885825"/>
              <a:gd name="connsiteX17" fmla="*/ 776287 w 1143000"/>
              <a:gd name="connsiteY17" fmla="*/ 561975 h 885825"/>
              <a:gd name="connsiteX18" fmla="*/ 1143000 w 1143000"/>
              <a:gd name="connsiteY18" fmla="*/ 790575 h 885825"/>
              <a:gd name="connsiteX19" fmla="*/ 881062 w 1143000"/>
              <a:gd name="connsiteY19" fmla="*/ 547687 h 885825"/>
              <a:gd name="connsiteX20" fmla="*/ 1104900 w 1143000"/>
              <a:gd name="connsiteY20" fmla="*/ 611982 h 885825"/>
              <a:gd name="connsiteX21" fmla="*/ 838200 w 1143000"/>
              <a:gd name="connsiteY21" fmla="*/ 421481 h 885825"/>
              <a:gd name="connsiteX22" fmla="*/ 728662 w 1143000"/>
              <a:gd name="connsiteY22" fmla="*/ 290512 h 885825"/>
              <a:gd name="connsiteX23" fmla="*/ 657225 w 1143000"/>
              <a:gd name="connsiteY23" fmla="*/ 276225 h 885825"/>
              <a:gd name="connsiteX24" fmla="*/ 547687 w 1143000"/>
              <a:gd name="connsiteY24" fmla="*/ 176212 h 885825"/>
              <a:gd name="connsiteX25" fmla="*/ 347662 w 1143000"/>
              <a:gd name="connsiteY25" fmla="*/ 119062 h 885825"/>
              <a:gd name="connsiteX26" fmla="*/ 157162 w 1143000"/>
              <a:gd name="connsiteY26" fmla="*/ 0 h 885825"/>
              <a:gd name="connsiteX27" fmla="*/ 52387 w 1143000"/>
              <a:gd name="connsiteY27" fmla="*/ 109537 h 885825"/>
              <a:gd name="connsiteX28" fmla="*/ 0 w 1143000"/>
              <a:gd name="connsiteY28" fmla="*/ 190500 h 885825"/>
              <a:gd name="connsiteX29" fmla="*/ 80962 w 1143000"/>
              <a:gd name="connsiteY29" fmla="*/ 171450 h 885825"/>
              <a:gd name="connsiteX0" fmla="*/ 80962 w 1143000"/>
              <a:gd name="connsiteY0" fmla="*/ 171450 h 885825"/>
              <a:gd name="connsiteX1" fmla="*/ 328612 w 1143000"/>
              <a:gd name="connsiteY1" fmla="*/ 557212 h 885825"/>
              <a:gd name="connsiteX2" fmla="*/ 357187 w 1143000"/>
              <a:gd name="connsiteY2" fmla="*/ 666750 h 885825"/>
              <a:gd name="connsiteX3" fmla="*/ 309562 w 1143000"/>
              <a:gd name="connsiteY3" fmla="*/ 800100 h 885825"/>
              <a:gd name="connsiteX4" fmla="*/ 238125 w 1143000"/>
              <a:gd name="connsiteY4" fmla="*/ 842962 h 885825"/>
              <a:gd name="connsiteX5" fmla="*/ 328612 w 1143000"/>
              <a:gd name="connsiteY5" fmla="*/ 828675 h 885825"/>
              <a:gd name="connsiteX6" fmla="*/ 423862 w 1143000"/>
              <a:gd name="connsiteY6" fmla="*/ 628650 h 885825"/>
              <a:gd name="connsiteX7" fmla="*/ 395287 w 1143000"/>
              <a:gd name="connsiteY7" fmla="*/ 576262 h 885825"/>
              <a:gd name="connsiteX8" fmla="*/ 542925 w 1143000"/>
              <a:gd name="connsiteY8" fmla="*/ 609600 h 885825"/>
              <a:gd name="connsiteX9" fmla="*/ 571500 w 1143000"/>
              <a:gd name="connsiteY9" fmla="*/ 638175 h 885825"/>
              <a:gd name="connsiteX10" fmla="*/ 564356 w 1143000"/>
              <a:gd name="connsiteY10" fmla="*/ 802481 h 885825"/>
              <a:gd name="connsiteX11" fmla="*/ 571500 w 1143000"/>
              <a:gd name="connsiteY11" fmla="*/ 828675 h 885825"/>
              <a:gd name="connsiteX12" fmla="*/ 509587 w 1143000"/>
              <a:gd name="connsiteY12" fmla="*/ 857250 h 885825"/>
              <a:gd name="connsiteX13" fmla="*/ 614362 w 1143000"/>
              <a:gd name="connsiteY13" fmla="*/ 885825 h 885825"/>
              <a:gd name="connsiteX14" fmla="*/ 585787 w 1143000"/>
              <a:gd name="connsiteY14" fmla="*/ 828675 h 885825"/>
              <a:gd name="connsiteX15" fmla="*/ 628650 w 1143000"/>
              <a:gd name="connsiteY15" fmla="*/ 642937 h 885825"/>
              <a:gd name="connsiteX16" fmla="*/ 619125 w 1143000"/>
              <a:gd name="connsiteY16" fmla="*/ 609600 h 885825"/>
              <a:gd name="connsiteX17" fmla="*/ 776287 w 1143000"/>
              <a:gd name="connsiteY17" fmla="*/ 561975 h 885825"/>
              <a:gd name="connsiteX18" fmla="*/ 1143000 w 1143000"/>
              <a:gd name="connsiteY18" fmla="*/ 790575 h 885825"/>
              <a:gd name="connsiteX19" fmla="*/ 881062 w 1143000"/>
              <a:gd name="connsiteY19" fmla="*/ 547687 h 885825"/>
              <a:gd name="connsiteX20" fmla="*/ 1104900 w 1143000"/>
              <a:gd name="connsiteY20" fmla="*/ 611982 h 885825"/>
              <a:gd name="connsiteX21" fmla="*/ 838200 w 1143000"/>
              <a:gd name="connsiteY21" fmla="*/ 421481 h 885825"/>
              <a:gd name="connsiteX22" fmla="*/ 728662 w 1143000"/>
              <a:gd name="connsiteY22" fmla="*/ 290512 h 885825"/>
              <a:gd name="connsiteX23" fmla="*/ 657225 w 1143000"/>
              <a:gd name="connsiteY23" fmla="*/ 276225 h 885825"/>
              <a:gd name="connsiteX24" fmla="*/ 547687 w 1143000"/>
              <a:gd name="connsiteY24" fmla="*/ 176212 h 885825"/>
              <a:gd name="connsiteX25" fmla="*/ 347662 w 1143000"/>
              <a:gd name="connsiteY25" fmla="*/ 119062 h 885825"/>
              <a:gd name="connsiteX26" fmla="*/ 157162 w 1143000"/>
              <a:gd name="connsiteY26" fmla="*/ 0 h 885825"/>
              <a:gd name="connsiteX27" fmla="*/ 52387 w 1143000"/>
              <a:gd name="connsiteY27" fmla="*/ 109537 h 885825"/>
              <a:gd name="connsiteX28" fmla="*/ 0 w 1143000"/>
              <a:gd name="connsiteY28" fmla="*/ 190500 h 885825"/>
              <a:gd name="connsiteX29" fmla="*/ 80962 w 1143000"/>
              <a:gd name="connsiteY29" fmla="*/ 171450 h 885825"/>
              <a:gd name="connsiteX0" fmla="*/ 80962 w 1143000"/>
              <a:gd name="connsiteY0" fmla="*/ 171450 h 885825"/>
              <a:gd name="connsiteX1" fmla="*/ 328612 w 1143000"/>
              <a:gd name="connsiteY1" fmla="*/ 557212 h 885825"/>
              <a:gd name="connsiteX2" fmla="*/ 357187 w 1143000"/>
              <a:gd name="connsiteY2" fmla="*/ 666750 h 885825"/>
              <a:gd name="connsiteX3" fmla="*/ 309562 w 1143000"/>
              <a:gd name="connsiteY3" fmla="*/ 800100 h 885825"/>
              <a:gd name="connsiteX4" fmla="*/ 238125 w 1143000"/>
              <a:gd name="connsiteY4" fmla="*/ 842962 h 885825"/>
              <a:gd name="connsiteX5" fmla="*/ 328612 w 1143000"/>
              <a:gd name="connsiteY5" fmla="*/ 828675 h 885825"/>
              <a:gd name="connsiteX6" fmla="*/ 423862 w 1143000"/>
              <a:gd name="connsiteY6" fmla="*/ 628650 h 885825"/>
              <a:gd name="connsiteX7" fmla="*/ 395287 w 1143000"/>
              <a:gd name="connsiteY7" fmla="*/ 576262 h 885825"/>
              <a:gd name="connsiteX8" fmla="*/ 542925 w 1143000"/>
              <a:gd name="connsiteY8" fmla="*/ 609600 h 885825"/>
              <a:gd name="connsiteX9" fmla="*/ 571500 w 1143000"/>
              <a:gd name="connsiteY9" fmla="*/ 638175 h 885825"/>
              <a:gd name="connsiteX10" fmla="*/ 564356 w 1143000"/>
              <a:gd name="connsiteY10" fmla="*/ 802481 h 885825"/>
              <a:gd name="connsiteX11" fmla="*/ 571500 w 1143000"/>
              <a:gd name="connsiteY11" fmla="*/ 828675 h 885825"/>
              <a:gd name="connsiteX12" fmla="*/ 509587 w 1143000"/>
              <a:gd name="connsiteY12" fmla="*/ 857250 h 885825"/>
              <a:gd name="connsiteX13" fmla="*/ 614362 w 1143000"/>
              <a:gd name="connsiteY13" fmla="*/ 885825 h 885825"/>
              <a:gd name="connsiteX14" fmla="*/ 585787 w 1143000"/>
              <a:gd name="connsiteY14" fmla="*/ 828675 h 885825"/>
              <a:gd name="connsiteX15" fmla="*/ 628650 w 1143000"/>
              <a:gd name="connsiteY15" fmla="*/ 642937 h 885825"/>
              <a:gd name="connsiteX16" fmla="*/ 619125 w 1143000"/>
              <a:gd name="connsiteY16" fmla="*/ 609600 h 885825"/>
              <a:gd name="connsiteX17" fmla="*/ 776287 w 1143000"/>
              <a:gd name="connsiteY17" fmla="*/ 561975 h 885825"/>
              <a:gd name="connsiteX18" fmla="*/ 1143000 w 1143000"/>
              <a:gd name="connsiteY18" fmla="*/ 790575 h 885825"/>
              <a:gd name="connsiteX19" fmla="*/ 881062 w 1143000"/>
              <a:gd name="connsiteY19" fmla="*/ 547687 h 885825"/>
              <a:gd name="connsiteX20" fmla="*/ 1104900 w 1143000"/>
              <a:gd name="connsiteY20" fmla="*/ 611982 h 885825"/>
              <a:gd name="connsiteX21" fmla="*/ 838200 w 1143000"/>
              <a:gd name="connsiteY21" fmla="*/ 421481 h 885825"/>
              <a:gd name="connsiteX22" fmla="*/ 728662 w 1143000"/>
              <a:gd name="connsiteY22" fmla="*/ 290512 h 885825"/>
              <a:gd name="connsiteX23" fmla="*/ 657225 w 1143000"/>
              <a:gd name="connsiteY23" fmla="*/ 276225 h 885825"/>
              <a:gd name="connsiteX24" fmla="*/ 547687 w 1143000"/>
              <a:gd name="connsiteY24" fmla="*/ 176212 h 885825"/>
              <a:gd name="connsiteX25" fmla="*/ 347662 w 1143000"/>
              <a:gd name="connsiteY25" fmla="*/ 119062 h 885825"/>
              <a:gd name="connsiteX26" fmla="*/ 157162 w 1143000"/>
              <a:gd name="connsiteY26" fmla="*/ 0 h 885825"/>
              <a:gd name="connsiteX27" fmla="*/ 52387 w 1143000"/>
              <a:gd name="connsiteY27" fmla="*/ 109537 h 885825"/>
              <a:gd name="connsiteX28" fmla="*/ 0 w 1143000"/>
              <a:gd name="connsiteY28" fmla="*/ 190500 h 885825"/>
              <a:gd name="connsiteX29" fmla="*/ 80962 w 1143000"/>
              <a:gd name="connsiteY29" fmla="*/ 171450 h 885825"/>
              <a:gd name="connsiteX0" fmla="*/ 80962 w 1143000"/>
              <a:gd name="connsiteY0" fmla="*/ 171450 h 885825"/>
              <a:gd name="connsiteX1" fmla="*/ 328612 w 1143000"/>
              <a:gd name="connsiteY1" fmla="*/ 557212 h 885825"/>
              <a:gd name="connsiteX2" fmla="*/ 357187 w 1143000"/>
              <a:gd name="connsiteY2" fmla="*/ 666750 h 885825"/>
              <a:gd name="connsiteX3" fmla="*/ 309562 w 1143000"/>
              <a:gd name="connsiteY3" fmla="*/ 800100 h 885825"/>
              <a:gd name="connsiteX4" fmla="*/ 238125 w 1143000"/>
              <a:gd name="connsiteY4" fmla="*/ 842962 h 885825"/>
              <a:gd name="connsiteX5" fmla="*/ 328612 w 1143000"/>
              <a:gd name="connsiteY5" fmla="*/ 828675 h 885825"/>
              <a:gd name="connsiteX6" fmla="*/ 423862 w 1143000"/>
              <a:gd name="connsiteY6" fmla="*/ 628650 h 885825"/>
              <a:gd name="connsiteX7" fmla="*/ 395287 w 1143000"/>
              <a:gd name="connsiteY7" fmla="*/ 576262 h 885825"/>
              <a:gd name="connsiteX8" fmla="*/ 542925 w 1143000"/>
              <a:gd name="connsiteY8" fmla="*/ 609600 h 885825"/>
              <a:gd name="connsiteX9" fmla="*/ 571500 w 1143000"/>
              <a:gd name="connsiteY9" fmla="*/ 638175 h 885825"/>
              <a:gd name="connsiteX10" fmla="*/ 564356 w 1143000"/>
              <a:gd name="connsiteY10" fmla="*/ 802481 h 885825"/>
              <a:gd name="connsiteX11" fmla="*/ 571500 w 1143000"/>
              <a:gd name="connsiteY11" fmla="*/ 828675 h 885825"/>
              <a:gd name="connsiteX12" fmla="*/ 509587 w 1143000"/>
              <a:gd name="connsiteY12" fmla="*/ 857250 h 885825"/>
              <a:gd name="connsiteX13" fmla="*/ 614362 w 1143000"/>
              <a:gd name="connsiteY13" fmla="*/ 885825 h 885825"/>
              <a:gd name="connsiteX14" fmla="*/ 585787 w 1143000"/>
              <a:gd name="connsiteY14" fmla="*/ 828675 h 885825"/>
              <a:gd name="connsiteX15" fmla="*/ 628650 w 1143000"/>
              <a:gd name="connsiteY15" fmla="*/ 642937 h 885825"/>
              <a:gd name="connsiteX16" fmla="*/ 619125 w 1143000"/>
              <a:gd name="connsiteY16" fmla="*/ 609600 h 885825"/>
              <a:gd name="connsiteX17" fmla="*/ 776287 w 1143000"/>
              <a:gd name="connsiteY17" fmla="*/ 561975 h 885825"/>
              <a:gd name="connsiteX18" fmla="*/ 1143000 w 1143000"/>
              <a:gd name="connsiteY18" fmla="*/ 790575 h 885825"/>
              <a:gd name="connsiteX19" fmla="*/ 881062 w 1143000"/>
              <a:gd name="connsiteY19" fmla="*/ 547687 h 885825"/>
              <a:gd name="connsiteX20" fmla="*/ 1104900 w 1143000"/>
              <a:gd name="connsiteY20" fmla="*/ 611982 h 885825"/>
              <a:gd name="connsiteX21" fmla="*/ 838200 w 1143000"/>
              <a:gd name="connsiteY21" fmla="*/ 421481 h 885825"/>
              <a:gd name="connsiteX22" fmla="*/ 728662 w 1143000"/>
              <a:gd name="connsiteY22" fmla="*/ 290512 h 885825"/>
              <a:gd name="connsiteX23" fmla="*/ 657225 w 1143000"/>
              <a:gd name="connsiteY23" fmla="*/ 276225 h 885825"/>
              <a:gd name="connsiteX24" fmla="*/ 547687 w 1143000"/>
              <a:gd name="connsiteY24" fmla="*/ 176212 h 885825"/>
              <a:gd name="connsiteX25" fmla="*/ 347662 w 1143000"/>
              <a:gd name="connsiteY25" fmla="*/ 119062 h 885825"/>
              <a:gd name="connsiteX26" fmla="*/ 157162 w 1143000"/>
              <a:gd name="connsiteY26" fmla="*/ 0 h 885825"/>
              <a:gd name="connsiteX27" fmla="*/ 52387 w 1143000"/>
              <a:gd name="connsiteY27" fmla="*/ 109537 h 885825"/>
              <a:gd name="connsiteX28" fmla="*/ 0 w 1143000"/>
              <a:gd name="connsiteY28" fmla="*/ 190500 h 885825"/>
              <a:gd name="connsiteX29" fmla="*/ 80962 w 1143000"/>
              <a:gd name="connsiteY29" fmla="*/ 171450 h 885825"/>
              <a:gd name="connsiteX0" fmla="*/ 80962 w 1143000"/>
              <a:gd name="connsiteY0" fmla="*/ 171450 h 885825"/>
              <a:gd name="connsiteX1" fmla="*/ 328612 w 1143000"/>
              <a:gd name="connsiteY1" fmla="*/ 557212 h 885825"/>
              <a:gd name="connsiteX2" fmla="*/ 357187 w 1143000"/>
              <a:gd name="connsiteY2" fmla="*/ 666750 h 885825"/>
              <a:gd name="connsiteX3" fmla="*/ 309562 w 1143000"/>
              <a:gd name="connsiteY3" fmla="*/ 800100 h 885825"/>
              <a:gd name="connsiteX4" fmla="*/ 238125 w 1143000"/>
              <a:gd name="connsiteY4" fmla="*/ 842962 h 885825"/>
              <a:gd name="connsiteX5" fmla="*/ 328612 w 1143000"/>
              <a:gd name="connsiteY5" fmla="*/ 828675 h 885825"/>
              <a:gd name="connsiteX6" fmla="*/ 423862 w 1143000"/>
              <a:gd name="connsiteY6" fmla="*/ 628650 h 885825"/>
              <a:gd name="connsiteX7" fmla="*/ 395287 w 1143000"/>
              <a:gd name="connsiteY7" fmla="*/ 576262 h 885825"/>
              <a:gd name="connsiteX8" fmla="*/ 542925 w 1143000"/>
              <a:gd name="connsiteY8" fmla="*/ 609600 h 885825"/>
              <a:gd name="connsiteX9" fmla="*/ 571500 w 1143000"/>
              <a:gd name="connsiteY9" fmla="*/ 638175 h 885825"/>
              <a:gd name="connsiteX10" fmla="*/ 564356 w 1143000"/>
              <a:gd name="connsiteY10" fmla="*/ 802481 h 885825"/>
              <a:gd name="connsiteX11" fmla="*/ 571500 w 1143000"/>
              <a:gd name="connsiteY11" fmla="*/ 828675 h 885825"/>
              <a:gd name="connsiteX12" fmla="*/ 509587 w 1143000"/>
              <a:gd name="connsiteY12" fmla="*/ 857250 h 885825"/>
              <a:gd name="connsiteX13" fmla="*/ 614362 w 1143000"/>
              <a:gd name="connsiteY13" fmla="*/ 885825 h 885825"/>
              <a:gd name="connsiteX14" fmla="*/ 585787 w 1143000"/>
              <a:gd name="connsiteY14" fmla="*/ 828675 h 885825"/>
              <a:gd name="connsiteX15" fmla="*/ 628650 w 1143000"/>
              <a:gd name="connsiteY15" fmla="*/ 642937 h 885825"/>
              <a:gd name="connsiteX16" fmla="*/ 619125 w 1143000"/>
              <a:gd name="connsiteY16" fmla="*/ 609600 h 885825"/>
              <a:gd name="connsiteX17" fmla="*/ 776287 w 1143000"/>
              <a:gd name="connsiteY17" fmla="*/ 561975 h 885825"/>
              <a:gd name="connsiteX18" fmla="*/ 1143000 w 1143000"/>
              <a:gd name="connsiteY18" fmla="*/ 790575 h 885825"/>
              <a:gd name="connsiteX19" fmla="*/ 881062 w 1143000"/>
              <a:gd name="connsiteY19" fmla="*/ 547687 h 885825"/>
              <a:gd name="connsiteX20" fmla="*/ 1104900 w 1143000"/>
              <a:gd name="connsiteY20" fmla="*/ 611982 h 885825"/>
              <a:gd name="connsiteX21" fmla="*/ 838200 w 1143000"/>
              <a:gd name="connsiteY21" fmla="*/ 421481 h 885825"/>
              <a:gd name="connsiteX22" fmla="*/ 728662 w 1143000"/>
              <a:gd name="connsiteY22" fmla="*/ 290512 h 885825"/>
              <a:gd name="connsiteX23" fmla="*/ 657225 w 1143000"/>
              <a:gd name="connsiteY23" fmla="*/ 276225 h 885825"/>
              <a:gd name="connsiteX24" fmla="*/ 547687 w 1143000"/>
              <a:gd name="connsiteY24" fmla="*/ 176212 h 885825"/>
              <a:gd name="connsiteX25" fmla="*/ 347662 w 1143000"/>
              <a:gd name="connsiteY25" fmla="*/ 119062 h 885825"/>
              <a:gd name="connsiteX26" fmla="*/ 157162 w 1143000"/>
              <a:gd name="connsiteY26" fmla="*/ 0 h 885825"/>
              <a:gd name="connsiteX27" fmla="*/ 52387 w 1143000"/>
              <a:gd name="connsiteY27" fmla="*/ 109537 h 885825"/>
              <a:gd name="connsiteX28" fmla="*/ 0 w 1143000"/>
              <a:gd name="connsiteY28" fmla="*/ 190500 h 885825"/>
              <a:gd name="connsiteX29" fmla="*/ 80962 w 1143000"/>
              <a:gd name="connsiteY29" fmla="*/ 171450 h 885825"/>
              <a:gd name="connsiteX0" fmla="*/ 80962 w 1143000"/>
              <a:gd name="connsiteY0" fmla="*/ 171450 h 885825"/>
              <a:gd name="connsiteX1" fmla="*/ 328612 w 1143000"/>
              <a:gd name="connsiteY1" fmla="*/ 557212 h 885825"/>
              <a:gd name="connsiteX2" fmla="*/ 357187 w 1143000"/>
              <a:gd name="connsiteY2" fmla="*/ 666750 h 885825"/>
              <a:gd name="connsiteX3" fmla="*/ 309562 w 1143000"/>
              <a:gd name="connsiteY3" fmla="*/ 800100 h 885825"/>
              <a:gd name="connsiteX4" fmla="*/ 238125 w 1143000"/>
              <a:gd name="connsiteY4" fmla="*/ 842962 h 885825"/>
              <a:gd name="connsiteX5" fmla="*/ 328612 w 1143000"/>
              <a:gd name="connsiteY5" fmla="*/ 828675 h 885825"/>
              <a:gd name="connsiteX6" fmla="*/ 423862 w 1143000"/>
              <a:gd name="connsiteY6" fmla="*/ 628650 h 885825"/>
              <a:gd name="connsiteX7" fmla="*/ 395287 w 1143000"/>
              <a:gd name="connsiteY7" fmla="*/ 576262 h 885825"/>
              <a:gd name="connsiteX8" fmla="*/ 542925 w 1143000"/>
              <a:gd name="connsiteY8" fmla="*/ 609600 h 885825"/>
              <a:gd name="connsiteX9" fmla="*/ 571500 w 1143000"/>
              <a:gd name="connsiteY9" fmla="*/ 638175 h 885825"/>
              <a:gd name="connsiteX10" fmla="*/ 564356 w 1143000"/>
              <a:gd name="connsiteY10" fmla="*/ 802481 h 885825"/>
              <a:gd name="connsiteX11" fmla="*/ 571500 w 1143000"/>
              <a:gd name="connsiteY11" fmla="*/ 828675 h 885825"/>
              <a:gd name="connsiteX12" fmla="*/ 509587 w 1143000"/>
              <a:gd name="connsiteY12" fmla="*/ 857250 h 885825"/>
              <a:gd name="connsiteX13" fmla="*/ 614362 w 1143000"/>
              <a:gd name="connsiteY13" fmla="*/ 885825 h 885825"/>
              <a:gd name="connsiteX14" fmla="*/ 585787 w 1143000"/>
              <a:gd name="connsiteY14" fmla="*/ 828675 h 885825"/>
              <a:gd name="connsiteX15" fmla="*/ 628650 w 1143000"/>
              <a:gd name="connsiteY15" fmla="*/ 642937 h 885825"/>
              <a:gd name="connsiteX16" fmla="*/ 619125 w 1143000"/>
              <a:gd name="connsiteY16" fmla="*/ 609600 h 885825"/>
              <a:gd name="connsiteX17" fmla="*/ 776287 w 1143000"/>
              <a:gd name="connsiteY17" fmla="*/ 561975 h 885825"/>
              <a:gd name="connsiteX18" fmla="*/ 1143000 w 1143000"/>
              <a:gd name="connsiteY18" fmla="*/ 790575 h 885825"/>
              <a:gd name="connsiteX19" fmla="*/ 881062 w 1143000"/>
              <a:gd name="connsiteY19" fmla="*/ 547687 h 885825"/>
              <a:gd name="connsiteX20" fmla="*/ 1104900 w 1143000"/>
              <a:gd name="connsiteY20" fmla="*/ 611982 h 885825"/>
              <a:gd name="connsiteX21" fmla="*/ 838200 w 1143000"/>
              <a:gd name="connsiteY21" fmla="*/ 421481 h 885825"/>
              <a:gd name="connsiteX22" fmla="*/ 728662 w 1143000"/>
              <a:gd name="connsiteY22" fmla="*/ 290512 h 885825"/>
              <a:gd name="connsiteX23" fmla="*/ 657225 w 1143000"/>
              <a:gd name="connsiteY23" fmla="*/ 276225 h 885825"/>
              <a:gd name="connsiteX24" fmla="*/ 547687 w 1143000"/>
              <a:gd name="connsiteY24" fmla="*/ 176212 h 885825"/>
              <a:gd name="connsiteX25" fmla="*/ 347662 w 1143000"/>
              <a:gd name="connsiteY25" fmla="*/ 119062 h 885825"/>
              <a:gd name="connsiteX26" fmla="*/ 157162 w 1143000"/>
              <a:gd name="connsiteY26" fmla="*/ 0 h 885825"/>
              <a:gd name="connsiteX27" fmla="*/ 52387 w 1143000"/>
              <a:gd name="connsiteY27" fmla="*/ 109537 h 885825"/>
              <a:gd name="connsiteX28" fmla="*/ 0 w 1143000"/>
              <a:gd name="connsiteY28" fmla="*/ 190500 h 885825"/>
              <a:gd name="connsiteX29" fmla="*/ 80962 w 1143000"/>
              <a:gd name="connsiteY29" fmla="*/ 171450 h 885825"/>
              <a:gd name="connsiteX0" fmla="*/ 80962 w 1143000"/>
              <a:gd name="connsiteY0" fmla="*/ 171450 h 885825"/>
              <a:gd name="connsiteX1" fmla="*/ 328612 w 1143000"/>
              <a:gd name="connsiteY1" fmla="*/ 557212 h 885825"/>
              <a:gd name="connsiteX2" fmla="*/ 357187 w 1143000"/>
              <a:gd name="connsiteY2" fmla="*/ 666750 h 885825"/>
              <a:gd name="connsiteX3" fmla="*/ 309562 w 1143000"/>
              <a:gd name="connsiteY3" fmla="*/ 800100 h 885825"/>
              <a:gd name="connsiteX4" fmla="*/ 238125 w 1143000"/>
              <a:gd name="connsiteY4" fmla="*/ 842962 h 885825"/>
              <a:gd name="connsiteX5" fmla="*/ 328612 w 1143000"/>
              <a:gd name="connsiteY5" fmla="*/ 828675 h 885825"/>
              <a:gd name="connsiteX6" fmla="*/ 423862 w 1143000"/>
              <a:gd name="connsiteY6" fmla="*/ 628650 h 885825"/>
              <a:gd name="connsiteX7" fmla="*/ 395287 w 1143000"/>
              <a:gd name="connsiteY7" fmla="*/ 576262 h 885825"/>
              <a:gd name="connsiteX8" fmla="*/ 542925 w 1143000"/>
              <a:gd name="connsiteY8" fmla="*/ 609600 h 885825"/>
              <a:gd name="connsiteX9" fmla="*/ 571500 w 1143000"/>
              <a:gd name="connsiteY9" fmla="*/ 638175 h 885825"/>
              <a:gd name="connsiteX10" fmla="*/ 564356 w 1143000"/>
              <a:gd name="connsiteY10" fmla="*/ 802481 h 885825"/>
              <a:gd name="connsiteX11" fmla="*/ 571500 w 1143000"/>
              <a:gd name="connsiteY11" fmla="*/ 828675 h 885825"/>
              <a:gd name="connsiteX12" fmla="*/ 509587 w 1143000"/>
              <a:gd name="connsiteY12" fmla="*/ 857250 h 885825"/>
              <a:gd name="connsiteX13" fmla="*/ 614362 w 1143000"/>
              <a:gd name="connsiteY13" fmla="*/ 885825 h 885825"/>
              <a:gd name="connsiteX14" fmla="*/ 585787 w 1143000"/>
              <a:gd name="connsiteY14" fmla="*/ 828675 h 885825"/>
              <a:gd name="connsiteX15" fmla="*/ 628650 w 1143000"/>
              <a:gd name="connsiteY15" fmla="*/ 642937 h 885825"/>
              <a:gd name="connsiteX16" fmla="*/ 619125 w 1143000"/>
              <a:gd name="connsiteY16" fmla="*/ 609600 h 885825"/>
              <a:gd name="connsiteX17" fmla="*/ 776287 w 1143000"/>
              <a:gd name="connsiteY17" fmla="*/ 561975 h 885825"/>
              <a:gd name="connsiteX18" fmla="*/ 1143000 w 1143000"/>
              <a:gd name="connsiteY18" fmla="*/ 790575 h 885825"/>
              <a:gd name="connsiteX19" fmla="*/ 881062 w 1143000"/>
              <a:gd name="connsiteY19" fmla="*/ 547687 h 885825"/>
              <a:gd name="connsiteX20" fmla="*/ 1104900 w 1143000"/>
              <a:gd name="connsiteY20" fmla="*/ 611982 h 885825"/>
              <a:gd name="connsiteX21" fmla="*/ 838200 w 1143000"/>
              <a:gd name="connsiteY21" fmla="*/ 421481 h 885825"/>
              <a:gd name="connsiteX22" fmla="*/ 728662 w 1143000"/>
              <a:gd name="connsiteY22" fmla="*/ 290512 h 885825"/>
              <a:gd name="connsiteX23" fmla="*/ 657225 w 1143000"/>
              <a:gd name="connsiteY23" fmla="*/ 276225 h 885825"/>
              <a:gd name="connsiteX24" fmla="*/ 547687 w 1143000"/>
              <a:gd name="connsiteY24" fmla="*/ 176212 h 885825"/>
              <a:gd name="connsiteX25" fmla="*/ 347662 w 1143000"/>
              <a:gd name="connsiteY25" fmla="*/ 119062 h 885825"/>
              <a:gd name="connsiteX26" fmla="*/ 157162 w 1143000"/>
              <a:gd name="connsiteY26" fmla="*/ 0 h 885825"/>
              <a:gd name="connsiteX27" fmla="*/ 52387 w 1143000"/>
              <a:gd name="connsiteY27" fmla="*/ 109537 h 885825"/>
              <a:gd name="connsiteX28" fmla="*/ 0 w 1143000"/>
              <a:gd name="connsiteY28" fmla="*/ 190500 h 885825"/>
              <a:gd name="connsiteX29" fmla="*/ 80962 w 1143000"/>
              <a:gd name="connsiteY29" fmla="*/ 171450 h 885825"/>
              <a:gd name="connsiteX0" fmla="*/ 80962 w 1143000"/>
              <a:gd name="connsiteY0" fmla="*/ 171450 h 885825"/>
              <a:gd name="connsiteX1" fmla="*/ 328612 w 1143000"/>
              <a:gd name="connsiteY1" fmla="*/ 557212 h 885825"/>
              <a:gd name="connsiteX2" fmla="*/ 357187 w 1143000"/>
              <a:gd name="connsiteY2" fmla="*/ 666750 h 885825"/>
              <a:gd name="connsiteX3" fmla="*/ 309562 w 1143000"/>
              <a:gd name="connsiteY3" fmla="*/ 800100 h 885825"/>
              <a:gd name="connsiteX4" fmla="*/ 238125 w 1143000"/>
              <a:gd name="connsiteY4" fmla="*/ 842962 h 885825"/>
              <a:gd name="connsiteX5" fmla="*/ 328612 w 1143000"/>
              <a:gd name="connsiteY5" fmla="*/ 828675 h 885825"/>
              <a:gd name="connsiteX6" fmla="*/ 423862 w 1143000"/>
              <a:gd name="connsiteY6" fmla="*/ 628650 h 885825"/>
              <a:gd name="connsiteX7" fmla="*/ 395287 w 1143000"/>
              <a:gd name="connsiteY7" fmla="*/ 576262 h 885825"/>
              <a:gd name="connsiteX8" fmla="*/ 542925 w 1143000"/>
              <a:gd name="connsiteY8" fmla="*/ 609600 h 885825"/>
              <a:gd name="connsiteX9" fmla="*/ 571500 w 1143000"/>
              <a:gd name="connsiteY9" fmla="*/ 638175 h 885825"/>
              <a:gd name="connsiteX10" fmla="*/ 564356 w 1143000"/>
              <a:gd name="connsiteY10" fmla="*/ 802481 h 885825"/>
              <a:gd name="connsiteX11" fmla="*/ 571500 w 1143000"/>
              <a:gd name="connsiteY11" fmla="*/ 828675 h 885825"/>
              <a:gd name="connsiteX12" fmla="*/ 509587 w 1143000"/>
              <a:gd name="connsiteY12" fmla="*/ 857250 h 885825"/>
              <a:gd name="connsiteX13" fmla="*/ 614362 w 1143000"/>
              <a:gd name="connsiteY13" fmla="*/ 885825 h 885825"/>
              <a:gd name="connsiteX14" fmla="*/ 585787 w 1143000"/>
              <a:gd name="connsiteY14" fmla="*/ 828675 h 885825"/>
              <a:gd name="connsiteX15" fmla="*/ 628650 w 1143000"/>
              <a:gd name="connsiteY15" fmla="*/ 642937 h 885825"/>
              <a:gd name="connsiteX16" fmla="*/ 619125 w 1143000"/>
              <a:gd name="connsiteY16" fmla="*/ 609600 h 885825"/>
              <a:gd name="connsiteX17" fmla="*/ 776287 w 1143000"/>
              <a:gd name="connsiteY17" fmla="*/ 561975 h 885825"/>
              <a:gd name="connsiteX18" fmla="*/ 1143000 w 1143000"/>
              <a:gd name="connsiteY18" fmla="*/ 790575 h 885825"/>
              <a:gd name="connsiteX19" fmla="*/ 881062 w 1143000"/>
              <a:gd name="connsiteY19" fmla="*/ 547687 h 885825"/>
              <a:gd name="connsiteX20" fmla="*/ 1104900 w 1143000"/>
              <a:gd name="connsiteY20" fmla="*/ 611982 h 885825"/>
              <a:gd name="connsiteX21" fmla="*/ 838200 w 1143000"/>
              <a:gd name="connsiteY21" fmla="*/ 421481 h 885825"/>
              <a:gd name="connsiteX22" fmla="*/ 728662 w 1143000"/>
              <a:gd name="connsiteY22" fmla="*/ 290512 h 885825"/>
              <a:gd name="connsiteX23" fmla="*/ 657225 w 1143000"/>
              <a:gd name="connsiteY23" fmla="*/ 276225 h 885825"/>
              <a:gd name="connsiteX24" fmla="*/ 547687 w 1143000"/>
              <a:gd name="connsiteY24" fmla="*/ 176212 h 885825"/>
              <a:gd name="connsiteX25" fmla="*/ 347662 w 1143000"/>
              <a:gd name="connsiteY25" fmla="*/ 119062 h 885825"/>
              <a:gd name="connsiteX26" fmla="*/ 157162 w 1143000"/>
              <a:gd name="connsiteY26" fmla="*/ 0 h 885825"/>
              <a:gd name="connsiteX27" fmla="*/ 52387 w 1143000"/>
              <a:gd name="connsiteY27" fmla="*/ 109537 h 885825"/>
              <a:gd name="connsiteX28" fmla="*/ 0 w 1143000"/>
              <a:gd name="connsiteY28" fmla="*/ 190500 h 885825"/>
              <a:gd name="connsiteX29" fmla="*/ 80962 w 1143000"/>
              <a:gd name="connsiteY29" fmla="*/ 171450 h 885825"/>
              <a:gd name="connsiteX0" fmla="*/ 80962 w 1143000"/>
              <a:gd name="connsiteY0" fmla="*/ 171450 h 885825"/>
              <a:gd name="connsiteX1" fmla="*/ 328612 w 1143000"/>
              <a:gd name="connsiteY1" fmla="*/ 557212 h 885825"/>
              <a:gd name="connsiteX2" fmla="*/ 357187 w 1143000"/>
              <a:gd name="connsiteY2" fmla="*/ 666750 h 885825"/>
              <a:gd name="connsiteX3" fmla="*/ 309562 w 1143000"/>
              <a:gd name="connsiteY3" fmla="*/ 800100 h 885825"/>
              <a:gd name="connsiteX4" fmla="*/ 238125 w 1143000"/>
              <a:gd name="connsiteY4" fmla="*/ 842962 h 885825"/>
              <a:gd name="connsiteX5" fmla="*/ 328612 w 1143000"/>
              <a:gd name="connsiteY5" fmla="*/ 828675 h 885825"/>
              <a:gd name="connsiteX6" fmla="*/ 423862 w 1143000"/>
              <a:gd name="connsiteY6" fmla="*/ 628650 h 885825"/>
              <a:gd name="connsiteX7" fmla="*/ 395287 w 1143000"/>
              <a:gd name="connsiteY7" fmla="*/ 576262 h 885825"/>
              <a:gd name="connsiteX8" fmla="*/ 542925 w 1143000"/>
              <a:gd name="connsiteY8" fmla="*/ 609600 h 885825"/>
              <a:gd name="connsiteX9" fmla="*/ 571500 w 1143000"/>
              <a:gd name="connsiteY9" fmla="*/ 638175 h 885825"/>
              <a:gd name="connsiteX10" fmla="*/ 564356 w 1143000"/>
              <a:gd name="connsiteY10" fmla="*/ 802481 h 885825"/>
              <a:gd name="connsiteX11" fmla="*/ 571500 w 1143000"/>
              <a:gd name="connsiteY11" fmla="*/ 828675 h 885825"/>
              <a:gd name="connsiteX12" fmla="*/ 509587 w 1143000"/>
              <a:gd name="connsiteY12" fmla="*/ 857250 h 885825"/>
              <a:gd name="connsiteX13" fmla="*/ 614362 w 1143000"/>
              <a:gd name="connsiteY13" fmla="*/ 885825 h 885825"/>
              <a:gd name="connsiteX14" fmla="*/ 585787 w 1143000"/>
              <a:gd name="connsiteY14" fmla="*/ 828675 h 885825"/>
              <a:gd name="connsiteX15" fmla="*/ 628650 w 1143000"/>
              <a:gd name="connsiteY15" fmla="*/ 642937 h 885825"/>
              <a:gd name="connsiteX16" fmla="*/ 619125 w 1143000"/>
              <a:gd name="connsiteY16" fmla="*/ 609600 h 885825"/>
              <a:gd name="connsiteX17" fmla="*/ 776287 w 1143000"/>
              <a:gd name="connsiteY17" fmla="*/ 561975 h 885825"/>
              <a:gd name="connsiteX18" fmla="*/ 1143000 w 1143000"/>
              <a:gd name="connsiteY18" fmla="*/ 790575 h 885825"/>
              <a:gd name="connsiteX19" fmla="*/ 881062 w 1143000"/>
              <a:gd name="connsiteY19" fmla="*/ 547687 h 885825"/>
              <a:gd name="connsiteX20" fmla="*/ 1104900 w 1143000"/>
              <a:gd name="connsiteY20" fmla="*/ 611982 h 885825"/>
              <a:gd name="connsiteX21" fmla="*/ 838200 w 1143000"/>
              <a:gd name="connsiteY21" fmla="*/ 421481 h 885825"/>
              <a:gd name="connsiteX22" fmla="*/ 728662 w 1143000"/>
              <a:gd name="connsiteY22" fmla="*/ 290512 h 885825"/>
              <a:gd name="connsiteX23" fmla="*/ 657225 w 1143000"/>
              <a:gd name="connsiteY23" fmla="*/ 276225 h 885825"/>
              <a:gd name="connsiteX24" fmla="*/ 547687 w 1143000"/>
              <a:gd name="connsiteY24" fmla="*/ 176212 h 885825"/>
              <a:gd name="connsiteX25" fmla="*/ 347662 w 1143000"/>
              <a:gd name="connsiteY25" fmla="*/ 119062 h 885825"/>
              <a:gd name="connsiteX26" fmla="*/ 157162 w 1143000"/>
              <a:gd name="connsiteY26" fmla="*/ 0 h 885825"/>
              <a:gd name="connsiteX27" fmla="*/ 52387 w 1143000"/>
              <a:gd name="connsiteY27" fmla="*/ 109537 h 885825"/>
              <a:gd name="connsiteX28" fmla="*/ 0 w 1143000"/>
              <a:gd name="connsiteY28" fmla="*/ 190500 h 885825"/>
              <a:gd name="connsiteX29" fmla="*/ 80962 w 1143000"/>
              <a:gd name="connsiteY29" fmla="*/ 171450 h 885825"/>
              <a:gd name="connsiteX0" fmla="*/ 80962 w 1143000"/>
              <a:gd name="connsiteY0" fmla="*/ 171450 h 885825"/>
              <a:gd name="connsiteX1" fmla="*/ 328612 w 1143000"/>
              <a:gd name="connsiteY1" fmla="*/ 557212 h 885825"/>
              <a:gd name="connsiteX2" fmla="*/ 357187 w 1143000"/>
              <a:gd name="connsiteY2" fmla="*/ 666750 h 885825"/>
              <a:gd name="connsiteX3" fmla="*/ 309562 w 1143000"/>
              <a:gd name="connsiteY3" fmla="*/ 800100 h 885825"/>
              <a:gd name="connsiteX4" fmla="*/ 238125 w 1143000"/>
              <a:gd name="connsiteY4" fmla="*/ 842962 h 885825"/>
              <a:gd name="connsiteX5" fmla="*/ 328612 w 1143000"/>
              <a:gd name="connsiteY5" fmla="*/ 828675 h 885825"/>
              <a:gd name="connsiteX6" fmla="*/ 423862 w 1143000"/>
              <a:gd name="connsiteY6" fmla="*/ 628650 h 885825"/>
              <a:gd name="connsiteX7" fmla="*/ 395287 w 1143000"/>
              <a:gd name="connsiteY7" fmla="*/ 576262 h 885825"/>
              <a:gd name="connsiteX8" fmla="*/ 542925 w 1143000"/>
              <a:gd name="connsiteY8" fmla="*/ 609600 h 885825"/>
              <a:gd name="connsiteX9" fmla="*/ 571500 w 1143000"/>
              <a:gd name="connsiteY9" fmla="*/ 638175 h 885825"/>
              <a:gd name="connsiteX10" fmla="*/ 564356 w 1143000"/>
              <a:gd name="connsiteY10" fmla="*/ 802481 h 885825"/>
              <a:gd name="connsiteX11" fmla="*/ 571500 w 1143000"/>
              <a:gd name="connsiteY11" fmla="*/ 828675 h 885825"/>
              <a:gd name="connsiteX12" fmla="*/ 509587 w 1143000"/>
              <a:gd name="connsiteY12" fmla="*/ 857250 h 885825"/>
              <a:gd name="connsiteX13" fmla="*/ 614362 w 1143000"/>
              <a:gd name="connsiteY13" fmla="*/ 885825 h 885825"/>
              <a:gd name="connsiteX14" fmla="*/ 585787 w 1143000"/>
              <a:gd name="connsiteY14" fmla="*/ 828675 h 885825"/>
              <a:gd name="connsiteX15" fmla="*/ 628650 w 1143000"/>
              <a:gd name="connsiteY15" fmla="*/ 642937 h 885825"/>
              <a:gd name="connsiteX16" fmla="*/ 619125 w 1143000"/>
              <a:gd name="connsiteY16" fmla="*/ 609600 h 885825"/>
              <a:gd name="connsiteX17" fmla="*/ 776287 w 1143000"/>
              <a:gd name="connsiteY17" fmla="*/ 561975 h 885825"/>
              <a:gd name="connsiteX18" fmla="*/ 1143000 w 1143000"/>
              <a:gd name="connsiteY18" fmla="*/ 790575 h 885825"/>
              <a:gd name="connsiteX19" fmla="*/ 881062 w 1143000"/>
              <a:gd name="connsiteY19" fmla="*/ 547687 h 885825"/>
              <a:gd name="connsiteX20" fmla="*/ 1104900 w 1143000"/>
              <a:gd name="connsiteY20" fmla="*/ 611982 h 885825"/>
              <a:gd name="connsiteX21" fmla="*/ 838200 w 1143000"/>
              <a:gd name="connsiteY21" fmla="*/ 421481 h 885825"/>
              <a:gd name="connsiteX22" fmla="*/ 728662 w 1143000"/>
              <a:gd name="connsiteY22" fmla="*/ 290512 h 885825"/>
              <a:gd name="connsiteX23" fmla="*/ 657225 w 1143000"/>
              <a:gd name="connsiteY23" fmla="*/ 276225 h 885825"/>
              <a:gd name="connsiteX24" fmla="*/ 547687 w 1143000"/>
              <a:gd name="connsiteY24" fmla="*/ 176212 h 885825"/>
              <a:gd name="connsiteX25" fmla="*/ 347662 w 1143000"/>
              <a:gd name="connsiteY25" fmla="*/ 119062 h 885825"/>
              <a:gd name="connsiteX26" fmla="*/ 157162 w 1143000"/>
              <a:gd name="connsiteY26" fmla="*/ 0 h 885825"/>
              <a:gd name="connsiteX27" fmla="*/ 52387 w 1143000"/>
              <a:gd name="connsiteY27" fmla="*/ 109537 h 885825"/>
              <a:gd name="connsiteX28" fmla="*/ 0 w 1143000"/>
              <a:gd name="connsiteY28" fmla="*/ 190500 h 885825"/>
              <a:gd name="connsiteX29" fmla="*/ 80962 w 1143000"/>
              <a:gd name="connsiteY29" fmla="*/ 171450 h 885825"/>
              <a:gd name="connsiteX0" fmla="*/ 80962 w 1143000"/>
              <a:gd name="connsiteY0" fmla="*/ 171450 h 885825"/>
              <a:gd name="connsiteX1" fmla="*/ 328612 w 1143000"/>
              <a:gd name="connsiteY1" fmla="*/ 557212 h 885825"/>
              <a:gd name="connsiteX2" fmla="*/ 357187 w 1143000"/>
              <a:gd name="connsiteY2" fmla="*/ 666750 h 885825"/>
              <a:gd name="connsiteX3" fmla="*/ 309562 w 1143000"/>
              <a:gd name="connsiteY3" fmla="*/ 800100 h 885825"/>
              <a:gd name="connsiteX4" fmla="*/ 238125 w 1143000"/>
              <a:gd name="connsiteY4" fmla="*/ 842962 h 885825"/>
              <a:gd name="connsiteX5" fmla="*/ 328612 w 1143000"/>
              <a:gd name="connsiteY5" fmla="*/ 828675 h 885825"/>
              <a:gd name="connsiteX6" fmla="*/ 423862 w 1143000"/>
              <a:gd name="connsiteY6" fmla="*/ 628650 h 885825"/>
              <a:gd name="connsiteX7" fmla="*/ 395287 w 1143000"/>
              <a:gd name="connsiteY7" fmla="*/ 576262 h 885825"/>
              <a:gd name="connsiteX8" fmla="*/ 542925 w 1143000"/>
              <a:gd name="connsiteY8" fmla="*/ 609600 h 885825"/>
              <a:gd name="connsiteX9" fmla="*/ 571500 w 1143000"/>
              <a:gd name="connsiteY9" fmla="*/ 638175 h 885825"/>
              <a:gd name="connsiteX10" fmla="*/ 564356 w 1143000"/>
              <a:gd name="connsiteY10" fmla="*/ 802481 h 885825"/>
              <a:gd name="connsiteX11" fmla="*/ 571500 w 1143000"/>
              <a:gd name="connsiteY11" fmla="*/ 828675 h 885825"/>
              <a:gd name="connsiteX12" fmla="*/ 509587 w 1143000"/>
              <a:gd name="connsiteY12" fmla="*/ 857250 h 885825"/>
              <a:gd name="connsiteX13" fmla="*/ 614362 w 1143000"/>
              <a:gd name="connsiteY13" fmla="*/ 885825 h 885825"/>
              <a:gd name="connsiteX14" fmla="*/ 585787 w 1143000"/>
              <a:gd name="connsiteY14" fmla="*/ 828675 h 885825"/>
              <a:gd name="connsiteX15" fmla="*/ 628650 w 1143000"/>
              <a:gd name="connsiteY15" fmla="*/ 642937 h 885825"/>
              <a:gd name="connsiteX16" fmla="*/ 619125 w 1143000"/>
              <a:gd name="connsiteY16" fmla="*/ 609600 h 885825"/>
              <a:gd name="connsiteX17" fmla="*/ 776287 w 1143000"/>
              <a:gd name="connsiteY17" fmla="*/ 561975 h 885825"/>
              <a:gd name="connsiteX18" fmla="*/ 1143000 w 1143000"/>
              <a:gd name="connsiteY18" fmla="*/ 790575 h 885825"/>
              <a:gd name="connsiteX19" fmla="*/ 881062 w 1143000"/>
              <a:gd name="connsiteY19" fmla="*/ 547687 h 885825"/>
              <a:gd name="connsiteX20" fmla="*/ 1104900 w 1143000"/>
              <a:gd name="connsiteY20" fmla="*/ 611982 h 885825"/>
              <a:gd name="connsiteX21" fmla="*/ 838200 w 1143000"/>
              <a:gd name="connsiteY21" fmla="*/ 421481 h 885825"/>
              <a:gd name="connsiteX22" fmla="*/ 728662 w 1143000"/>
              <a:gd name="connsiteY22" fmla="*/ 290512 h 885825"/>
              <a:gd name="connsiteX23" fmla="*/ 657225 w 1143000"/>
              <a:gd name="connsiteY23" fmla="*/ 276225 h 885825"/>
              <a:gd name="connsiteX24" fmla="*/ 547687 w 1143000"/>
              <a:gd name="connsiteY24" fmla="*/ 176212 h 885825"/>
              <a:gd name="connsiteX25" fmla="*/ 347662 w 1143000"/>
              <a:gd name="connsiteY25" fmla="*/ 119062 h 885825"/>
              <a:gd name="connsiteX26" fmla="*/ 157162 w 1143000"/>
              <a:gd name="connsiteY26" fmla="*/ 0 h 885825"/>
              <a:gd name="connsiteX27" fmla="*/ 52387 w 1143000"/>
              <a:gd name="connsiteY27" fmla="*/ 109537 h 885825"/>
              <a:gd name="connsiteX28" fmla="*/ 0 w 1143000"/>
              <a:gd name="connsiteY28" fmla="*/ 190500 h 885825"/>
              <a:gd name="connsiteX29" fmla="*/ 80962 w 1143000"/>
              <a:gd name="connsiteY29" fmla="*/ 171450 h 885825"/>
              <a:gd name="connsiteX0" fmla="*/ 80962 w 1143000"/>
              <a:gd name="connsiteY0" fmla="*/ 171450 h 885825"/>
              <a:gd name="connsiteX1" fmla="*/ 328612 w 1143000"/>
              <a:gd name="connsiteY1" fmla="*/ 557212 h 885825"/>
              <a:gd name="connsiteX2" fmla="*/ 357187 w 1143000"/>
              <a:gd name="connsiteY2" fmla="*/ 666750 h 885825"/>
              <a:gd name="connsiteX3" fmla="*/ 309562 w 1143000"/>
              <a:gd name="connsiteY3" fmla="*/ 800100 h 885825"/>
              <a:gd name="connsiteX4" fmla="*/ 238125 w 1143000"/>
              <a:gd name="connsiteY4" fmla="*/ 842962 h 885825"/>
              <a:gd name="connsiteX5" fmla="*/ 328612 w 1143000"/>
              <a:gd name="connsiteY5" fmla="*/ 828675 h 885825"/>
              <a:gd name="connsiteX6" fmla="*/ 423862 w 1143000"/>
              <a:gd name="connsiteY6" fmla="*/ 628650 h 885825"/>
              <a:gd name="connsiteX7" fmla="*/ 395287 w 1143000"/>
              <a:gd name="connsiteY7" fmla="*/ 576262 h 885825"/>
              <a:gd name="connsiteX8" fmla="*/ 542925 w 1143000"/>
              <a:gd name="connsiteY8" fmla="*/ 609600 h 885825"/>
              <a:gd name="connsiteX9" fmla="*/ 571500 w 1143000"/>
              <a:gd name="connsiteY9" fmla="*/ 638175 h 885825"/>
              <a:gd name="connsiteX10" fmla="*/ 564356 w 1143000"/>
              <a:gd name="connsiteY10" fmla="*/ 802481 h 885825"/>
              <a:gd name="connsiteX11" fmla="*/ 571500 w 1143000"/>
              <a:gd name="connsiteY11" fmla="*/ 828675 h 885825"/>
              <a:gd name="connsiteX12" fmla="*/ 509587 w 1143000"/>
              <a:gd name="connsiteY12" fmla="*/ 857250 h 885825"/>
              <a:gd name="connsiteX13" fmla="*/ 614362 w 1143000"/>
              <a:gd name="connsiteY13" fmla="*/ 885825 h 885825"/>
              <a:gd name="connsiteX14" fmla="*/ 585787 w 1143000"/>
              <a:gd name="connsiteY14" fmla="*/ 828675 h 885825"/>
              <a:gd name="connsiteX15" fmla="*/ 628650 w 1143000"/>
              <a:gd name="connsiteY15" fmla="*/ 642937 h 885825"/>
              <a:gd name="connsiteX16" fmla="*/ 619125 w 1143000"/>
              <a:gd name="connsiteY16" fmla="*/ 609600 h 885825"/>
              <a:gd name="connsiteX17" fmla="*/ 776287 w 1143000"/>
              <a:gd name="connsiteY17" fmla="*/ 561975 h 885825"/>
              <a:gd name="connsiteX18" fmla="*/ 1143000 w 1143000"/>
              <a:gd name="connsiteY18" fmla="*/ 790575 h 885825"/>
              <a:gd name="connsiteX19" fmla="*/ 881062 w 1143000"/>
              <a:gd name="connsiteY19" fmla="*/ 547687 h 885825"/>
              <a:gd name="connsiteX20" fmla="*/ 1104900 w 1143000"/>
              <a:gd name="connsiteY20" fmla="*/ 611982 h 885825"/>
              <a:gd name="connsiteX21" fmla="*/ 838200 w 1143000"/>
              <a:gd name="connsiteY21" fmla="*/ 421481 h 885825"/>
              <a:gd name="connsiteX22" fmla="*/ 728662 w 1143000"/>
              <a:gd name="connsiteY22" fmla="*/ 290512 h 885825"/>
              <a:gd name="connsiteX23" fmla="*/ 657225 w 1143000"/>
              <a:gd name="connsiteY23" fmla="*/ 276225 h 885825"/>
              <a:gd name="connsiteX24" fmla="*/ 547687 w 1143000"/>
              <a:gd name="connsiteY24" fmla="*/ 176212 h 885825"/>
              <a:gd name="connsiteX25" fmla="*/ 347662 w 1143000"/>
              <a:gd name="connsiteY25" fmla="*/ 119062 h 885825"/>
              <a:gd name="connsiteX26" fmla="*/ 157162 w 1143000"/>
              <a:gd name="connsiteY26" fmla="*/ 0 h 885825"/>
              <a:gd name="connsiteX27" fmla="*/ 52387 w 1143000"/>
              <a:gd name="connsiteY27" fmla="*/ 109537 h 885825"/>
              <a:gd name="connsiteX28" fmla="*/ 0 w 1143000"/>
              <a:gd name="connsiteY28" fmla="*/ 190500 h 885825"/>
              <a:gd name="connsiteX29" fmla="*/ 80962 w 1143000"/>
              <a:gd name="connsiteY29" fmla="*/ 171450 h 885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143000" h="885825">
                <a:moveTo>
                  <a:pt x="80962" y="171450"/>
                </a:moveTo>
                <a:cubicBezTo>
                  <a:pt x="158750" y="338137"/>
                  <a:pt x="246062" y="428625"/>
                  <a:pt x="328612" y="557212"/>
                </a:cubicBezTo>
                <a:cubicBezTo>
                  <a:pt x="371475" y="608013"/>
                  <a:pt x="347662" y="630237"/>
                  <a:pt x="357187" y="666750"/>
                </a:cubicBezTo>
                <a:cubicBezTo>
                  <a:pt x="353218" y="718344"/>
                  <a:pt x="325437" y="755650"/>
                  <a:pt x="309562" y="800100"/>
                </a:cubicBezTo>
                <a:cubicBezTo>
                  <a:pt x="285750" y="814387"/>
                  <a:pt x="261937" y="804862"/>
                  <a:pt x="238125" y="842962"/>
                </a:cubicBezTo>
                <a:lnTo>
                  <a:pt x="328612" y="828675"/>
                </a:lnTo>
                <a:cubicBezTo>
                  <a:pt x="350837" y="740569"/>
                  <a:pt x="392112" y="695325"/>
                  <a:pt x="423862" y="628650"/>
                </a:cubicBezTo>
                <a:lnTo>
                  <a:pt x="395287" y="576262"/>
                </a:lnTo>
                <a:cubicBezTo>
                  <a:pt x="444500" y="601663"/>
                  <a:pt x="486568" y="610393"/>
                  <a:pt x="542925" y="609600"/>
                </a:cubicBezTo>
                <a:lnTo>
                  <a:pt x="571500" y="638175"/>
                </a:lnTo>
                <a:cubicBezTo>
                  <a:pt x="576659" y="667147"/>
                  <a:pt x="576263" y="770731"/>
                  <a:pt x="564356" y="802481"/>
                </a:cubicBezTo>
                <a:cubicBezTo>
                  <a:pt x="564356" y="834231"/>
                  <a:pt x="582216" y="816372"/>
                  <a:pt x="571500" y="828675"/>
                </a:cubicBezTo>
                <a:lnTo>
                  <a:pt x="509587" y="857250"/>
                </a:lnTo>
                <a:lnTo>
                  <a:pt x="614362" y="885825"/>
                </a:lnTo>
                <a:lnTo>
                  <a:pt x="585787" y="828675"/>
                </a:lnTo>
                <a:lnTo>
                  <a:pt x="628650" y="642937"/>
                </a:lnTo>
                <a:lnTo>
                  <a:pt x="619125" y="609600"/>
                </a:lnTo>
                <a:cubicBezTo>
                  <a:pt x="716756" y="617537"/>
                  <a:pt x="723900" y="599281"/>
                  <a:pt x="776287" y="561975"/>
                </a:cubicBezTo>
                <a:cubicBezTo>
                  <a:pt x="846138" y="716756"/>
                  <a:pt x="1023143" y="814388"/>
                  <a:pt x="1143000" y="790575"/>
                </a:cubicBezTo>
                <a:cubicBezTo>
                  <a:pt x="1136649" y="750093"/>
                  <a:pt x="968375" y="628650"/>
                  <a:pt x="881062" y="547687"/>
                </a:cubicBezTo>
                <a:cubicBezTo>
                  <a:pt x="962818" y="561975"/>
                  <a:pt x="1030287" y="590550"/>
                  <a:pt x="1104900" y="611982"/>
                </a:cubicBezTo>
                <a:cubicBezTo>
                  <a:pt x="1018381" y="534195"/>
                  <a:pt x="948532" y="475456"/>
                  <a:pt x="838200" y="421481"/>
                </a:cubicBezTo>
                <a:cubicBezTo>
                  <a:pt x="801687" y="377825"/>
                  <a:pt x="810418" y="343693"/>
                  <a:pt x="728662" y="290512"/>
                </a:cubicBezTo>
                <a:lnTo>
                  <a:pt x="657225" y="276225"/>
                </a:lnTo>
                <a:cubicBezTo>
                  <a:pt x="635000" y="235743"/>
                  <a:pt x="603250" y="209550"/>
                  <a:pt x="547687" y="176212"/>
                </a:cubicBezTo>
                <a:cubicBezTo>
                  <a:pt x="459580" y="145256"/>
                  <a:pt x="414337" y="138112"/>
                  <a:pt x="347662" y="119062"/>
                </a:cubicBezTo>
                <a:cubicBezTo>
                  <a:pt x="307974" y="5556"/>
                  <a:pt x="227805" y="3968"/>
                  <a:pt x="157162" y="0"/>
                </a:cubicBezTo>
                <a:cubicBezTo>
                  <a:pt x="100806" y="10318"/>
                  <a:pt x="68262" y="46832"/>
                  <a:pt x="52387" y="109537"/>
                </a:cubicBezTo>
                <a:lnTo>
                  <a:pt x="0" y="190500"/>
                </a:lnTo>
                <a:lnTo>
                  <a:pt x="80962" y="171450"/>
                </a:lnTo>
                <a:close/>
              </a:path>
            </a:pathLst>
          </a:custGeom>
          <a:solidFill>
            <a:srgbClr val="C00000"/>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glow rad="25400">
                  <a:schemeClr val="tx1"/>
                </a:glow>
              </a:effectLst>
            </a:endParaRPr>
          </a:p>
        </p:txBody>
      </p:sp>
      <p:sp>
        <p:nvSpPr>
          <p:cNvPr id="368" name="Oval 367"/>
          <p:cNvSpPr/>
          <p:nvPr/>
        </p:nvSpPr>
        <p:spPr>
          <a:xfrm>
            <a:off x="7370966" y="7008686"/>
            <a:ext cx="211425" cy="211425"/>
          </a:xfrm>
          <a:prstGeom prst="ellipse">
            <a:avLst/>
          </a:prstGeom>
          <a:solidFill>
            <a:srgbClr val="FFFFFF">
              <a:alpha val="63137"/>
            </a:srgb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9" name="Group 368"/>
          <p:cNvGrpSpPr/>
          <p:nvPr/>
        </p:nvGrpSpPr>
        <p:grpSpPr>
          <a:xfrm>
            <a:off x="7488813" y="8172020"/>
            <a:ext cx="375071" cy="375071"/>
            <a:chOff x="1366642" y="7194823"/>
            <a:chExt cx="375071" cy="375071"/>
          </a:xfrm>
        </p:grpSpPr>
        <p:sp>
          <p:nvSpPr>
            <p:cNvPr id="370" name="Oval 369"/>
            <p:cNvSpPr/>
            <p:nvPr/>
          </p:nvSpPr>
          <p:spPr>
            <a:xfrm>
              <a:off x="1366642" y="7194823"/>
              <a:ext cx="375071" cy="375071"/>
            </a:xfrm>
            <a:prstGeom prst="ellipse">
              <a:avLst/>
            </a:prstGeom>
            <a:solidFill>
              <a:srgbClr val="FFFFFF">
                <a:alpha val="63137"/>
              </a:srgb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1" name="Oval 370"/>
            <p:cNvSpPr/>
            <p:nvPr/>
          </p:nvSpPr>
          <p:spPr>
            <a:xfrm>
              <a:off x="1448465" y="7276646"/>
              <a:ext cx="211425" cy="211425"/>
            </a:xfrm>
            <a:prstGeom prst="ellipse">
              <a:avLst/>
            </a:prstGeom>
            <a:solidFill>
              <a:srgbClr val="FFFFFF"/>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4" name="Freeform 1043"/>
          <p:cNvSpPr/>
          <p:nvPr/>
        </p:nvSpPr>
        <p:spPr>
          <a:xfrm>
            <a:off x="1615864" y="4334012"/>
            <a:ext cx="1484235" cy="2121126"/>
          </a:xfrm>
          <a:custGeom>
            <a:avLst/>
            <a:gdLst>
              <a:gd name="connsiteX0" fmla="*/ 0 w 1390650"/>
              <a:gd name="connsiteY0" fmla="*/ 606425 h 1990725"/>
              <a:gd name="connsiteX1" fmla="*/ 742950 w 1390650"/>
              <a:gd name="connsiteY1" fmla="*/ 676275 h 1990725"/>
              <a:gd name="connsiteX2" fmla="*/ 758825 w 1390650"/>
              <a:gd name="connsiteY2" fmla="*/ 727075 h 1990725"/>
              <a:gd name="connsiteX3" fmla="*/ 901700 w 1390650"/>
              <a:gd name="connsiteY3" fmla="*/ 460375 h 1990725"/>
              <a:gd name="connsiteX4" fmla="*/ 758825 w 1390650"/>
              <a:gd name="connsiteY4" fmla="*/ 409575 h 1990725"/>
              <a:gd name="connsiteX5" fmla="*/ 720725 w 1390650"/>
              <a:gd name="connsiteY5" fmla="*/ 301625 h 1990725"/>
              <a:gd name="connsiteX6" fmla="*/ 1019175 w 1390650"/>
              <a:gd name="connsiteY6" fmla="*/ 228600 h 1990725"/>
              <a:gd name="connsiteX7" fmla="*/ 996950 w 1390650"/>
              <a:gd name="connsiteY7" fmla="*/ 60325 h 1990725"/>
              <a:gd name="connsiteX8" fmla="*/ 1047750 w 1390650"/>
              <a:gd name="connsiteY8" fmla="*/ 0 h 1990725"/>
              <a:gd name="connsiteX9" fmla="*/ 1114425 w 1390650"/>
              <a:gd name="connsiteY9" fmla="*/ 130175 h 1990725"/>
              <a:gd name="connsiteX10" fmla="*/ 1076325 w 1390650"/>
              <a:gd name="connsiteY10" fmla="*/ 244475 h 1990725"/>
              <a:gd name="connsiteX11" fmla="*/ 1152525 w 1390650"/>
              <a:gd name="connsiteY11" fmla="*/ 260350 h 1990725"/>
              <a:gd name="connsiteX12" fmla="*/ 1216025 w 1390650"/>
              <a:gd name="connsiteY12" fmla="*/ 228600 h 1990725"/>
              <a:gd name="connsiteX13" fmla="*/ 1390650 w 1390650"/>
              <a:gd name="connsiteY13" fmla="*/ 250825 h 1990725"/>
              <a:gd name="connsiteX14" fmla="*/ 1377950 w 1390650"/>
              <a:gd name="connsiteY14" fmla="*/ 311150 h 1990725"/>
              <a:gd name="connsiteX15" fmla="*/ 1285875 w 1390650"/>
              <a:gd name="connsiteY15" fmla="*/ 387350 h 1990725"/>
              <a:gd name="connsiteX16" fmla="*/ 1120775 w 1390650"/>
              <a:gd name="connsiteY16" fmla="*/ 358775 h 1990725"/>
              <a:gd name="connsiteX17" fmla="*/ 920750 w 1390650"/>
              <a:gd name="connsiteY17" fmla="*/ 1089025 h 1990725"/>
              <a:gd name="connsiteX18" fmla="*/ 1041400 w 1390650"/>
              <a:gd name="connsiteY18" fmla="*/ 1457325 h 1990725"/>
              <a:gd name="connsiteX19" fmla="*/ 1206500 w 1390650"/>
              <a:gd name="connsiteY19" fmla="*/ 1914525 h 1990725"/>
              <a:gd name="connsiteX20" fmla="*/ 1120775 w 1390650"/>
              <a:gd name="connsiteY20" fmla="*/ 1914525 h 1990725"/>
              <a:gd name="connsiteX21" fmla="*/ 1016000 w 1390650"/>
              <a:gd name="connsiteY21" fmla="*/ 1533525 h 1990725"/>
              <a:gd name="connsiteX22" fmla="*/ 968375 w 1390650"/>
              <a:gd name="connsiteY22" fmla="*/ 1498600 h 1990725"/>
              <a:gd name="connsiteX23" fmla="*/ 968375 w 1390650"/>
              <a:gd name="connsiteY23" fmla="*/ 1422400 h 1990725"/>
              <a:gd name="connsiteX24" fmla="*/ 777875 w 1390650"/>
              <a:gd name="connsiteY24" fmla="*/ 1095375 h 1990725"/>
              <a:gd name="connsiteX25" fmla="*/ 812800 w 1390650"/>
              <a:gd name="connsiteY25" fmla="*/ 1476375 h 1990725"/>
              <a:gd name="connsiteX26" fmla="*/ 809625 w 1390650"/>
              <a:gd name="connsiteY26" fmla="*/ 1724025 h 1990725"/>
              <a:gd name="connsiteX27" fmla="*/ 841375 w 1390650"/>
              <a:gd name="connsiteY27" fmla="*/ 1962150 h 1990725"/>
              <a:gd name="connsiteX28" fmla="*/ 752475 w 1390650"/>
              <a:gd name="connsiteY28" fmla="*/ 1908175 h 1990725"/>
              <a:gd name="connsiteX29" fmla="*/ 749300 w 1390650"/>
              <a:gd name="connsiteY29" fmla="*/ 1476375 h 1990725"/>
              <a:gd name="connsiteX30" fmla="*/ 622300 w 1390650"/>
              <a:gd name="connsiteY30" fmla="*/ 1092200 h 1990725"/>
              <a:gd name="connsiteX31" fmla="*/ 523875 w 1390650"/>
              <a:gd name="connsiteY31" fmla="*/ 1082675 h 1990725"/>
              <a:gd name="connsiteX32" fmla="*/ 317500 w 1390650"/>
              <a:gd name="connsiteY32" fmla="*/ 1428750 h 1990725"/>
              <a:gd name="connsiteX33" fmla="*/ 587375 w 1390650"/>
              <a:gd name="connsiteY33" fmla="*/ 1847850 h 1990725"/>
              <a:gd name="connsiteX34" fmla="*/ 615950 w 1390650"/>
              <a:gd name="connsiteY34" fmla="*/ 1952625 h 1990725"/>
              <a:gd name="connsiteX35" fmla="*/ 549275 w 1390650"/>
              <a:gd name="connsiteY35" fmla="*/ 1943100 h 1990725"/>
              <a:gd name="connsiteX36" fmla="*/ 536575 w 1390650"/>
              <a:gd name="connsiteY36" fmla="*/ 1879600 h 1990725"/>
              <a:gd name="connsiteX37" fmla="*/ 536575 w 1390650"/>
              <a:gd name="connsiteY37" fmla="*/ 1879600 h 1990725"/>
              <a:gd name="connsiteX38" fmla="*/ 196850 w 1390650"/>
              <a:gd name="connsiteY38" fmla="*/ 1387475 h 1990725"/>
              <a:gd name="connsiteX39" fmla="*/ 273050 w 1390650"/>
              <a:gd name="connsiteY39" fmla="*/ 1209675 h 1990725"/>
              <a:gd name="connsiteX40" fmla="*/ 111125 w 1390650"/>
              <a:gd name="connsiteY40" fmla="*/ 1530350 h 1990725"/>
              <a:gd name="connsiteX41" fmla="*/ 215900 w 1390650"/>
              <a:gd name="connsiteY41" fmla="*/ 1990725 h 1990725"/>
              <a:gd name="connsiteX42" fmla="*/ 155575 w 1390650"/>
              <a:gd name="connsiteY42" fmla="*/ 1987550 h 1990725"/>
              <a:gd name="connsiteX43" fmla="*/ 142875 w 1390650"/>
              <a:gd name="connsiteY43" fmla="*/ 1949450 h 1990725"/>
              <a:gd name="connsiteX44" fmla="*/ 117475 w 1390650"/>
              <a:gd name="connsiteY44" fmla="*/ 1933575 h 1990725"/>
              <a:gd name="connsiteX45" fmla="*/ 19050 w 1390650"/>
              <a:gd name="connsiteY45" fmla="*/ 1320800 h 1990725"/>
              <a:gd name="connsiteX46" fmla="*/ 133350 w 1390650"/>
              <a:gd name="connsiteY46" fmla="*/ 1190625 h 1990725"/>
              <a:gd name="connsiteX47" fmla="*/ 34925 w 1390650"/>
              <a:gd name="connsiteY47" fmla="*/ 904875 h 1990725"/>
              <a:gd name="connsiteX48" fmla="*/ 0 w 1390650"/>
              <a:gd name="connsiteY48" fmla="*/ 606425 h 1990725"/>
              <a:gd name="connsiteX0" fmla="*/ 0 w 1390650"/>
              <a:gd name="connsiteY0" fmla="*/ 606425 h 1990725"/>
              <a:gd name="connsiteX1" fmla="*/ 742950 w 1390650"/>
              <a:gd name="connsiteY1" fmla="*/ 676275 h 1990725"/>
              <a:gd name="connsiteX2" fmla="*/ 758825 w 1390650"/>
              <a:gd name="connsiteY2" fmla="*/ 727075 h 1990725"/>
              <a:gd name="connsiteX3" fmla="*/ 901700 w 1390650"/>
              <a:gd name="connsiteY3" fmla="*/ 460375 h 1990725"/>
              <a:gd name="connsiteX4" fmla="*/ 758825 w 1390650"/>
              <a:gd name="connsiteY4" fmla="*/ 409575 h 1990725"/>
              <a:gd name="connsiteX5" fmla="*/ 720725 w 1390650"/>
              <a:gd name="connsiteY5" fmla="*/ 301625 h 1990725"/>
              <a:gd name="connsiteX6" fmla="*/ 1019175 w 1390650"/>
              <a:gd name="connsiteY6" fmla="*/ 228600 h 1990725"/>
              <a:gd name="connsiteX7" fmla="*/ 996950 w 1390650"/>
              <a:gd name="connsiteY7" fmla="*/ 60325 h 1990725"/>
              <a:gd name="connsiteX8" fmla="*/ 1047750 w 1390650"/>
              <a:gd name="connsiteY8" fmla="*/ 0 h 1990725"/>
              <a:gd name="connsiteX9" fmla="*/ 1114425 w 1390650"/>
              <a:gd name="connsiteY9" fmla="*/ 130175 h 1990725"/>
              <a:gd name="connsiteX10" fmla="*/ 1076325 w 1390650"/>
              <a:gd name="connsiteY10" fmla="*/ 244475 h 1990725"/>
              <a:gd name="connsiteX11" fmla="*/ 1152525 w 1390650"/>
              <a:gd name="connsiteY11" fmla="*/ 260350 h 1990725"/>
              <a:gd name="connsiteX12" fmla="*/ 1216025 w 1390650"/>
              <a:gd name="connsiteY12" fmla="*/ 228600 h 1990725"/>
              <a:gd name="connsiteX13" fmla="*/ 1390650 w 1390650"/>
              <a:gd name="connsiteY13" fmla="*/ 250825 h 1990725"/>
              <a:gd name="connsiteX14" fmla="*/ 1377950 w 1390650"/>
              <a:gd name="connsiteY14" fmla="*/ 311150 h 1990725"/>
              <a:gd name="connsiteX15" fmla="*/ 1285875 w 1390650"/>
              <a:gd name="connsiteY15" fmla="*/ 387350 h 1990725"/>
              <a:gd name="connsiteX16" fmla="*/ 1120775 w 1390650"/>
              <a:gd name="connsiteY16" fmla="*/ 358775 h 1990725"/>
              <a:gd name="connsiteX17" fmla="*/ 920750 w 1390650"/>
              <a:gd name="connsiteY17" fmla="*/ 1089025 h 1990725"/>
              <a:gd name="connsiteX18" fmla="*/ 1041400 w 1390650"/>
              <a:gd name="connsiteY18" fmla="*/ 1457325 h 1990725"/>
              <a:gd name="connsiteX19" fmla="*/ 1206500 w 1390650"/>
              <a:gd name="connsiteY19" fmla="*/ 1914525 h 1990725"/>
              <a:gd name="connsiteX20" fmla="*/ 1120775 w 1390650"/>
              <a:gd name="connsiteY20" fmla="*/ 1914525 h 1990725"/>
              <a:gd name="connsiteX21" fmla="*/ 1016000 w 1390650"/>
              <a:gd name="connsiteY21" fmla="*/ 1533525 h 1990725"/>
              <a:gd name="connsiteX22" fmla="*/ 968375 w 1390650"/>
              <a:gd name="connsiteY22" fmla="*/ 1498600 h 1990725"/>
              <a:gd name="connsiteX23" fmla="*/ 968375 w 1390650"/>
              <a:gd name="connsiteY23" fmla="*/ 1422400 h 1990725"/>
              <a:gd name="connsiteX24" fmla="*/ 777875 w 1390650"/>
              <a:gd name="connsiteY24" fmla="*/ 1095375 h 1990725"/>
              <a:gd name="connsiteX25" fmla="*/ 812800 w 1390650"/>
              <a:gd name="connsiteY25" fmla="*/ 1476375 h 1990725"/>
              <a:gd name="connsiteX26" fmla="*/ 809625 w 1390650"/>
              <a:gd name="connsiteY26" fmla="*/ 1724025 h 1990725"/>
              <a:gd name="connsiteX27" fmla="*/ 841375 w 1390650"/>
              <a:gd name="connsiteY27" fmla="*/ 1962150 h 1990725"/>
              <a:gd name="connsiteX28" fmla="*/ 752475 w 1390650"/>
              <a:gd name="connsiteY28" fmla="*/ 1908175 h 1990725"/>
              <a:gd name="connsiteX29" fmla="*/ 749300 w 1390650"/>
              <a:gd name="connsiteY29" fmla="*/ 1476375 h 1990725"/>
              <a:gd name="connsiteX30" fmla="*/ 622300 w 1390650"/>
              <a:gd name="connsiteY30" fmla="*/ 1092200 h 1990725"/>
              <a:gd name="connsiteX31" fmla="*/ 523875 w 1390650"/>
              <a:gd name="connsiteY31" fmla="*/ 1082675 h 1990725"/>
              <a:gd name="connsiteX32" fmla="*/ 317500 w 1390650"/>
              <a:gd name="connsiteY32" fmla="*/ 1428750 h 1990725"/>
              <a:gd name="connsiteX33" fmla="*/ 587375 w 1390650"/>
              <a:gd name="connsiteY33" fmla="*/ 1847850 h 1990725"/>
              <a:gd name="connsiteX34" fmla="*/ 615950 w 1390650"/>
              <a:gd name="connsiteY34" fmla="*/ 1952625 h 1990725"/>
              <a:gd name="connsiteX35" fmla="*/ 549275 w 1390650"/>
              <a:gd name="connsiteY35" fmla="*/ 1943100 h 1990725"/>
              <a:gd name="connsiteX36" fmla="*/ 536575 w 1390650"/>
              <a:gd name="connsiteY36" fmla="*/ 1879600 h 1990725"/>
              <a:gd name="connsiteX37" fmla="*/ 536575 w 1390650"/>
              <a:gd name="connsiteY37" fmla="*/ 1879600 h 1990725"/>
              <a:gd name="connsiteX38" fmla="*/ 196850 w 1390650"/>
              <a:gd name="connsiteY38" fmla="*/ 1387475 h 1990725"/>
              <a:gd name="connsiteX39" fmla="*/ 273050 w 1390650"/>
              <a:gd name="connsiteY39" fmla="*/ 1209675 h 1990725"/>
              <a:gd name="connsiteX40" fmla="*/ 111125 w 1390650"/>
              <a:gd name="connsiteY40" fmla="*/ 1530350 h 1990725"/>
              <a:gd name="connsiteX41" fmla="*/ 215900 w 1390650"/>
              <a:gd name="connsiteY41" fmla="*/ 1990725 h 1990725"/>
              <a:gd name="connsiteX42" fmla="*/ 155575 w 1390650"/>
              <a:gd name="connsiteY42" fmla="*/ 1987550 h 1990725"/>
              <a:gd name="connsiteX43" fmla="*/ 142875 w 1390650"/>
              <a:gd name="connsiteY43" fmla="*/ 1949450 h 1990725"/>
              <a:gd name="connsiteX44" fmla="*/ 117475 w 1390650"/>
              <a:gd name="connsiteY44" fmla="*/ 1933575 h 1990725"/>
              <a:gd name="connsiteX45" fmla="*/ 19050 w 1390650"/>
              <a:gd name="connsiteY45" fmla="*/ 1320800 h 1990725"/>
              <a:gd name="connsiteX46" fmla="*/ 133350 w 1390650"/>
              <a:gd name="connsiteY46" fmla="*/ 1190625 h 1990725"/>
              <a:gd name="connsiteX47" fmla="*/ 34925 w 1390650"/>
              <a:gd name="connsiteY47" fmla="*/ 904875 h 1990725"/>
              <a:gd name="connsiteX48" fmla="*/ 0 w 1390650"/>
              <a:gd name="connsiteY48" fmla="*/ 606425 h 1990725"/>
              <a:gd name="connsiteX0" fmla="*/ 0 w 1390650"/>
              <a:gd name="connsiteY0" fmla="*/ 606425 h 1990725"/>
              <a:gd name="connsiteX1" fmla="*/ 742950 w 1390650"/>
              <a:gd name="connsiteY1" fmla="*/ 676275 h 1990725"/>
              <a:gd name="connsiteX2" fmla="*/ 758825 w 1390650"/>
              <a:gd name="connsiteY2" fmla="*/ 727075 h 1990725"/>
              <a:gd name="connsiteX3" fmla="*/ 901700 w 1390650"/>
              <a:gd name="connsiteY3" fmla="*/ 460375 h 1990725"/>
              <a:gd name="connsiteX4" fmla="*/ 758825 w 1390650"/>
              <a:gd name="connsiteY4" fmla="*/ 409575 h 1990725"/>
              <a:gd name="connsiteX5" fmla="*/ 720725 w 1390650"/>
              <a:gd name="connsiteY5" fmla="*/ 301625 h 1990725"/>
              <a:gd name="connsiteX6" fmla="*/ 1019175 w 1390650"/>
              <a:gd name="connsiteY6" fmla="*/ 228600 h 1990725"/>
              <a:gd name="connsiteX7" fmla="*/ 996950 w 1390650"/>
              <a:gd name="connsiteY7" fmla="*/ 60325 h 1990725"/>
              <a:gd name="connsiteX8" fmla="*/ 1047750 w 1390650"/>
              <a:gd name="connsiteY8" fmla="*/ 0 h 1990725"/>
              <a:gd name="connsiteX9" fmla="*/ 1114425 w 1390650"/>
              <a:gd name="connsiteY9" fmla="*/ 130175 h 1990725"/>
              <a:gd name="connsiteX10" fmla="*/ 1076325 w 1390650"/>
              <a:gd name="connsiteY10" fmla="*/ 244475 h 1990725"/>
              <a:gd name="connsiteX11" fmla="*/ 1152525 w 1390650"/>
              <a:gd name="connsiteY11" fmla="*/ 260350 h 1990725"/>
              <a:gd name="connsiteX12" fmla="*/ 1216025 w 1390650"/>
              <a:gd name="connsiteY12" fmla="*/ 228600 h 1990725"/>
              <a:gd name="connsiteX13" fmla="*/ 1390650 w 1390650"/>
              <a:gd name="connsiteY13" fmla="*/ 250825 h 1990725"/>
              <a:gd name="connsiteX14" fmla="*/ 1377950 w 1390650"/>
              <a:gd name="connsiteY14" fmla="*/ 311150 h 1990725"/>
              <a:gd name="connsiteX15" fmla="*/ 1285875 w 1390650"/>
              <a:gd name="connsiteY15" fmla="*/ 387350 h 1990725"/>
              <a:gd name="connsiteX16" fmla="*/ 1120775 w 1390650"/>
              <a:gd name="connsiteY16" fmla="*/ 358775 h 1990725"/>
              <a:gd name="connsiteX17" fmla="*/ 920750 w 1390650"/>
              <a:gd name="connsiteY17" fmla="*/ 1089025 h 1990725"/>
              <a:gd name="connsiteX18" fmla="*/ 1041400 w 1390650"/>
              <a:gd name="connsiteY18" fmla="*/ 1457325 h 1990725"/>
              <a:gd name="connsiteX19" fmla="*/ 1206500 w 1390650"/>
              <a:gd name="connsiteY19" fmla="*/ 1914525 h 1990725"/>
              <a:gd name="connsiteX20" fmla="*/ 1120775 w 1390650"/>
              <a:gd name="connsiteY20" fmla="*/ 1914525 h 1990725"/>
              <a:gd name="connsiteX21" fmla="*/ 1016000 w 1390650"/>
              <a:gd name="connsiteY21" fmla="*/ 1533525 h 1990725"/>
              <a:gd name="connsiteX22" fmla="*/ 968375 w 1390650"/>
              <a:gd name="connsiteY22" fmla="*/ 1498600 h 1990725"/>
              <a:gd name="connsiteX23" fmla="*/ 968375 w 1390650"/>
              <a:gd name="connsiteY23" fmla="*/ 1422400 h 1990725"/>
              <a:gd name="connsiteX24" fmla="*/ 777875 w 1390650"/>
              <a:gd name="connsiteY24" fmla="*/ 1095375 h 1990725"/>
              <a:gd name="connsiteX25" fmla="*/ 812800 w 1390650"/>
              <a:gd name="connsiteY25" fmla="*/ 1476375 h 1990725"/>
              <a:gd name="connsiteX26" fmla="*/ 809625 w 1390650"/>
              <a:gd name="connsiteY26" fmla="*/ 1724025 h 1990725"/>
              <a:gd name="connsiteX27" fmla="*/ 841375 w 1390650"/>
              <a:gd name="connsiteY27" fmla="*/ 1962150 h 1990725"/>
              <a:gd name="connsiteX28" fmla="*/ 752475 w 1390650"/>
              <a:gd name="connsiteY28" fmla="*/ 1908175 h 1990725"/>
              <a:gd name="connsiteX29" fmla="*/ 749300 w 1390650"/>
              <a:gd name="connsiteY29" fmla="*/ 1476375 h 1990725"/>
              <a:gd name="connsiteX30" fmla="*/ 622300 w 1390650"/>
              <a:gd name="connsiteY30" fmla="*/ 1092200 h 1990725"/>
              <a:gd name="connsiteX31" fmla="*/ 523875 w 1390650"/>
              <a:gd name="connsiteY31" fmla="*/ 1082675 h 1990725"/>
              <a:gd name="connsiteX32" fmla="*/ 317500 w 1390650"/>
              <a:gd name="connsiteY32" fmla="*/ 1428750 h 1990725"/>
              <a:gd name="connsiteX33" fmla="*/ 587375 w 1390650"/>
              <a:gd name="connsiteY33" fmla="*/ 1847850 h 1990725"/>
              <a:gd name="connsiteX34" fmla="*/ 615950 w 1390650"/>
              <a:gd name="connsiteY34" fmla="*/ 1952625 h 1990725"/>
              <a:gd name="connsiteX35" fmla="*/ 549275 w 1390650"/>
              <a:gd name="connsiteY35" fmla="*/ 1943100 h 1990725"/>
              <a:gd name="connsiteX36" fmla="*/ 536575 w 1390650"/>
              <a:gd name="connsiteY36" fmla="*/ 1879600 h 1990725"/>
              <a:gd name="connsiteX37" fmla="*/ 536575 w 1390650"/>
              <a:gd name="connsiteY37" fmla="*/ 1879600 h 1990725"/>
              <a:gd name="connsiteX38" fmla="*/ 196850 w 1390650"/>
              <a:gd name="connsiteY38" fmla="*/ 1387475 h 1990725"/>
              <a:gd name="connsiteX39" fmla="*/ 273050 w 1390650"/>
              <a:gd name="connsiteY39" fmla="*/ 1209675 h 1990725"/>
              <a:gd name="connsiteX40" fmla="*/ 111125 w 1390650"/>
              <a:gd name="connsiteY40" fmla="*/ 1530350 h 1990725"/>
              <a:gd name="connsiteX41" fmla="*/ 215900 w 1390650"/>
              <a:gd name="connsiteY41" fmla="*/ 1990725 h 1990725"/>
              <a:gd name="connsiteX42" fmla="*/ 155575 w 1390650"/>
              <a:gd name="connsiteY42" fmla="*/ 1987550 h 1990725"/>
              <a:gd name="connsiteX43" fmla="*/ 142875 w 1390650"/>
              <a:gd name="connsiteY43" fmla="*/ 1949450 h 1990725"/>
              <a:gd name="connsiteX44" fmla="*/ 117475 w 1390650"/>
              <a:gd name="connsiteY44" fmla="*/ 1933575 h 1990725"/>
              <a:gd name="connsiteX45" fmla="*/ 19050 w 1390650"/>
              <a:gd name="connsiteY45" fmla="*/ 1320800 h 1990725"/>
              <a:gd name="connsiteX46" fmla="*/ 133350 w 1390650"/>
              <a:gd name="connsiteY46" fmla="*/ 1190625 h 1990725"/>
              <a:gd name="connsiteX47" fmla="*/ 34925 w 1390650"/>
              <a:gd name="connsiteY47" fmla="*/ 904875 h 1990725"/>
              <a:gd name="connsiteX48" fmla="*/ 0 w 1390650"/>
              <a:gd name="connsiteY48" fmla="*/ 606425 h 1990725"/>
              <a:gd name="connsiteX0" fmla="*/ 0 w 1390650"/>
              <a:gd name="connsiteY0" fmla="*/ 606425 h 1990725"/>
              <a:gd name="connsiteX1" fmla="*/ 742950 w 1390650"/>
              <a:gd name="connsiteY1" fmla="*/ 676275 h 1990725"/>
              <a:gd name="connsiteX2" fmla="*/ 758825 w 1390650"/>
              <a:gd name="connsiteY2" fmla="*/ 727075 h 1990725"/>
              <a:gd name="connsiteX3" fmla="*/ 901700 w 1390650"/>
              <a:gd name="connsiteY3" fmla="*/ 460375 h 1990725"/>
              <a:gd name="connsiteX4" fmla="*/ 758825 w 1390650"/>
              <a:gd name="connsiteY4" fmla="*/ 409575 h 1990725"/>
              <a:gd name="connsiteX5" fmla="*/ 720725 w 1390650"/>
              <a:gd name="connsiteY5" fmla="*/ 301625 h 1990725"/>
              <a:gd name="connsiteX6" fmla="*/ 1019175 w 1390650"/>
              <a:gd name="connsiteY6" fmla="*/ 228600 h 1990725"/>
              <a:gd name="connsiteX7" fmla="*/ 996950 w 1390650"/>
              <a:gd name="connsiteY7" fmla="*/ 60325 h 1990725"/>
              <a:gd name="connsiteX8" fmla="*/ 1047750 w 1390650"/>
              <a:gd name="connsiteY8" fmla="*/ 0 h 1990725"/>
              <a:gd name="connsiteX9" fmla="*/ 1114425 w 1390650"/>
              <a:gd name="connsiteY9" fmla="*/ 130175 h 1990725"/>
              <a:gd name="connsiteX10" fmla="*/ 1076325 w 1390650"/>
              <a:gd name="connsiteY10" fmla="*/ 244475 h 1990725"/>
              <a:gd name="connsiteX11" fmla="*/ 1152525 w 1390650"/>
              <a:gd name="connsiteY11" fmla="*/ 260350 h 1990725"/>
              <a:gd name="connsiteX12" fmla="*/ 1216025 w 1390650"/>
              <a:gd name="connsiteY12" fmla="*/ 228600 h 1990725"/>
              <a:gd name="connsiteX13" fmla="*/ 1390650 w 1390650"/>
              <a:gd name="connsiteY13" fmla="*/ 250825 h 1990725"/>
              <a:gd name="connsiteX14" fmla="*/ 1377950 w 1390650"/>
              <a:gd name="connsiteY14" fmla="*/ 311150 h 1990725"/>
              <a:gd name="connsiteX15" fmla="*/ 1285875 w 1390650"/>
              <a:gd name="connsiteY15" fmla="*/ 387350 h 1990725"/>
              <a:gd name="connsiteX16" fmla="*/ 1120775 w 1390650"/>
              <a:gd name="connsiteY16" fmla="*/ 358775 h 1990725"/>
              <a:gd name="connsiteX17" fmla="*/ 920750 w 1390650"/>
              <a:gd name="connsiteY17" fmla="*/ 1089025 h 1990725"/>
              <a:gd name="connsiteX18" fmla="*/ 1041400 w 1390650"/>
              <a:gd name="connsiteY18" fmla="*/ 1457325 h 1990725"/>
              <a:gd name="connsiteX19" fmla="*/ 1206500 w 1390650"/>
              <a:gd name="connsiteY19" fmla="*/ 1914525 h 1990725"/>
              <a:gd name="connsiteX20" fmla="*/ 1120775 w 1390650"/>
              <a:gd name="connsiteY20" fmla="*/ 1914525 h 1990725"/>
              <a:gd name="connsiteX21" fmla="*/ 1016000 w 1390650"/>
              <a:gd name="connsiteY21" fmla="*/ 1533525 h 1990725"/>
              <a:gd name="connsiteX22" fmla="*/ 968375 w 1390650"/>
              <a:gd name="connsiteY22" fmla="*/ 1498600 h 1990725"/>
              <a:gd name="connsiteX23" fmla="*/ 968375 w 1390650"/>
              <a:gd name="connsiteY23" fmla="*/ 1422400 h 1990725"/>
              <a:gd name="connsiteX24" fmla="*/ 777875 w 1390650"/>
              <a:gd name="connsiteY24" fmla="*/ 1095375 h 1990725"/>
              <a:gd name="connsiteX25" fmla="*/ 812800 w 1390650"/>
              <a:gd name="connsiteY25" fmla="*/ 1476375 h 1990725"/>
              <a:gd name="connsiteX26" fmla="*/ 809625 w 1390650"/>
              <a:gd name="connsiteY26" fmla="*/ 1724025 h 1990725"/>
              <a:gd name="connsiteX27" fmla="*/ 841375 w 1390650"/>
              <a:gd name="connsiteY27" fmla="*/ 1962150 h 1990725"/>
              <a:gd name="connsiteX28" fmla="*/ 752475 w 1390650"/>
              <a:gd name="connsiteY28" fmla="*/ 1908175 h 1990725"/>
              <a:gd name="connsiteX29" fmla="*/ 749300 w 1390650"/>
              <a:gd name="connsiteY29" fmla="*/ 1476375 h 1990725"/>
              <a:gd name="connsiteX30" fmla="*/ 622300 w 1390650"/>
              <a:gd name="connsiteY30" fmla="*/ 1092200 h 1990725"/>
              <a:gd name="connsiteX31" fmla="*/ 523875 w 1390650"/>
              <a:gd name="connsiteY31" fmla="*/ 1082675 h 1990725"/>
              <a:gd name="connsiteX32" fmla="*/ 317500 w 1390650"/>
              <a:gd name="connsiteY32" fmla="*/ 1428750 h 1990725"/>
              <a:gd name="connsiteX33" fmla="*/ 587375 w 1390650"/>
              <a:gd name="connsiteY33" fmla="*/ 1847850 h 1990725"/>
              <a:gd name="connsiteX34" fmla="*/ 615950 w 1390650"/>
              <a:gd name="connsiteY34" fmla="*/ 1952625 h 1990725"/>
              <a:gd name="connsiteX35" fmla="*/ 549275 w 1390650"/>
              <a:gd name="connsiteY35" fmla="*/ 1943100 h 1990725"/>
              <a:gd name="connsiteX36" fmla="*/ 536575 w 1390650"/>
              <a:gd name="connsiteY36" fmla="*/ 1879600 h 1990725"/>
              <a:gd name="connsiteX37" fmla="*/ 536575 w 1390650"/>
              <a:gd name="connsiteY37" fmla="*/ 1879600 h 1990725"/>
              <a:gd name="connsiteX38" fmla="*/ 196850 w 1390650"/>
              <a:gd name="connsiteY38" fmla="*/ 1387475 h 1990725"/>
              <a:gd name="connsiteX39" fmla="*/ 273050 w 1390650"/>
              <a:gd name="connsiteY39" fmla="*/ 1209675 h 1990725"/>
              <a:gd name="connsiteX40" fmla="*/ 111125 w 1390650"/>
              <a:gd name="connsiteY40" fmla="*/ 1530350 h 1990725"/>
              <a:gd name="connsiteX41" fmla="*/ 215900 w 1390650"/>
              <a:gd name="connsiteY41" fmla="*/ 1990725 h 1990725"/>
              <a:gd name="connsiteX42" fmla="*/ 155575 w 1390650"/>
              <a:gd name="connsiteY42" fmla="*/ 1987550 h 1990725"/>
              <a:gd name="connsiteX43" fmla="*/ 142875 w 1390650"/>
              <a:gd name="connsiteY43" fmla="*/ 1949450 h 1990725"/>
              <a:gd name="connsiteX44" fmla="*/ 117475 w 1390650"/>
              <a:gd name="connsiteY44" fmla="*/ 1933575 h 1990725"/>
              <a:gd name="connsiteX45" fmla="*/ 19050 w 1390650"/>
              <a:gd name="connsiteY45" fmla="*/ 1320800 h 1990725"/>
              <a:gd name="connsiteX46" fmla="*/ 133350 w 1390650"/>
              <a:gd name="connsiteY46" fmla="*/ 1190625 h 1990725"/>
              <a:gd name="connsiteX47" fmla="*/ 34925 w 1390650"/>
              <a:gd name="connsiteY47" fmla="*/ 904875 h 1990725"/>
              <a:gd name="connsiteX48" fmla="*/ 0 w 1390650"/>
              <a:gd name="connsiteY48" fmla="*/ 606425 h 1990725"/>
              <a:gd name="connsiteX0" fmla="*/ 0 w 1390650"/>
              <a:gd name="connsiteY0" fmla="*/ 606425 h 1990725"/>
              <a:gd name="connsiteX1" fmla="*/ 742950 w 1390650"/>
              <a:gd name="connsiteY1" fmla="*/ 676275 h 1990725"/>
              <a:gd name="connsiteX2" fmla="*/ 758825 w 1390650"/>
              <a:gd name="connsiteY2" fmla="*/ 727075 h 1990725"/>
              <a:gd name="connsiteX3" fmla="*/ 901700 w 1390650"/>
              <a:gd name="connsiteY3" fmla="*/ 460375 h 1990725"/>
              <a:gd name="connsiteX4" fmla="*/ 758825 w 1390650"/>
              <a:gd name="connsiteY4" fmla="*/ 409575 h 1990725"/>
              <a:gd name="connsiteX5" fmla="*/ 720725 w 1390650"/>
              <a:gd name="connsiteY5" fmla="*/ 301625 h 1990725"/>
              <a:gd name="connsiteX6" fmla="*/ 1019175 w 1390650"/>
              <a:gd name="connsiteY6" fmla="*/ 228600 h 1990725"/>
              <a:gd name="connsiteX7" fmla="*/ 996950 w 1390650"/>
              <a:gd name="connsiteY7" fmla="*/ 60325 h 1990725"/>
              <a:gd name="connsiteX8" fmla="*/ 1047750 w 1390650"/>
              <a:gd name="connsiteY8" fmla="*/ 0 h 1990725"/>
              <a:gd name="connsiteX9" fmla="*/ 1114425 w 1390650"/>
              <a:gd name="connsiteY9" fmla="*/ 130175 h 1990725"/>
              <a:gd name="connsiteX10" fmla="*/ 1076325 w 1390650"/>
              <a:gd name="connsiteY10" fmla="*/ 244475 h 1990725"/>
              <a:gd name="connsiteX11" fmla="*/ 1152525 w 1390650"/>
              <a:gd name="connsiteY11" fmla="*/ 260350 h 1990725"/>
              <a:gd name="connsiteX12" fmla="*/ 1216025 w 1390650"/>
              <a:gd name="connsiteY12" fmla="*/ 228600 h 1990725"/>
              <a:gd name="connsiteX13" fmla="*/ 1390650 w 1390650"/>
              <a:gd name="connsiteY13" fmla="*/ 250825 h 1990725"/>
              <a:gd name="connsiteX14" fmla="*/ 1377950 w 1390650"/>
              <a:gd name="connsiteY14" fmla="*/ 311150 h 1990725"/>
              <a:gd name="connsiteX15" fmla="*/ 1285875 w 1390650"/>
              <a:gd name="connsiteY15" fmla="*/ 387350 h 1990725"/>
              <a:gd name="connsiteX16" fmla="*/ 1120775 w 1390650"/>
              <a:gd name="connsiteY16" fmla="*/ 358775 h 1990725"/>
              <a:gd name="connsiteX17" fmla="*/ 920750 w 1390650"/>
              <a:gd name="connsiteY17" fmla="*/ 1089025 h 1990725"/>
              <a:gd name="connsiteX18" fmla="*/ 1041400 w 1390650"/>
              <a:gd name="connsiteY18" fmla="*/ 1457325 h 1990725"/>
              <a:gd name="connsiteX19" fmla="*/ 1206500 w 1390650"/>
              <a:gd name="connsiteY19" fmla="*/ 1914525 h 1990725"/>
              <a:gd name="connsiteX20" fmla="*/ 1120775 w 1390650"/>
              <a:gd name="connsiteY20" fmla="*/ 1914525 h 1990725"/>
              <a:gd name="connsiteX21" fmla="*/ 1016000 w 1390650"/>
              <a:gd name="connsiteY21" fmla="*/ 1533525 h 1990725"/>
              <a:gd name="connsiteX22" fmla="*/ 968375 w 1390650"/>
              <a:gd name="connsiteY22" fmla="*/ 1498600 h 1990725"/>
              <a:gd name="connsiteX23" fmla="*/ 968375 w 1390650"/>
              <a:gd name="connsiteY23" fmla="*/ 1422400 h 1990725"/>
              <a:gd name="connsiteX24" fmla="*/ 777875 w 1390650"/>
              <a:gd name="connsiteY24" fmla="*/ 1095375 h 1990725"/>
              <a:gd name="connsiteX25" fmla="*/ 812800 w 1390650"/>
              <a:gd name="connsiteY25" fmla="*/ 1476375 h 1990725"/>
              <a:gd name="connsiteX26" fmla="*/ 809625 w 1390650"/>
              <a:gd name="connsiteY26" fmla="*/ 1724025 h 1990725"/>
              <a:gd name="connsiteX27" fmla="*/ 841375 w 1390650"/>
              <a:gd name="connsiteY27" fmla="*/ 1962150 h 1990725"/>
              <a:gd name="connsiteX28" fmla="*/ 752475 w 1390650"/>
              <a:gd name="connsiteY28" fmla="*/ 1908175 h 1990725"/>
              <a:gd name="connsiteX29" fmla="*/ 749300 w 1390650"/>
              <a:gd name="connsiteY29" fmla="*/ 1476375 h 1990725"/>
              <a:gd name="connsiteX30" fmla="*/ 622300 w 1390650"/>
              <a:gd name="connsiteY30" fmla="*/ 1092200 h 1990725"/>
              <a:gd name="connsiteX31" fmla="*/ 523875 w 1390650"/>
              <a:gd name="connsiteY31" fmla="*/ 1082675 h 1990725"/>
              <a:gd name="connsiteX32" fmla="*/ 317500 w 1390650"/>
              <a:gd name="connsiteY32" fmla="*/ 1428750 h 1990725"/>
              <a:gd name="connsiteX33" fmla="*/ 587375 w 1390650"/>
              <a:gd name="connsiteY33" fmla="*/ 1847850 h 1990725"/>
              <a:gd name="connsiteX34" fmla="*/ 615950 w 1390650"/>
              <a:gd name="connsiteY34" fmla="*/ 1952625 h 1990725"/>
              <a:gd name="connsiteX35" fmla="*/ 549275 w 1390650"/>
              <a:gd name="connsiteY35" fmla="*/ 1943100 h 1990725"/>
              <a:gd name="connsiteX36" fmla="*/ 536575 w 1390650"/>
              <a:gd name="connsiteY36" fmla="*/ 1879600 h 1990725"/>
              <a:gd name="connsiteX37" fmla="*/ 536575 w 1390650"/>
              <a:gd name="connsiteY37" fmla="*/ 1879600 h 1990725"/>
              <a:gd name="connsiteX38" fmla="*/ 196850 w 1390650"/>
              <a:gd name="connsiteY38" fmla="*/ 1387475 h 1990725"/>
              <a:gd name="connsiteX39" fmla="*/ 273050 w 1390650"/>
              <a:gd name="connsiteY39" fmla="*/ 1209675 h 1990725"/>
              <a:gd name="connsiteX40" fmla="*/ 111125 w 1390650"/>
              <a:gd name="connsiteY40" fmla="*/ 1530350 h 1990725"/>
              <a:gd name="connsiteX41" fmla="*/ 215900 w 1390650"/>
              <a:gd name="connsiteY41" fmla="*/ 1990725 h 1990725"/>
              <a:gd name="connsiteX42" fmla="*/ 155575 w 1390650"/>
              <a:gd name="connsiteY42" fmla="*/ 1987550 h 1990725"/>
              <a:gd name="connsiteX43" fmla="*/ 142875 w 1390650"/>
              <a:gd name="connsiteY43" fmla="*/ 1949450 h 1990725"/>
              <a:gd name="connsiteX44" fmla="*/ 117475 w 1390650"/>
              <a:gd name="connsiteY44" fmla="*/ 1933575 h 1990725"/>
              <a:gd name="connsiteX45" fmla="*/ 19050 w 1390650"/>
              <a:gd name="connsiteY45" fmla="*/ 1320800 h 1990725"/>
              <a:gd name="connsiteX46" fmla="*/ 133350 w 1390650"/>
              <a:gd name="connsiteY46" fmla="*/ 1190625 h 1990725"/>
              <a:gd name="connsiteX47" fmla="*/ 34925 w 1390650"/>
              <a:gd name="connsiteY47" fmla="*/ 904875 h 1990725"/>
              <a:gd name="connsiteX48" fmla="*/ 0 w 1390650"/>
              <a:gd name="connsiteY48" fmla="*/ 606425 h 1990725"/>
              <a:gd name="connsiteX0" fmla="*/ 0 w 1390650"/>
              <a:gd name="connsiteY0" fmla="*/ 606425 h 1990725"/>
              <a:gd name="connsiteX1" fmla="*/ 742950 w 1390650"/>
              <a:gd name="connsiteY1" fmla="*/ 676275 h 1990725"/>
              <a:gd name="connsiteX2" fmla="*/ 758825 w 1390650"/>
              <a:gd name="connsiteY2" fmla="*/ 727075 h 1990725"/>
              <a:gd name="connsiteX3" fmla="*/ 901700 w 1390650"/>
              <a:gd name="connsiteY3" fmla="*/ 460375 h 1990725"/>
              <a:gd name="connsiteX4" fmla="*/ 758825 w 1390650"/>
              <a:gd name="connsiteY4" fmla="*/ 409575 h 1990725"/>
              <a:gd name="connsiteX5" fmla="*/ 720725 w 1390650"/>
              <a:gd name="connsiteY5" fmla="*/ 301625 h 1990725"/>
              <a:gd name="connsiteX6" fmla="*/ 1019175 w 1390650"/>
              <a:gd name="connsiteY6" fmla="*/ 228600 h 1990725"/>
              <a:gd name="connsiteX7" fmla="*/ 996950 w 1390650"/>
              <a:gd name="connsiteY7" fmla="*/ 60325 h 1990725"/>
              <a:gd name="connsiteX8" fmla="*/ 1047750 w 1390650"/>
              <a:gd name="connsiteY8" fmla="*/ 0 h 1990725"/>
              <a:gd name="connsiteX9" fmla="*/ 1114425 w 1390650"/>
              <a:gd name="connsiteY9" fmla="*/ 130175 h 1990725"/>
              <a:gd name="connsiteX10" fmla="*/ 1076325 w 1390650"/>
              <a:gd name="connsiteY10" fmla="*/ 244475 h 1990725"/>
              <a:gd name="connsiteX11" fmla="*/ 1152525 w 1390650"/>
              <a:gd name="connsiteY11" fmla="*/ 260350 h 1990725"/>
              <a:gd name="connsiteX12" fmla="*/ 1216025 w 1390650"/>
              <a:gd name="connsiteY12" fmla="*/ 228600 h 1990725"/>
              <a:gd name="connsiteX13" fmla="*/ 1390650 w 1390650"/>
              <a:gd name="connsiteY13" fmla="*/ 250825 h 1990725"/>
              <a:gd name="connsiteX14" fmla="*/ 1377950 w 1390650"/>
              <a:gd name="connsiteY14" fmla="*/ 311150 h 1990725"/>
              <a:gd name="connsiteX15" fmla="*/ 1285875 w 1390650"/>
              <a:gd name="connsiteY15" fmla="*/ 387350 h 1990725"/>
              <a:gd name="connsiteX16" fmla="*/ 1120775 w 1390650"/>
              <a:gd name="connsiteY16" fmla="*/ 358775 h 1990725"/>
              <a:gd name="connsiteX17" fmla="*/ 920750 w 1390650"/>
              <a:gd name="connsiteY17" fmla="*/ 1089025 h 1990725"/>
              <a:gd name="connsiteX18" fmla="*/ 1041400 w 1390650"/>
              <a:gd name="connsiteY18" fmla="*/ 1457325 h 1990725"/>
              <a:gd name="connsiteX19" fmla="*/ 1206500 w 1390650"/>
              <a:gd name="connsiteY19" fmla="*/ 1914525 h 1990725"/>
              <a:gd name="connsiteX20" fmla="*/ 1120775 w 1390650"/>
              <a:gd name="connsiteY20" fmla="*/ 1914525 h 1990725"/>
              <a:gd name="connsiteX21" fmla="*/ 1016000 w 1390650"/>
              <a:gd name="connsiteY21" fmla="*/ 1533525 h 1990725"/>
              <a:gd name="connsiteX22" fmla="*/ 968375 w 1390650"/>
              <a:gd name="connsiteY22" fmla="*/ 1498600 h 1990725"/>
              <a:gd name="connsiteX23" fmla="*/ 968375 w 1390650"/>
              <a:gd name="connsiteY23" fmla="*/ 1422400 h 1990725"/>
              <a:gd name="connsiteX24" fmla="*/ 777875 w 1390650"/>
              <a:gd name="connsiteY24" fmla="*/ 1095375 h 1990725"/>
              <a:gd name="connsiteX25" fmla="*/ 812800 w 1390650"/>
              <a:gd name="connsiteY25" fmla="*/ 1476375 h 1990725"/>
              <a:gd name="connsiteX26" fmla="*/ 809625 w 1390650"/>
              <a:gd name="connsiteY26" fmla="*/ 1724025 h 1990725"/>
              <a:gd name="connsiteX27" fmla="*/ 841375 w 1390650"/>
              <a:gd name="connsiteY27" fmla="*/ 1962150 h 1990725"/>
              <a:gd name="connsiteX28" fmla="*/ 752475 w 1390650"/>
              <a:gd name="connsiteY28" fmla="*/ 1908175 h 1990725"/>
              <a:gd name="connsiteX29" fmla="*/ 749300 w 1390650"/>
              <a:gd name="connsiteY29" fmla="*/ 1476375 h 1990725"/>
              <a:gd name="connsiteX30" fmla="*/ 622300 w 1390650"/>
              <a:gd name="connsiteY30" fmla="*/ 1092200 h 1990725"/>
              <a:gd name="connsiteX31" fmla="*/ 523875 w 1390650"/>
              <a:gd name="connsiteY31" fmla="*/ 1082675 h 1990725"/>
              <a:gd name="connsiteX32" fmla="*/ 317500 w 1390650"/>
              <a:gd name="connsiteY32" fmla="*/ 1428750 h 1990725"/>
              <a:gd name="connsiteX33" fmla="*/ 587375 w 1390650"/>
              <a:gd name="connsiteY33" fmla="*/ 1847850 h 1990725"/>
              <a:gd name="connsiteX34" fmla="*/ 615950 w 1390650"/>
              <a:gd name="connsiteY34" fmla="*/ 1952625 h 1990725"/>
              <a:gd name="connsiteX35" fmla="*/ 549275 w 1390650"/>
              <a:gd name="connsiteY35" fmla="*/ 1943100 h 1990725"/>
              <a:gd name="connsiteX36" fmla="*/ 536575 w 1390650"/>
              <a:gd name="connsiteY36" fmla="*/ 1879600 h 1990725"/>
              <a:gd name="connsiteX37" fmla="*/ 536575 w 1390650"/>
              <a:gd name="connsiteY37" fmla="*/ 1879600 h 1990725"/>
              <a:gd name="connsiteX38" fmla="*/ 196850 w 1390650"/>
              <a:gd name="connsiteY38" fmla="*/ 1387475 h 1990725"/>
              <a:gd name="connsiteX39" fmla="*/ 273050 w 1390650"/>
              <a:gd name="connsiteY39" fmla="*/ 1209675 h 1990725"/>
              <a:gd name="connsiteX40" fmla="*/ 111125 w 1390650"/>
              <a:gd name="connsiteY40" fmla="*/ 1530350 h 1990725"/>
              <a:gd name="connsiteX41" fmla="*/ 215900 w 1390650"/>
              <a:gd name="connsiteY41" fmla="*/ 1990725 h 1990725"/>
              <a:gd name="connsiteX42" fmla="*/ 155575 w 1390650"/>
              <a:gd name="connsiteY42" fmla="*/ 1987550 h 1990725"/>
              <a:gd name="connsiteX43" fmla="*/ 142875 w 1390650"/>
              <a:gd name="connsiteY43" fmla="*/ 1949450 h 1990725"/>
              <a:gd name="connsiteX44" fmla="*/ 117475 w 1390650"/>
              <a:gd name="connsiteY44" fmla="*/ 1933575 h 1990725"/>
              <a:gd name="connsiteX45" fmla="*/ 19050 w 1390650"/>
              <a:gd name="connsiteY45" fmla="*/ 1320800 h 1990725"/>
              <a:gd name="connsiteX46" fmla="*/ 133350 w 1390650"/>
              <a:gd name="connsiteY46" fmla="*/ 1190625 h 1990725"/>
              <a:gd name="connsiteX47" fmla="*/ 34925 w 1390650"/>
              <a:gd name="connsiteY47" fmla="*/ 904875 h 1990725"/>
              <a:gd name="connsiteX48" fmla="*/ 0 w 1390650"/>
              <a:gd name="connsiteY48" fmla="*/ 606425 h 1990725"/>
              <a:gd name="connsiteX0" fmla="*/ 0 w 1390650"/>
              <a:gd name="connsiteY0" fmla="*/ 606425 h 1990725"/>
              <a:gd name="connsiteX1" fmla="*/ 742950 w 1390650"/>
              <a:gd name="connsiteY1" fmla="*/ 676275 h 1990725"/>
              <a:gd name="connsiteX2" fmla="*/ 758825 w 1390650"/>
              <a:gd name="connsiteY2" fmla="*/ 727075 h 1990725"/>
              <a:gd name="connsiteX3" fmla="*/ 901700 w 1390650"/>
              <a:gd name="connsiteY3" fmla="*/ 460375 h 1990725"/>
              <a:gd name="connsiteX4" fmla="*/ 758825 w 1390650"/>
              <a:gd name="connsiteY4" fmla="*/ 409575 h 1990725"/>
              <a:gd name="connsiteX5" fmla="*/ 720725 w 1390650"/>
              <a:gd name="connsiteY5" fmla="*/ 301625 h 1990725"/>
              <a:gd name="connsiteX6" fmla="*/ 1019175 w 1390650"/>
              <a:gd name="connsiteY6" fmla="*/ 228600 h 1990725"/>
              <a:gd name="connsiteX7" fmla="*/ 996950 w 1390650"/>
              <a:gd name="connsiteY7" fmla="*/ 60325 h 1990725"/>
              <a:gd name="connsiteX8" fmla="*/ 1047750 w 1390650"/>
              <a:gd name="connsiteY8" fmla="*/ 0 h 1990725"/>
              <a:gd name="connsiteX9" fmla="*/ 1114425 w 1390650"/>
              <a:gd name="connsiteY9" fmla="*/ 130175 h 1990725"/>
              <a:gd name="connsiteX10" fmla="*/ 1076325 w 1390650"/>
              <a:gd name="connsiteY10" fmla="*/ 244475 h 1990725"/>
              <a:gd name="connsiteX11" fmla="*/ 1152525 w 1390650"/>
              <a:gd name="connsiteY11" fmla="*/ 260350 h 1990725"/>
              <a:gd name="connsiteX12" fmla="*/ 1216025 w 1390650"/>
              <a:gd name="connsiteY12" fmla="*/ 228600 h 1990725"/>
              <a:gd name="connsiteX13" fmla="*/ 1390650 w 1390650"/>
              <a:gd name="connsiteY13" fmla="*/ 250825 h 1990725"/>
              <a:gd name="connsiteX14" fmla="*/ 1377950 w 1390650"/>
              <a:gd name="connsiteY14" fmla="*/ 311150 h 1990725"/>
              <a:gd name="connsiteX15" fmla="*/ 1285875 w 1390650"/>
              <a:gd name="connsiteY15" fmla="*/ 387350 h 1990725"/>
              <a:gd name="connsiteX16" fmla="*/ 1120775 w 1390650"/>
              <a:gd name="connsiteY16" fmla="*/ 358775 h 1990725"/>
              <a:gd name="connsiteX17" fmla="*/ 920750 w 1390650"/>
              <a:gd name="connsiteY17" fmla="*/ 1089025 h 1990725"/>
              <a:gd name="connsiteX18" fmla="*/ 1041400 w 1390650"/>
              <a:gd name="connsiteY18" fmla="*/ 1457325 h 1990725"/>
              <a:gd name="connsiteX19" fmla="*/ 1206500 w 1390650"/>
              <a:gd name="connsiteY19" fmla="*/ 1914525 h 1990725"/>
              <a:gd name="connsiteX20" fmla="*/ 1120775 w 1390650"/>
              <a:gd name="connsiteY20" fmla="*/ 1914525 h 1990725"/>
              <a:gd name="connsiteX21" fmla="*/ 1016000 w 1390650"/>
              <a:gd name="connsiteY21" fmla="*/ 1533525 h 1990725"/>
              <a:gd name="connsiteX22" fmla="*/ 968375 w 1390650"/>
              <a:gd name="connsiteY22" fmla="*/ 1498600 h 1990725"/>
              <a:gd name="connsiteX23" fmla="*/ 968375 w 1390650"/>
              <a:gd name="connsiteY23" fmla="*/ 1422400 h 1990725"/>
              <a:gd name="connsiteX24" fmla="*/ 777875 w 1390650"/>
              <a:gd name="connsiteY24" fmla="*/ 1095375 h 1990725"/>
              <a:gd name="connsiteX25" fmla="*/ 812800 w 1390650"/>
              <a:gd name="connsiteY25" fmla="*/ 1476375 h 1990725"/>
              <a:gd name="connsiteX26" fmla="*/ 809625 w 1390650"/>
              <a:gd name="connsiteY26" fmla="*/ 1724025 h 1990725"/>
              <a:gd name="connsiteX27" fmla="*/ 841375 w 1390650"/>
              <a:gd name="connsiteY27" fmla="*/ 1962150 h 1990725"/>
              <a:gd name="connsiteX28" fmla="*/ 752475 w 1390650"/>
              <a:gd name="connsiteY28" fmla="*/ 1908175 h 1990725"/>
              <a:gd name="connsiteX29" fmla="*/ 749300 w 1390650"/>
              <a:gd name="connsiteY29" fmla="*/ 1476375 h 1990725"/>
              <a:gd name="connsiteX30" fmla="*/ 622300 w 1390650"/>
              <a:gd name="connsiteY30" fmla="*/ 1092200 h 1990725"/>
              <a:gd name="connsiteX31" fmla="*/ 523875 w 1390650"/>
              <a:gd name="connsiteY31" fmla="*/ 1082675 h 1990725"/>
              <a:gd name="connsiteX32" fmla="*/ 317500 w 1390650"/>
              <a:gd name="connsiteY32" fmla="*/ 1428750 h 1990725"/>
              <a:gd name="connsiteX33" fmla="*/ 587375 w 1390650"/>
              <a:gd name="connsiteY33" fmla="*/ 1847850 h 1990725"/>
              <a:gd name="connsiteX34" fmla="*/ 615950 w 1390650"/>
              <a:gd name="connsiteY34" fmla="*/ 1952625 h 1990725"/>
              <a:gd name="connsiteX35" fmla="*/ 549275 w 1390650"/>
              <a:gd name="connsiteY35" fmla="*/ 1943100 h 1990725"/>
              <a:gd name="connsiteX36" fmla="*/ 536575 w 1390650"/>
              <a:gd name="connsiteY36" fmla="*/ 1879600 h 1990725"/>
              <a:gd name="connsiteX37" fmla="*/ 536575 w 1390650"/>
              <a:gd name="connsiteY37" fmla="*/ 1879600 h 1990725"/>
              <a:gd name="connsiteX38" fmla="*/ 196850 w 1390650"/>
              <a:gd name="connsiteY38" fmla="*/ 1387475 h 1990725"/>
              <a:gd name="connsiteX39" fmla="*/ 273050 w 1390650"/>
              <a:gd name="connsiteY39" fmla="*/ 1209675 h 1990725"/>
              <a:gd name="connsiteX40" fmla="*/ 111125 w 1390650"/>
              <a:gd name="connsiteY40" fmla="*/ 1530350 h 1990725"/>
              <a:gd name="connsiteX41" fmla="*/ 215900 w 1390650"/>
              <a:gd name="connsiteY41" fmla="*/ 1990725 h 1990725"/>
              <a:gd name="connsiteX42" fmla="*/ 155575 w 1390650"/>
              <a:gd name="connsiteY42" fmla="*/ 1987550 h 1990725"/>
              <a:gd name="connsiteX43" fmla="*/ 142875 w 1390650"/>
              <a:gd name="connsiteY43" fmla="*/ 1949450 h 1990725"/>
              <a:gd name="connsiteX44" fmla="*/ 117475 w 1390650"/>
              <a:gd name="connsiteY44" fmla="*/ 1933575 h 1990725"/>
              <a:gd name="connsiteX45" fmla="*/ 19050 w 1390650"/>
              <a:gd name="connsiteY45" fmla="*/ 1320800 h 1990725"/>
              <a:gd name="connsiteX46" fmla="*/ 133350 w 1390650"/>
              <a:gd name="connsiteY46" fmla="*/ 1190625 h 1990725"/>
              <a:gd name="connsiteX47" fmla="*/ 34925 w 1390650"/>
              <a:gd name="connsiteY47" fmla="*/ 904875 h 1990725"/>
              <a:gd name="connsiteX48" fmla="*/ 0 w 1390650"/>
              <a:gd name="connsiteY48" fmla="*/ 606425 h 1990725"/>
              <a:gd name="connsiteX0" fmla="*/ 0 w 1392988"/>
              <a:gd name="connsiteY0" fmla="*/ 606425 h 1990725"/>
              <a:gd name="connsiteX1" fmla="*/ 742950 w 1392988"/>
              <a:gd name="connsiteY1" fmla="*/ 676275 h 1990725"/>
              <a:gd name="connsiteX2" fmla="*/ 758825 w 1392988"/>
              <a:gd name="connsiteY2" fmla="*/ 727075 h 1990725"/>
              <a:gd name="connsiteX3" fmla="*/ 901700 w 1392988"/>
              <a:gd name="connsiteY3" fmla="*/ 460375 h 1990725"/>
              <a:gd name="connsiteX4" fmla="*/ 758825 w 1392988"/>
              <a:gd name="connsiteY4" fmla="*/ 409575 h 1990725"/>
              <a:gd name="connsiteX5" fmla="*/ 720725 w 1392988"/>
              <a:gd name="connsiteY5" fmla="*/ 301625 h 1990725"/>
              <a:gd name="connsiteX6" fmla="*/ 1019175 w 1392988"/>
              <a:gd name="connsiteY6" fmla="*/ 228600 h 1990725"/>
              <a:gd name="connsiteX7" fmla="*/ 996950 w 1392988"/>
              <a:gd name="connsiteY7" fmla="*/ 60325 h 1990725"/>
              <a:gd name="connsiteX8" fmla="*/ 1047750 w 1392988"/>
              <a:gd name="connsiteY8" fmla="*/ 0 h 1990725"/>
              <a:gd name="connsiteX9" fmla="*/ 1114425 w 1392988"/>
              <a:gd name="connsiteY9" fmla="*/ 130175 h 1990725"/>
              <a:gd name="connsiteX10" fmla="*/ 1076325 w 1392988"/>
              <a:gd name="connsiteY10" fmla="*/ 244475 h 1990725"/>
              <a:gd name="connsiteX11" fmla="*/ 1152525 w 1392988"/>
              <a:gd name="connsiteY11" fmla="*/ 260350 h 1990725"/>
              <a:gd name="connsiteX12" fmla="*/ 1216025 w 1392988"/>
              <a:gd name="connsiteY12" fmla="*/ 228600 h 1990725"/>
              <a:gd name="connsiteX13" fmla="*/ 1390650 w 1392988"/>
              <a:gd name="connsiteY13" fmla="*/ 250825 h 1990725"/>
              <a:gd name="connsiteX14" fmla="*/ 1377950 w 1392988"/>
              <a:gd name="connsiteY14" fmla="*/ 311150 h 1990725"/>
              <a:gd name="connsiteX15" fmla="*/ 1285875 w 1392988"/>
              <a:gd name="connsiteY15" fmla="*/ 387350 h 1990725"/>
              <a:gd name="connsiteX16" fmla="*/ 1120775 w 1392988"/>
              <a:gd name="connsiteY16" fmla="*/ 358775 h 1990725"/>
              <a:gd name="connsiteX17" fmla="*/ 920750 w 1392988"/>
              <a:gd name="connsiteY17" fmla="*/ 1089025 h 1990725"/>
              <a:gd name="connsiteX18" fmla="*/ 1041400 w 1392988"/>
              <a:gd name="connsiteY18" fmla="*/ 1457325 h 1990725"/>
              <a:gd name="connsiteX19" fmla="*/ 1206500 w 1392988"/>
              <a:gd name="connsiteY19" fmla="*/ 1914525 h 1990725"/>
              <a:gd name="connsiteX20" fmla="*/ 1120775 w 1392988"/>
              <a:gd name="connsiteY20" fmla="*/ 1914525 h 1990725"/>
              <a:gd name="connsiteX21" fmla="*/ 1016000 w 1392988"/>
              <a:gd name="connsiteY21" fmla="*/ 1533525 h 1990725"/>
              <a:gd name="connsiteX22" fmla="*/ 968375 w 1392988"/>
              <a:gd name="connsiteY22" fmla="*/ 1498600 h 1990725"/>
              <a:gd name="connsiteX23" fmla="*/ 968375 w 1392988"/>
              <a:gd name="connsiteY23" fmla="*/ 1422400 h 1990725"/>
              <a:gd name="connsiteX24" fmla="*/ 777875 w 1392988"/>
              <a:gd name="connsiteY24" fmla="*/ 1095375 h 1990725"/>
              <a:gd name="connsiteX25" fmla="*/ 812800 w 1392988"/>
              <a:gd name="connsiteY25" fmla="*/ 1476375 h 1990725"/>
              <a:gd name="connsiteX26" fmla="*/ 809625 w 1392988"/>
              <a:gd name="connsiteY26" fmla="*/ 1724025 h 1990725"/>
              <a:gd name="connsiteX27" fmla="*/ 841375 w 1392988"/>
              <a:gd name="connsiteY27" fmla="*/ 1962150 h 1990725"/>
              <a:gd name="connsiteX28" fmla="*/ 752475 w 1392988"/>
              <a:gd name="connsiteY28" fmla="*/ 1908175 h 1990725"/>
              <a:gd name="connsiteX29" fmla="*/ 749300 w 1392988"/>
              <a:gd name="connsiteY29" fmla="*/ 1476375 h 1990725"/>
              <a:gd name="connsiteX30" fmla="*/ 622300 w 1392988"/>
              <a:gd name="connsiteY30" fmla="*/ 1092200 h 1990725"/>
              <a:gd name="connsiteX31" fmla="*/ 523875 w 1392988"/>
              <a:gd name="connsiteY31" fmla="*/ 1082675 h 1990725"/>
              <a:gd name="connsiteX32" fmla="*/ 317500 w 1392988"/>
              <a:gd name="connsiteY32" fmla="*/ 1428750 h 1990725"/>
              <a:gd name="connsiteX33" fmla="*/ 587375 w 1392988"/>
              <a:gd name="connsiteY33" fmla="*/ 1847850 h 1990725"/>
              <a:gd name="connsiteX34" fmla="*/ 615950 w 1392988"/>
              <a:gd name="connsiteY34" fmla="*/ 1952625 h 1990725"/>
              <a:gd name="connsiteX35" fmla="*/ 549275 w 1392988"/>
              <a:gd name="connsiteY35" fmla="*/ 1943100 h 1990725"/>
              <a:gd name="connsiteX36" fmla="*/ 536575 w 1392988"/>
              <a:gd name="connsiteY36" fmla="*/ 1879600 h 1990725"/>
              <a:gd name="connsiteX37" fmla="*/ 536575 w 1392988"/>
              <a:gd name="connsiteY37" fmla="*/ 1879600 h 1990725"/>
              <a:gd name="connsiteX38" fmla="*/ 196850 w 1392988"/>
              <a:gd name="connsiteY38" fmla="*/ 1387475 h 1990725"/>
              <a:gd name="connsiteX39" fmla="*/ 273050 w 1392988"/>
              <a:gd name="connsiteY39" fmla="*/ 1209675 h 1990725"/>
              <a:gd name="connsiteX40" fmla="*/ 111125 w 1392988"/>
              <a:gd name="connsiteY40" fmla="*/ 1530350 h 1990725"/>
              <a:gd name="connsiteX41" fmla="*/ 215900 w 1392988"/>
              <a:gd name="connsiteY41" fmla="*/ 1990725 h 1990725"/>
              <a:gd name="connsiteX42" fmla="*/ 155575 w 1392988"/>
              <a:gd name="connsiteY42" fmla="*/ 1987550 h 1990725"/>
              <a:gd name="connsiteX43" fmla="*/ 142875 w 1392988"/>
              <a:gd name="connsiteY43" fmla="*/ 1949450 h 1990725"/>
              <a:gd name="connsiteX44" fmla="*/ 117475 w 1392988"/>
              <a:gd name="connsiteY44" fmla="*/ 1933575 h 1990725"/>
              <a:gd name="connsiteX45" fmla="*/ 19050 w 1392988"/>
              <a:gd name="connsiteY45" fmla="*/ 1320800 h 1990725"/>
              <a:gd name="connsiteX46" fmla="*/ 133350 w 1392988"/>
              <a:gd name="connsiteY46" fmla="*/ 1190625 h 1990725"/>
              <a:gd name="connsiteX47" fmla="*/ 34925 w 1392988"/>
              <a:gd name="connsiteY47" fmla="*/ 904875 h 1990725"/>
              <a:gd name="connsiteX48" fmla="*/ 0 w 1392988"/>
              <a:gd name="connsiteY48" fmla="*/ 606425 h 1990725"/>
              <a:gd name="connsiteX0" fmla="*/ 0 w 1392988"/>
              <a:gd name="connsiteY0" fmla="*/ 606425 h 1990725"/>
              <a:gd name="connsiteX1" fmla="*/ 742950 w 1392988"/>
              <a:gd name="connsiteY1" fmla="*/ 676275 h 1990725"/>
              <a:gd name="connsiteX2" fmla="*/ 758825 w 1392988"/>
              <a:gd name="connsiteY2" fmla="*/ 727075 h 1990725"/>
              <a:gd name="connsiteX3" fmla="*/ 901700 w 1392988"/>
              <a:gd name="connsiteY3" fmla="*/ 460375 h 1990725"/>
              <a:gd name="connsiteX4" fmla="*/ 758825 w 1392988"/>
              <a:gd name="connsiteY4" fmla="*/ 409575 h 1990725"/>
              <a:gd name="connsiteX5" fmla="*/ 720725 w 1392988"/>
              <a:gd name="connsiteY5" fmla="*/ 301625 h 1990725"/>
              <a:gd name="connsiteX6" fmla="*/ 1019175 w 1392988"/>
              <a:gd name="connsiteY6" fmla="*/ 228600 h 1990725"/>
              <a:gd name="connsiteX7" fmla="*/ 996950 w 1392988"/>
              <a:gd name="connsiteY7" fmla="*/ 60325 h 1990725"/>
              <a:gd name="connsiteX8" fmla="*/ 1047750 w 1392988"/>
              <a:gd name="connsiteY8" fmla="*/ 0 h 1990725"/>
              <a:gd name="connsiteX9" fmla="*/ 1114425 w 1392988"/>
              <a:gd name="connsiteY9" fmla="*/ 130175 h 1990725"/>
              <a:gd name="connsiteX10" fmla="*/ 1076325 w 1392988"/>
              <a:gd name="connsiteY10" fmla="*/ 244475 h 1990725"/>
              <a:gd name="connsiteX11" fmla="*/ 1152525 w 1392988"/>
              <a:gd name="connsiteY11" fmla="*/ 260350 h 1990725"/>
              <a:gd name="connsiteX12" fmla="*/ 1216025 w 1392988"/>
              <a:gd name="connsiteY12" fmla="*/ 228600 h 1990725"/>
              <a:gd name="connsiteX13" fmla="*/ 1390650 w 1392988"/>
              <a:gd name="connsiteY13" fmla="*/ 250825 h 1990725"/>
              <a:gd name="connsiteX14" fmla="*/ 1377950 w 1392988"/>
              <a:gd name="connsiteY14" fmla="*/ 311150 h 1990725"/>
              <a:gd name="connsiteX15" fmla="*/ 1285875 w 1392988"/>
              <a:gd name="connsiteY15" fmla="*/ 387350 h 1990725"/>
              <a:gd name="connsiteX16" fmla="*/ 1120775 w 1392988"/>
              <a:gd name="connsiteY16" fmla="*/ 358775 h 1990725"/>
              <a:gd name="connsiteX17" fmla="*/ 920750 w 1392988"/>
              <a:gd name="connsiteY17" fmla="*/ 1089025 h 1990725"/>
              <a:gd name="connsiteX18" fmla="*/ 1041400 w 1392988"/>
              <a:gd name="connsiteY18" fmla="*/ 1457325 h 1990725"/>
              <a:gd name="connsiteX19" fmla="*/ 1206500 w 1392988"/>
              <a:gd name="connsiteY19" fmla="*/ 1914525 h 1990725"/>
              <a:gd name="connsiteX20" fmla="*/ 1120775 w 1392988"/>
              <a:gd name="connsiteY20" fmla="*/ 1914525 h 1990725"/>
              <a:gd name="connsiteX21" fmla="*/ 1016000 w 1392988"/>
              <a:gd name="connsiteY21" fmla="*/ 1533525 h 1990725"/>
              <a:gd name="connsiteX22" fmla="*/ 968375 w 1392988"/>
              <a:gd name="connsiteY22" fmla="*/ 1498600 h 1990725"/>
              <a:gd name="connsiteX23" fmla="*/ 968375 w 1392988"/>
              <a:gd name="connsiteY23" fmla="*/ 1422400 h 1990725"/>
              <a:gd name="connsiteX24" fmla="*/ 777875 w 1392988"/>
              <a:gd name="connsiteY24" fmla="*/ 1095375 h 1990725"/>
              <a:gd name="connsiteX25" fmla="*/ 812800 w 1392988"/>
              <a:gd name="connsiteY25" fmla="*/ 1476375 h 1990725"/>
              <a:gd name="connsiteX26" fmla="*/ 809625 w 1392988"/>
              <a:gd name="connsiteY26" fmla="*/ 1724025 h 1990725"/>
              <a:gd name="connsiteX27" fmla="*/ 841375 w 1392988"/>
              <a:gd name="connsiteY27" fmla="*/ 1962150 h 1990725"/>
              <a:gd name="connsiteX28" fmla="*/ 752475 w 1392988"/>
              <a:gd name="connsiteY28" fmla="*/ 1908175 h 1990725"/>
              <a:gd name="connsiteX29" fmla="*/ 749300 w 1392988"/>
              <a:gd name="connsiteY29" fmla="*/ 1476375 h 1990725"/>
              <a:gd name="connsiteX30" fmla="*/ 622300 w 1392988"/>
              <a:gd name="connsiteY30" fmla="*/ 1092200 h 1990725"/>
              <a:gd name="connsiteX31" fmla="*/ 523875 w 1392988"/>
              <a:gd name="connsiteY31" fmla="*/ 1082675 h 1990725"/>
              <a:gd name="connsiteX32" fmla="*/ 317500 w 1392988"/>
              <a:gd name="connsiteY32" fmla="*/ 1428750 h 1990725"/>
              <a:gd name="connsiteX33" fmla="*/ 587375 w 1392988"/>
              <a:gd name="connsiteY33" fmla="*/ 1847850 h 1990725"/>
              <a:gd name="connsiteX34" fmla="*/ 615950 w 1392988"/>
              <a:gd name="connsiteY34" fmla="*/ 1952625 h 1990725"/>
              <a:gd name="connsiteX35" fmla="*/ 549275 w 1392988"/>
              <a:gd name="connsiteY35" fmla="*/ 1943100 h 1990725"/>
              <a:gd name="connsiteX36" fmla="*/ 536575 w 1392988"/>
              <a:gd name="connsiteY36" fmla="*/ 1879600 h 1990725"/>
              <a:gd name="connsiteX37" fmla="*/ 536575 w 1392988"/>
              <a:gd name="connsiteY37" fmla="*/ 1879600 h 1990725"/>
              <a:gd name="connsiteX38" fmla="*/ 196850 w 1392988"/>
              <a:gd name="connsiteY38" fmla="*/ 1387475 h 1990725"/>
              <a:gd name="connsiteX39" fmla="*/ 273050 w 1392988"/>
              <a:gd name="connsiteY39" fmla="*/ 1209675 h 1990725"/>
              <a:gd name="connsiteX40" fmla="*/ 111125 w 1392988"/>
              <a:gd name="connsiteY40" fmla="*/ 1530350 h 1990725"/>
              <a:gd name="connsiteX41" fmla="*/ 215900 w 1392988"/>
              <a:gd name="connsiteY41" fmla="*/ 1990725 h 1990725"/>
              <a:gd name="connsiteX42" fmla="*/ 155575 w 1392988"/>
              <a:gd name="connsiteY42" fmla="*/ 1987550 h 1990725"/>
              <a:gd name="connsiteX43" fmla="*/ 142875 w 1392988"/>
              <a:gd name="connsiteY43" fmla="*/ 1949450 h 1990725"/>
              <a:gd name="connsiteX44" fmla="*/ 117475 w 1392988"/>
              <a:gd name="connsiteY44" fmla="*/ 1933575 h 1990725"/>
              <a:gd name="connsiteX45" fmla="*/ 19050 w 1392988"/>
              <a:gd name="connsiteY45" fmla="*/ 1320800 h 1990725"/>
              <a:gd name="connsiteX46" fmla="*/ 133350 w 1392988"/>
              <a:gd name="connsiteY46" fmla="*/ 1190625 h 1990725"/>
              <a:gd name="connsiteX47" fmla="*/ 34925 w 1392988"/>
              <a:gd name="connsiteY47" fmla="*/ 904875 h 1990725"/>
              <a:gd name="connsiteX48" fmla="*/ 0 w 1392988"/>
              <a:gd name="connsiteY48" fmla="*/ 606425 h 1990725"/>
              <a:gd name="connsiteX0" fmla="*/ 0 w 1392988"/>
              <a:gd name="connsiteY0" fmla="*/ 606425 h 1990725"/>
              <a:gd name="connsiteX1" fmla="*/ 742950 w 1392988"/>
              <a:gd name="connsiteY1" fmla="*/ 676275 h 1990725"/>
              <a:gd name="connsiteX2" fmla="*/ 758825 w 1392988"/>
              <a:gd name="connsiteY2" fmla="*/ 727075 h 1990725"/>
              <a:gd name="connsiteX3" fmla="*/ 901700 w 1392988"/>
              <a:gd name="connsiteY3" fmla="*/ 460375 h 1990725"/>
              <a:gd name="connsiteX4" fmla="*/ 758825 w 1392988"/>
              <a:gd name="connsiteY4" fmla="*/ 409575 h 1990725"/>
              <a:gd name="connsiteX5" fmla="*/ 720725 w 1392988"/>
              <a:gd name="connsiteY5" fmla="*/ 301625 h 1990725"/>
              <a:gd name="connsiteX6" fmla="*/ 1019175 w 1392988"/>
              <a:gd name="connsiteY6" fmla="*/ 228600 h 1990725"/>
              <a:gd name="connsiteX7" fmla="*/ 996950 w 1392988"/>
              <a:gd name="connsiteY7" fmla="*/ 60325 h 1990725"/>
              <a:gd name="connsiteX8" fmla="*/ 1047750 w 1392988"/>
              <a:gd name="connsiteY8" fmla="*/ 0 h 1990725"/>
              <a:gd name="connsiteX9" fmla="*/ 1114425 w 1392988"/>
              <a:gd name="connsiteY9" fmla="*/ 130175 h 1990725"/>
              <a:gd name="connsiteX10" fmla="*/ 1076325 w 1392988"/>
              <a:gd name="connsiteY10" fmla="*/ 244475 h 1990725"/>
              <a:gd name="connsiteX11" fmla="*/ 1152525 w 1392988"/>
              <a:gd name="connsiteY11" fmla="*/ 260350 h 1990725"/>
              <a:gd name="connsiteX12" fmla="*/ 1216025 w 1392988"/>
              <a:gd name="connsiteY12" fmla="*/ 228600 h 1990725"/>
              <a:gd name="connsiteX13" fmla="*/ 1390650 w 1392988"/>
              <a:gd name="connsiteY13" fmla="*/ 250825 h 1990725"/>
              <a:gd name="connsiteX14" fmla="*/ 1377950 w 1392988"/>
              <a:gd name="connsiteY14" fmla="*/ 311150 h 1990725"/>
              <a:gd name="connsiteX15" fmla="*/ 1285875 w 1392988"/>
              <a:gd name="connsiteY15" fmla="*/ 387350 h 1990725"/>
              <a:gd name="connsiteX16" fmla="*/ 1120775 w 1392988"/>
              <a:gd name="connsiteY16" fmla="*/ 358775 h 1990725"/>
              <a:gd name="connsiteX17" fmla="*/ 920750 w 1392988"/>
              <a:gd name="connsiteY17" fmla="*/ 1089025 h 1990725"/>
              <a:gd name="connsiteX18" fmla="*/ 1041400 w 1392988"/>
              <a:gd name="connsiteY18" fmla="*/ 1457325 h 1990725"/>
              <a:gd name="connsiteX19" fmla="*/ 1206500 w 1392988"/>
              <a:gd name="connsiteY19" fmla="*/ 1914525 h 1990725"/>
              <a:gd name="connsiteX20" fmla="*/ 1120775 w 1392988"/>
              <a:gd name="connsiteY20" fmla="*/ 1914525 h 1990725"/>
              <a:gd name="connsiteX21" fmla="*/ 1016000 w 1392988"/>
              <a:gd name="connsiteY21" fmla="*/ 1533525 h 1990725"/>
              <a:gd name="connsiteX22" fmla="*/ 968375 w 1392988"/>
              <a:gd name="connsiteY22" fmla="*/ 1498600 h 1990725"/>
              <a:gd name="connsiteX23" fmla="*/ 968375 w 1392988"/>
              <a:gd name="connsiteY23" fmla="*/ 1422400 h 1990725"/>
              <a:gd name="connsiteX24" fmla="*/ 777875 w 1392988"/>
              <a:gd name="connsiteY24" fmla="*/ 1095375 h 1990725"/>
              <a:gd name="connsiteX25" fmla="*/ 812800 w 1392988"/>
              <a:gd name="connsiteY25" fmla="*/ 1476375 h 1990725"/>
              <a:gd name="connsiteX26" fmla="*/ 809625 w 1392988"/>
              <a:gd name="connsiteY26" fmla="*/ 1724025 h 1990725"/>
              <a:gd name="connsiteX27" fmla="*/ 841375 w 1392988"/>
              <a:gd name="connsiteY27" fmla="*/ 1962150 h 1990725"/>
              <a:gd name="connsiteX28" fmla="*/ 752475 w 1392988"/>
              <a:gd name="connsiteY28" fmla="*/ 1908175 h 1990725"/>
              <a:gd name="connsiteX29" fmla="*/ 749300 w 1392988"/>
              <a:gd name="connsiteY29" fmla="*/ 1476375 h 1990725"/>
              <a:gd name="connsiteX30" fmla="*/ 622300 w 1392988"/>
              <a:gd name="connsiteY30" fmla="*/ 1092200 h 1990725"/>
              <a:gd name="connsiteX31" fmla="*/ 523875 w 1392988"/>
              <a:gd name="connsiteY31" fmla="*/ 1082675 h 1990725"/>
              <a:gd name="connsiteX32" fmla="*/ 317500 w 1392988"/>
              <a:gd name="connsiteY32" fmla="*/ 1428750 h 1990725"/>
              <a:gd name="connsiteX33" fmla="*/ 587375 w 1392988"/>
              <a:gd name="connsiteY33" fmla="*/ 1847850 h 1990725"/>
              <a:gd name="connsiteX34" fmla="*/ 615950 w 1392988"/>
              <a:gd name="connsiteY34" fmla="*/ 1952625 h 1990725"/>
              <a:gd name="connsiteX35" fmla="*/ 549275 w 1392988"/>
              <a:gd name="connsiteY35" fmla="*/ 1943100 h 1990725"/>
              <a:gd name="connsiteX36" fmla="*/ 536575 w 1392988"/>
              <a:gd name="connsiteY36" fmla="*/ 1879600 h 1990725"/>
              <a:gd name="connsiteX37" fmla="*/ 536575 w 1392988"/>
              <a:gd name="connsiteY37" fmla="*/ 1879600 h 1990725"/>
              <a:gd name="connsiteX38" fmla="*/ 196850 w 1392988"/>
              <a:gd name="connsiteY38" fmla="*/ 1387475 h 1990725"/>
              <a:gd name="connsiteX39" fmla="*/ 273050 w 1392988"/>
              <a:gd name="connsiteY39" fmla="*/ 1209675 h 1990725"/>
              <a:gd name="connsiteX40" fmla="*/ 111125 w 1392988"/>
              <a:gd name="connsiteY40" fmla="*/ 1530350 h 1990725"/>
              <a:gd name="connsiteX41" fmla="*/ 215900 w 1392988"/>
              <a:gd name="connsiteY41" fmla="*/ 1990725 h 1990725"/>
              <a:gd name="connsiteX42" fmla="*/ 155575 w 1392988"/>
              <a:gd name="connsiteY42" fmla="*/ 1987550 h 1990725"/>
              <a:gd name="connsiteX43" fmla="*/ 142875 w 1392988"/>
              <a:gd name="connsiteY43" fmla="*/ 1949450 h 1990725"/>
              <a:gd name="connsiteX44" fmla="*/ 117475 w 1392988"/>
              <a:gd name="connsiteY44" fmla="*/ 1933575 h 1990725"/>
              <a:gd name="connsiteX45" fmla="*/ 19050 w 1392988"/>
              <a:gd name="connsiteY45" fmla="*/ 1320800 h 1990725"/>
              <a:gd name="connsiteX46" fmla="*/ 133350 w 1392988"/>
              <a:gd name="connsiteY46" fmla="*/ 1190625 h 1990725"/>
              <a:gd name="connsiteX47" fmla="*/ 34925 w 1392988"/>
              <a:gd name="connsiteY47" fmla="*/ 904875 h 1990725"/>
              <a:gd name="connsiteX48" fmla="*/ 0 w 1392988"/>
              <a:gd name="connsiteY48" fmla="*/ 606425 h 1990725"/>
              <a:gd name="connsiteX0" fmla="*/ 0 w 1392988"/>
              <a:gd name="connsiteY0" fmla="*/ 606425 h 1990725"/>
              <a:gd name="connsiteX1" fmla="*/ 742950 w 1392988"/>
              <a:gd name="connsiteY1" fmla="*/ 676275 h 1990725"/>
              <a:gd name="connsiteX2" fmla="*/ 758825 w 1392988"/>
              <a:gd name="connsiteY2" fmla="*/ 727075 h 1990725"/>
              <a:gd name="connsiteX3" fmla="*/ 901700 w 1392988"/>
              <a:gd name="connsiteY3" fmla="*/ 460375 h 1990725"/>
              <a:gd name="connsiteX4" fmla="*/ 758825 w 1392988"/>
              <a:gd name="connsiteY4" fmla="*/ 409575 h 1990725"/>
              <a:gd name="connsiteX5" fmla="*/ 720725 w 1392988"/>
              <a:gd name="connsiteY5" fmla="*/ 301625 h 1990725"/>
              <a:gd name="connsiteX6" fmla="*/ 1019175 w 1392988"/>
              <a:gd name="connsiteY6" fmla="*/ 228600 h 1990725"/>
              <a:gd name="connsiteX7" fmla="*/ 996950 w 1392988"/>
              <a:gd name="connsiteY7" fmla="*/ 60325 h 1990725"/>
              <a:gd name="connsiteX8" fmla="*/ 1047750 w 1392988"/>
              <a:gd name="connsiteY8" fmla="*/ 0 h 1990725"/>
              <a:gd name="connsiteX9" fmla="*/ 1114425 w 1392988"/>
              <a:gd name="connsiteY9" fmla="*/ 130175 h 1990725"/>
              <a:gd name="connsiteX10" fmla="*/ 1076325 w 1392988"/>
              <a:gd name="connsiteY10" fmla="*/ 244475 h 1990725"/>
              <a:gd name="connsiteX11" fmla="*/ 1152525 w 1392988"/>
              <a:gd name="connsiteY11" fmla="*/ 260350 h 1990725"/>
              <a:gd name="connsiteX12" fmla="*/ 1216025 w 1392988"/>
              <a:gd name="connsiteY12" fmla="*/ 228600 h 1990725"/>
              <a:gd name="connsiteX13" fmla="*/ 1390650 w 1392988"/>
              <a:gd name="connsiteY13" fmla="*/ 250825 h 1990725"/>
              <a:gd name="connsiteX14" fmla="*/ 1377950 w 1392988"/>
              <a:gd name="connsiteY14" fmla="*/ 311150 h 1990725"/>
              <a:gd name="connsiteX15" fmla="*/ 1285875 w 1392988"/>
              <a:gd name="connsiteY15" fmla="*/ 387350 h 1990725"/>
              <a:gd name="connsiteX16" fmla="*/ 1120775 w 1392988"/>
              <a:gd name="connsiteY16" fmla="*/ 358775 h 1990725"/>
              <a:gd name="connsiteX17" fmla="*/ 920750 w 1392988"/>
              <a:gd name="connsiteY17" fmla="*/ 1089025 h 1990725"/>
              <a:gd name="connsiteX18" fmla="*/ 1041400 w 1392988"/>
              <a:gd name="connsiteY18" fmla="*/ 1457325 h 1990725"/>
              <a:gd name="connsiteX19" fmla="*/ 1206500 w 1392988"/>
              <a:gd name="connsiteY19" fmla="*/ 1914525 h 1990725"/>
              <a:gd name="connsiteX20" fmla="*/ 1120775 w 1392988"/>
              <a:gd name="connsiteY20" fmla="*/ 1914525 h 1990725"/>
              <a:gd name="connsiteX21" fmla="*/ 1016000 w 1392988"/>
              <a:gd name="connsiteY21" fmla="*/ 1533525 h 1990725"/>
              <a:gd name="connsiteX22" fmla="*/ 968375 w 1392988"/>
              <a:gd name="connsiteY22" fmla="*/ 1498600 h 1990725"/>
              <a:gd name="connsiteX23" fmla="*/ 968375 w 1392988"/>
              <a:gd name="connsiteY23" fmla="*/ 1422400 h 1990725"/>
              <a:gd name="connsiteX24" fmla="*/ 777875 w 1392988"/>
              <a:gd name="connsiteY24" fmla="*/ 1095375 h 1990725"/>
              <a:gd name="connsiteX25" fmla="*/ 812800 w 1392988"/>
              <a:gd name="connsiteY25" fmla="*/ 1476375 h 1990725"/>
              <a:gd name="connsiteX26" fmla="*/ 809625 w 1392988"/>
              <a:gd name="connsiteY26" fmla="*/ 1724025 h 1990725"/>
              <a:gd name="connsiteX27" fmla="*/ 841375 w 1392988"/>
              <a:gd name="connsiteY27" fmla="*/ 1962150 h 1990725"/>
              <a:gd name="connsiteX28" fmla="*/ 752475 w 1392988"/>
              <a:gd name="connsiteY28" fmla="*/ 1908175 h 1990725"/>
              <a:gd name="connsiteX29" fmla="*/ 749300 w 1392988"/>
              <a:gd name="connsiteY29" fmla="*/ 1476375 h 1990725"/>
              <a:gd name="connsiteX30" fmla="*/ 622300 w 1392988"/>
              <a:gd name="connsiteY30" fmla="*/ 1092200 h 1990725"/>
              <a:gd name="connsiteX31" fmla="*/ 523875 w 1392988"/>
              <a:gd name="connsiteY31" fmla="*/ 1082675 h 1990725"/>
              <a:gd name="connsiteX32" fmla="*/ 317500 w 1392988"/>
              <a:gd name="connsiteY32" fmla="*/ 1428750 h 1990725"/>
              <a:gd name="connsiteX33" fmla="*/ 587375 w 1392988"/>
              <a:gd name="connsiteY33" fmla="*/ 1847850 h 1990725"/>
              <a:gd name="connsiteX34" fmla="*/ 615950 w 1392988"/>
              <a:gd name="connsiteY34" fmla="*/ 1952625 h 1990725"/>
              <a:gd name="connsiteX35" fmla="*/ 549275 w 1392988"/>
              <a:gd name="connsiteY35" fmla="*/ 1943100 h 1990725"/>
              <a:gd name="connsiteX36" fmla="*/ 536575 w 1392988"/>
              <a:gd name="connsiteY36" fmla="*/ 1879600 h 1990725"/>
              <a:gd name="connsiteX37" fmla="*/ 536575 w 1392988"/>
              <a:gd name="connsiteY37" fmla="*/ 1879600 h 1990725"/>
              <a:gd name="connsiteX38" fmla="*/ 196850 w 1392988"/>
              <a:gd name="connsiteY38" fmla="*/ 1387475 h 1990725"/>
              <a:gd name="connsiteX39" fmla="*/ 273050 w 1392988"/>
              <a:gd name="connsiteY39" fmla="*/ 1209675 h 1990725"/>
              <a:gd name="connsiteX40" fmla="*/ 111125 w 1392988"/>
              <a:gd name="connsiteY40" fmla="*/ 1530350 h 1990725"/>
              <a:gd name="connsiteX41" fmla="*/ 215900 w 1392988"/>
              <a:gd name="connsiteY41" fmla="*/ 1990725 h 1990725"/>
              <a:gd name="connsiteX42" fmla="*/ 155575 w 1392988"/>
              <a:gd name="connsiteY42" fmla="*/ 1987550 h 1990725"/>
              <a:gd name="connsiteX43" fmla="*/ 142875 w 1392988"/>
              <a:gd name="connsiteY43" fmla="*/ 1949450 h 1990725"/>
              <a:gd name="connsiteX44" fmla="*/ 117475 w 1392988"/>
              <a:gd name="connsiteY44" fmla="*/ 1933575 h 1990725"/>
              <a:gd name="connsiteX45" fmla="*/ 19050 w 1392988"/>
              <a:gd name="connsiteY45" fmla="*/ 1320800 h 1990725"/>
              <a:gd name="connsiteX46" fmla="*/ 133350 w 1392988"/>
              <a:gd name="connsiteY46" fmla="*/ 1190625 h 1990725"/>
              <a:gd name="connsiteX47" fmla="*/ 34925 w 1392988"/>
              <a:gd name="connsiteY47" fmla="*/ 904875 h 1990725"/>
              <a:gd name="connsiteX48" fmla="*/ 0 w 1392988"/>
              <a:gd name="connsiteY48" fmla="*/ 606425 h 1990725"/>
              <a:gd name="connsiteX0" fmla="*/ 0 w 1392988"/>
              <a:gd name="connsiteY0" fmla="*/ 606425 h 1990725"/>
              <a:gd name="connsiteX1" fmla="*/ 742950 w 1392988"/>
              <a:gd name="connsiteY1" fmla="*/ 676275 h 1990725"/>
              <a:gd name="connsiteX2" fmla="*/ 758825 w 1392988"/>
              <a:gd name="connsiteY2" fmla="*/ 727075 h 1990725"/>
              <a:gd name="connsiteX3" fmla="*/ 901700 w 1392988"/>
              <a:gd name="connsiteY3" fmla="*/ 460375 h 1990725"/>
              <a:gd name="connsiteX4" fmla="*/ 758825 w 1392988"/>
              <a:gd name="connsiteY4" fmla="*/ 409575 h 1990725"/>
              <a:gd name="connsiteX5" fmla="*/ 720725 w 1392988"/>
              <a:gd name="connsiteY5" fmla="*/ 301625 h 1990725"/>
              <a:gd name="connsiteX6" fmla="*/ 1019175 w 1392988"/>
              <a:gd name="connsiteY6" fmla="*/ 228600 h 1990725"/>
              <a:gd name="connsiteX7" fmla="*/ 996950 w 1392988"/>
              <a:gd name="connsiteY7" fmla="*/ 60325 h 1990725"/>
              <a:gd name="connsiteX8" fmla="*/ 1047750 w 1392988"/>
              <a:gd name="connsiteY8" fmla="*/ 0 h 1990725"/>
              <a:gd name="connsiteX9" fmla="*/ 1114425 w 1392988"/>
              <a:gd name="connsiteY9" fmla="*/ 130175 h 1990725"/>
              <a:gd name="connsiteX10" fmla="*/ 1076325 w 1392988"/>
              <a:gd name="connsiteY10" fmla="*/ 244475 h 1990725"/>
              <a:gd name="connsiteX11" fmla="*/ 1152525 w 1392988"/>
              <a:gd name="connsiteY11" fmla="*/ 260350 h 1990725"/>
              <a:gd name="connsiteX12" fmla="*/ 1216025 w 1392988"/>
              <a:gd name="connsiteY12" fmla="*/ 228600 h 1990725"/>
              <a:gd name="connsiteX13" fmla="*/ 1390650 w 1392988"/>
              <a:gd name="connsiteY13" fmla="*/ 250825 h 1990725"/>
              <a:gd name="connsiteX14" fmla="*/ 1377950 w 1392988"/>
              <a:gd name="connsiteY14" fmla="*/ 311150 h 1990725"/>
              <a:gd name="connsiteX15" fmla="*/ 1285875 w 1392988"/>
              <a:gd name="connsiteY15" fmla="*/ 387350 h 1990725"/>
              <a:gd name="connsiteX16" fmla="*/ 1120775 w 1392988"/>
              <a:gd name="connsiteY16" fmla="*/ 358775 h 1990725"/>
              <a:gd name="connsiteX17" fmla="*/ 920750 w 1392988"/>
              <a:gd name="connsiteY17" fmla="*/ 1089025 h 1990725"/>
              <a:gd name="connsiteX18" fmla="*/ 1041400 w 1392988"/>
              <a:gd name="connsiteY18" fmla="*/ 1457325 h 1990725"/>
              <a:gd name="connsiteX19" fmla="*/ 1206500 w 1392988"/>
              <a:gd name="connsiteY19" fmla="*/ 1914525 h 1990725"/>
              <a:gd name="connsiteX20" fmla="*/ 1120775 w 1392988"/>
              <a:gd name="connsiteY20" fmla="*/ 1914525 h 1990725"/>
              <a:gd name="connsiteX21" fmla="*/ 1016000 w 1392988"/>
              <a:gd name="connsiteY21" fmla="*/ 1533525 h 1990725"/>
              <a:gd name="connsiteX22" fmla="*/ 968375 w 1392988"/>
              <a:gd name="connsiteY22" fmla="*/ 1498600 h 1990725"/>
              <a:gd name="connsiteX23" fmla="*/ 968375 w 1392988"/>
              <a:gd name="connsiteY23" fmla="*/ 1422400 h 1990725"/>
              <a:gd name="connsiteX24" fmla="*/ 777875 w 1392988"/>
              <a:gd name="connsiteY24" fmla="*/ 1095375 h 1990725"/>
              <a:gd name="connsiteX25" fmla="*/ 812800 w 1392988"/>
              <a:gd name="connsiteY25" fmla="*/ 1476375 h 1990725"/>
              <a:gd name="connsiteX26" fmla="*/ 809625 w 1392988"/>
              <a:gd name="connsiteY26" fmla="*/ 1724025 h 1990725"/>
              <a:gd name="connsiteX27" fmla="*/ 841375 w 1392988"/>
              <a:gd name="connsiteY27" fmla="*/ 1962150 h 1990725"/>
              <a:gd name="connsiteX28" fmla="*/ 752475 w 1392988"/>
              <a:gd name="connsiteY28" fmla="*/ 1908175 h 1990725"/>
              <a:gd name="connsiteX29" fmla="*/ 749300 w 1392988"/>
              <a:gd name="connsiteY29" fmla="*/ 1476375 h 1990725"/>
              <a:gd name="connsiteX30" fmla="*/ 622300 w 1392988"/>
              <a:gd name="connsiteY30" fmla="*/ 1092200 h 1990725"/>
              <a:gd name="connsiteX31" fmla="*/ 523875 w 1392988"/>
              <a:gd name="connsiteY31" fmla="*/ 1082675 h 1990725"/>
              <a:gd name="connsiteX32" fmla="*/ 317500 w 1392988"/>
              <a:gd name="connsiteY32" fmla="*/ 1428750 h 1990725"/>
              <a:gd name="connsiteX33" fmla="*/ 587375 w 1392988"/>
              <a:gd name="connsiteY33" fmla="*/ 1847850 h 1990725"/>
              <a:gd name="connsiteX34" fmla="*/ 615950 w 1392988"/>
              <a:gd name="connsiteY34" fmla="*/ 1952625 h 1990725"/>
              <a:gd name="connsiteX35" fmla="*/ 549275 w 1392988"/>
              <a:gd name="connsiteY35" fmla="*/ 1943100 h 1990725"/>
              <a:gd name="connsiteX36" fmla="*/ 536575 w 1392988"/>
              <a:gd name="connsiteY36" fmla="*/ 1879600 h 1990725"/>
              <a:gd name="connsiteX37" fmla="*/ 536575 w 1392988"/>
              <a:gd name="connsiteY37" fmla="*/ 1879600 h 1990725"/>
              <a:gd name="connsiteX38" fmla="*/ 196850 w 1392988"/>
              <a:gd name="connsiteY38" fmla="*/ 1387475 h 1990725"/>
              <a:gd name="connsiteX39" fmla="*/ 273050 w 1392988"/>
              <a:gd name="connsiteY39" fmla="*/ 1209675 h 1990725"/>
              <a:gd name="connsiteX40" fmla="*/ 111125 w 1392988"/>
              <a:gd name="connsiteY40" fmla="*/ 1530350 h 1990725"/>
              <a:gd name="connsiteX41" fmla="*/ 215900 w 1392988"/>
              <a:gd name="connsiteY41" fmla="*/ 1990725 h 1990725"/>
              <a:gd name="connsiteX42" fmla="*/ 155575 w 1392988"/>
              <a:gd name="connsiteY42" fmla="*/ 1987550 h 1990725"/>
              <a:gd name="connsiteX43" fmla="*/ 142875 w 1392988"/>
              <a:gd name="connsiteY43" fmla="*/ 1949450 h 1990725"/>
              <a:gd name="connsiteX44" fmla="*/ 117475 w 1392988"/>
              <a:gd name="connsiteY44" fmla="*/ 1933575 h 1990725"/>
              <a:gd name="connsiteX45" fmla="*/ 19050 w 1392988"/>
              <a:gd name="connsiteY45" fmla="*/ 1320800 h 1990725"/>
              <a:gd name="connsiteX46" fmla="*/ 133350 w 1392988"/>
              <a:gd name="connsiteY46" fmla="*/ 1190625 h 1990725"/>
              <a:gd name="connsiteX47" fmla="*/ 34925 w 1392988"/>
              <a:gd name="connsiteY47" fmla="*/ 904875 h 1990725"/>
              <a:gd name="connsiteX48" fmla="*/ 0 w 1392988"/>
              <a:gd name="connsiteY48" fmla="*/ 606425 h 1990725"/>
              <a:gd name="connsiteX0" fmla="*/ 0 w 1392988"/>
              <a:gd name="connsiteY0" fmla="*/ 606425 h 1990725"/>
              <a:gd name="connsiteX1" fmla="*/ 742950 w 1392988"/>
              <a:gd name="connsiteY1" fmla="*/ 676275 h 1990725"/>
              <a:gd name="connsiteX2" fmla="*/ 758825 w 1392988"/>
              <a:gd name="connsiteY2" fmla="*/ 727075 h 1990725"/>
              <a:gd name="connsiteX3" fmla="*/ 901700 w 1392988"/>
              <a:gd name="connsiteY3" fmla="*/ 460375 h 1990725"/>
              <a:gd name="connsiteX4" fmla="*/ 758825 w 1392988"/>
              <a:gd name="connsiteY4" fmla="*/ 409575 h 1990725"/>
              <a:gd name="connsiteX5" fmla="*/ 720725 w 1392988"/>
              <a:gd name="connsiteY5" fmla="*/ 301625 h 1990725"/>
              <a:gd name="connsiteX6" fmla="*/ 1019175 w 1392988"/>
              <a:gd name="connsiteY6" fmla="*/ 228600 h 1990725"/>
              <a:gd name="connsiteX7" fmla="*/ 996950 w 1392988"/>
              <a:gd name="connsiteY7" fmla="*/ 60325 h 1990725"/>
              <a:gd name="connsiteX8" fmla="*/ 1047750 w 1392988"/>
              <a:gd name="connsiteY8" fmla="*/ 0 h 1990725"/>
              <a:gd name="connsiteX9" fmla="*/ 1114425 w 1392988"/>
              <a:gd name="connsiteY9" fmla="*/ 130175 h 1990725"/>
              <a:gd name="connsiteX10" fmla="*/ 1076325 w 1392988"/>
              <a:gd name="connsiteY10" fmla="*/ 244475 h 1990725"/>
              <a:gd name="connsiteX11" fmla="*/ 1152525 w 1392988"/>
              <a:gd name="connsiteY11" fmla="*/ 260350 h 1990725"/>
              <a:gd name="connsiteX12" fmla="*/ 1216025 w 1392988"/>
              <a:gd name="connsiteY12" fmla="*/ 228600 h 1990725"/>
              <a:gd name="connsiteX13" fmla="*/ 1390650 w 1392988"/>
              <a:gd name="connsiteY13" fmla="*/ 250825 h 1990725"/>
              <a:gd name="connsiteX14" fmla="*/ 1377950 w 1392988"/>
              <a:gd name="connsiteY14" fmla="*/ 311150 h 1990725"/>
              <a:gd name="connsiteX15" fmla="*/ 1285875 w 1392988"/>
              <a:gd name="connsiteY15" fmla="*/ 387350 h 1990725"/>
              <a:gd name="connsiteX16" fmla="*/ 1120775 w 1392988"/>
              <a:gd name="connsiteY16" fmla="*/ 358775 h 1990725"/>
              <a:gd name="connsiteX17" fmla="*/ 920750 w 1392988"/>
              <a:gd name="connsiteY17" fmla="*/ 1089025 h 1990725"/>
              <a:gd name="connsiteX18" fmla="*/ 1041400 w 1392988"/>
              <a:gd name="connsiteY18" fmla="*/ 1457325 h 1990725"/>
              <a:gd name="connsiteX19" fmla="*/ 1206500 w 1392988"/>
              <a:gd name="connsiteY19" fmla="*/ 1914525 h 1990725"/>
              <a:gd name="connsiteX20" fmla="*/ 1120775 w 1392988"/>
              <a:gd name="connsiteY20" fmla="*/ 1914525 h 1990725"/>
              <a:gd name="connsiteX21" fmla="*/ 1016000 w 1392988"/>
              <a:gd name="connsiteY21" fmla="*/ 1533525 h 1990725"/>
              <a:gd name="connsiteX22" fmla="*/ 968375 w 1392988"/>
              <a:gd name="connsiteY22" fmla="*/ 1498600 h 1990725"/>
              <a:gd name="connsiteX23" fmla="*/ 968375 w 1392988"/>
              <a:gd name="connsiteY23" fmla="*/ 1422400 h 1990725"/>
              <a:gd name="connsiteX24" fmla="*/ 777875 w 1392988"/>
              <a:gd name="connsiteY24" fmla="*/ 1095375 h 1990725"/>
              <a:gd name="connsiteX25" fmla="*/ 812800 w 1392988"/>
              <a:gd name="connsiteY25" fmla="*/ 1476375 h 1990725"/>
              <a:gd name="connsiteX26" fmla="*/ 809625 w 1392988"/>
              <a:gd name="connsiteY26" fmla="*/ 1724025 h 1990725"/>
              <a:gd name="connsiteX27" fmla="*/ 841375 w 1392988"/>
              <a:gd name="connsiteY27" fmla="*/ 1962150 h 1990725"/>
              <a:gd name="connsiteX28" fmla="*/ 752475 w 1392988"/>
              <a:gd name="connsiteY28" fmla="*/ 1908175 h 1990725"/>
              <a:gd name="connsiteX29" fmla="*/ 749300 w 1392988"/>
              <a:gd name="connsiteY29" fmla="*/ 1476375 h 1990725"/>
              <a:gd name="connsiteX30" fmla="*/ 622300 w 1392988"/>
              <a:gd name="connsiteY30" fmla="*/ 1092200 h 1990725"/>
              <a:gd name="connsiteX31" fmla="*/ 523875 w 1392988"/>
              <a:gd name="connsiteY31" fmla="*/ 1082675 h 1990725"/>
              <a:gd name="connsiteX32" fmla="*/ 317500 w 1392988"/>
              <a:gd name="connsiteY32" fmla="*/ 1428750 h 1990725"/>
              <a:gd name="connsiteX33" fmla="*/ 587375 w 1392988"/>
              <a:gd name="connsiteY33" fmla="*/ 1847850 h 1990725"/>
              <a:gd name="connsiteX34" fmla="*/ 615950 w 1392988"/>
              <a:gd name="connsiteY34" fmla="*/ 1952625 h 1990725"/>
              <a:gd name="connsiteX35" fmla="*/ 549275 w 1392988"/>
              <a:gd name="connsiteY35" fmla="*/ 1943100 h 1990725"/>
              <a:gd name="connsiteX36" fmla="*/ 536575 w 1392988"/>
              <a:gd name="connsiteY36" fmla="*/ 1879600 h 1990725"/>
              <a:gd name="connsiteX37" fmla="*/ 536575 w 1392988"/>
              <a:gd name="connsiteY37" fmla="*/ 1879600 h 1990725"/>
              <a:gd name="connsiteX38" fmla="*/ 196850 w 1392988"/>
              <a:gd name="connsiteY38" fmla="*/ 1387475 h 1990725"/>
              <a:gd name="connsiteX39" fmla="*/ 273050 w 1392988"/>
              <a:gd name="connsiteY39" fmla="*/ 1209675 h 1990725"/>
              <a:gd name="connsiteX40" fmla="*/ 111125 w 1392988"/>
              <a:gd name="connsiteY40" fmla="*/ 1530350 h 1990725"/>
              <a:gd name="connsiteX41" fmla="*/ 215900 w 1392988"/>
              <a:gd name="connsiteY41" fmla="*/ 1990725 h 1990725"/>
              <a:gd name="connsiteX42" fmla="*/ 155575 w 1392988"/>
              <a:gd name="connsiteY42" fmla="*/ 1987550 h 1990725"/>
              <a:gd name="connsiteX43" fmla="*/ 142875 w 1392988"/>
              <a:gd name="connsiteY43" fmla="*/ 1949450 h 1990725"/>
              <a:gd name="connsiteX44" fmla="*/ 117475 w 1392988"/>
              <a:gd name="connsiteY44" fmla="*/ 1933575 h 1990725"/>
              <a:gd name="connsiteX45" fmla="*/ 19050 w 1392988"/>
              <a:gd name="connsiteY45" fmla="*/ 1320800 h 1990725"/>
              <a:gd name="connsiteX46" fmla="*/ 133350 w 1392988"/>
              <a:gd name="connsiteY46" fmla="*/ 1190625 h 1990725"/>
              <a:gd name="connsiteX47" fmla="*/ 34925 w 1392988"/>
              <a:gd name="connsiteY47" fmla="*/ 904875 h 1990725"/>
              <a:gd name="connsiteX48" fmla="*/ 0 w 1392988"/>
              <a:gd name="connsiteY48" fmla="*/ 606425 h 1990725"/>
              <a:gd name="connsiteX0" fmla="*/ 0 w 1392988"/>
              <a:gd name="connsiteY0" fmla="*/ 606425 h 1990725"/>
              <a:gd name="connsiteX1" fmla="*/ 742950 w 1392988"/>
              <a:gd name="connsiteY1" fmla="*/ 676275 h 1990725"/>
              <a:gd name="connsiteX2" fmla="*/ 758825 w 1392988"/>
              <a:gd name="connsiteY2" fmla="*/ 727075 h 1990725"/>
              <a:gd name="connsiteX3" fmla="*/ 901700 w 1392988"/>
              <a:gd name="connsiteY3" fmla="*/ 460375 h 1990725"/>
              <a:gd name="connsiteX4" fmla="*/ 758825 w 1392988"/>
              <a:gd name="connsiteY4" fmla="*/ 409575 h 1990725"/>
              <a:gd name="connsiteX5" fmla="*/ 720725 w 1392988"/>
              <a:gd name="connsiteY5" fmla="*/ 301625 h 1990725"/>
              <a:gd name="connsiteX6" fmla="*/ 1019175 w 1392988"/>
              <a:gd name="connsiteY6" fmla="*/ 228600 h 1990725"/>
              <a:gd name="connsiteX7" fmla="*/ 996950 w 1392988"/>
              <a:gd name="connsiteY7" fmla="*/ 60325 h 1990725"/>
              <a:gd name="connsiteX8" fmla="*/ 1047750 w 1392988"/>
              <a:gd name="connsiteY8" fmla="*/ 0 h 1990725"/>
              <a:gd name="connsiteX9" fmla="*/ 1114425 w 1392988"/>
              <a:gd name="connsiteY9" fmla="*/ 130175 h 1990725"/>
              <a:gd name="connsiteX10" fmla="*/ 1076325 w 1392988"/>
              <a:gd name="connsiteY10" fmla="*/ 244475 h 1990725"/>
              <a:gd name="connsiteX11" fmla="*/ 1152525 w 1392988"/>
              <a:gd name="connsiteY11" fmla="*/ 260350 h 1990725"/>
              <a:gd name="connsiteX12" fmla="*/ 1216025 w 1392988"/>
              <a:gd name="connsiteY12" fmla="*/ 228600 h 1990725"/>
              <a:gd name="connsiteX13" fmla="*/ 1390650 w 1392988"/>
              <a:gd name="connsiteY13" fmla="*/ 250825 h 1990725"/>
              <a:gd name="connsiteX14" fmla="*/ 1377950 w 1392988"/>
              <a:gd name="connsiteY14" fmla="*/ 311150 h 1990725"/>
              <a:gd name="connsiteX15" fmla="*/ 1285875 w 1392988"/>
              <a:gd name="connsiteY15" fmla="*/ 387350 h 1990725"/>
              <a:gd name="connsiteX16" fmla="*/ 1120775 w 1392988"/>
              <a:gd name="connsiteY16" fmla="*/ 358775 h 1990725"/>
              <a:gd name="connsiteX17" fmla="*/ 920750 w 1392988"/>
              <a:gd name="connsiteY17" fmla="*/ 1089025 h 1990725"/>
              <a:gd name="connsiteX18" fmla="*/ 1041400 w 1392988"/>
              <a:gd name="connsiteY18" fmla="*/ 1457325 h 1990725"/>
              <a:gd name="connsiteX19" fmla="*/ 1206500 w 1392988"/>
              <a:gd name="connsiteY19" fmla="*/ 1914525 h 1990725"/>
              <a:gd name="connsiteX20" fmla="*/ 1120775 w 1392988"/>
              <a:gd name="connsiteY20" fmla="*/ 1914525 h 1990725"/>
              <a:gd name="connsiteX21" fmla="*/ 1016000 w 1392988"/>
              <a:gd name="connsiteY21" fmla="*/ 1533525 h 1990725"/>
              <a:gd name="connsiteX22" fmla="*/ 968375 w 1392988"/>
              <a:gd name="connsiteY22" fmla="*/ 1498600 h 1990725"/>
              <a:gd name="connsiteX23" fmla="*/ 968375 w 1392988"/>
              <a:gd name="connsiteY23" fmla="*/ 1422400 h 1990725"/>
              <a:gd name="connsiteX24" fmla="*/ 777875 w 1392988"/>
              <a:gd name="connsiteY24" fmla="*/ 1095375 h 1990725"/>
              <a:gd name="connsiteX25" fmla="*/ 812800 w 1392988"/>
              <a:gd name="connsiteY25" fmla="*/ 1476375 h 1990725"/>
              <a:gd name="connsiteX26" fmla="*/ 809625 w 1392988"/>
              <a:gd name="connsiteY26" fmla="*/ 1724025 h 1990725"/>
              <a:gd name="connsiteX27" fmla="*/ 841375 w 1392988"/>
              <a:gd name="connsiteY27" fmla="*/ 1962150 h 1990725"/>
              <a:gd name="connsiteX28" fmla="*/ 752475 w 1392988"/>
              <a:gd name="connsiteY28" fmla="*/ 1908175 h 1990725"/>
              <a:gd name="connsiteX29" fmla="*/ 749300 w 1392988"/>
              <a:gd name="connsiteY29" fmla="*/ 1476375 h 1990725"/>
              <a:gd name="connsiteX30" fmla="*/ 622300 w 1392988"/>
              <a:gd name="connsiteY30" fmla="*/ 1092200 h 1990725"/>
              <a:gd name="connsiteX31" fmla="*/ 523875 w 1392988"/>
              <a:gd name="connsiteY31" fmla="*/ 1082675 h 1990725"/>
              <a:gd name="connsiteX32" fmla="*/ 317500 w 1392988"/>
              <a:gd name="connsiteY32" fmla="*/ 1428750 h 1990725"/>
              <a:gd name="connsiteX33" fmla="*/ 587375 w 1392988"/>
              <a:gd name="connsiteY33" fmla="*/ 1847850 h 1990725"/>
              <a:gd name="connsiteX34" fmla="*/ 615950 w 1392988"/>
              <a:gd name="connsiteY34" fmla="*/ 1952625 h 1990725"/>
              <a:gd name="connsiteX35" fmla="*/ 549275 w 1392988"/>
              <a:gd name="connsiteY35" fmla="*/ 1943100 h 1990725"/>
              <a:gd name="connsiteX36" fmla="*/ 536575 w 1392988"/>
              <a:gd name="connsiteY36" fmla="*/ 1879600 h 1990725"/>
              <a:gd name="connsiteX37" fmla="*/ 536575 w 1392988"/>
              <a:gd name="connsiteY37" fmla="*/ 1879600 h 1990725"/>
              <a:gd name="connsiteX38" fmla="*/ 196850 w 1392988"/>
              <a:gd name="connsiteY38" fmla="*/ 1387475 h 1990725"/>
              <a:gd name="connsiteX39" fmla="*/ 273050 w 1392988"/>
              <a:gd name="connsiteY39" fmla="*/ 1209675 h 1990725"/>
              <a:gd name="connsiteX40" fmla="*/ 111125 w 1392988"/>
              <a:gd name="connsiteY40" fmla="*/ 1530350 h 1990725"/>
              <a:gd name="connsiteX41" fmla="*/ 215900 w 1392988"/>
              <a:gd name="connsiteY41" fmla="*/ 1990725 h 1990725"/>
              <a:gd name="connsiteX42" fmla="*/ 155575 w 1392988"/>
              <a:gd name="connsiteY42" fmla="*/ 1987550 h 1990725"/>
              <a:gd name="connsiteX43" fmla="*/ 142875 w 1392988"/>
              <a:gd name="connsiteY43" fmla="*/ 1949450 h 1990725"/>
              <a:gd name="connsiteX44" fmla="*/ 117475 w 1392988"/>
              <a:gd name="connsiteY44" fmla="*/ 1933575 h 1990725"/>
              <a:gd name="connsiteX45" fmla="*/ 19050 w 1392988"/>
              <a:gd name="connsiteY45" fmla="*/ 1320800 h 1990725"/>
              <a:gd name="connsiteX46" fmla="*/ 133350 w 1392988"/>
              <a:gd name="connsiteY46" fmla="*/ 1190625 h 1990725"/>
              <a:gd name="connsiteX47" fmla="*/ 34925 w 1392988"/>
              <a:gd name="connsiteY47" fmla="*/ 904875 h 1990725"/>
              <a:gd name="connsiteX48" fmla="*/ 0 w 1392988"/>
              <a:gd name="connsiteY48" fmla="*/ 606425 h 1990725"/>
              <a:gd name="connsiteX0" fmla="*/ 0 w 1392988"/>
              <a:gd name="connsiteY0" fmla="*/ 606425 h 1990725"/>
              <a:gd name="connsiteX1" fmla="*/ 742950 w 1392988"/>
              <a:gd name="connsiteY1" fmla="*/ 676275 h 1990725"/>
              <a:gd name="connsiteX2" fmla="*/ 758825 w 1392988"/>
              <a:gd name="connsiteY2" fmla="*/ 727075 h 1990725"/>
              <a:gd name="connsiteX3" fmla="*/ 901700 w 1392988"/>
              <a:gd name="connsiteY3" fmla="*/ 460375 h 1990725"/>
              <a:gd name="connsiteX4" fmla="*/ 758825 w 1392988"/>
              <a:gd name="connsiteY4" fmla="*/ 409575 h 1990725"/>
              <a:gd name="connsiteX5" fmla="*/ 720725 w 1392988"/>
              <a:gd name="connsiteY5" fmla="*/ 301625 h 1990725"/>
              <a:gd name="connsiteX6" fmla="*/ 1019175 w 1392988"/>
              <a:gd name="connsiteY6" fmla="*/ 228600 h 1990725"/>
              <a:gd name="connsiteX7" fmla="*/ 996950 w 1392988"/>
              <a:gd name="connsiteY7" fmla="*/ 60325 h 1990725"/>
              <a:gd name="connsiteX8" fmla="*/ 1047750 w 1392988"/>
              <a:gd name="connsiteY8" fmla="*/ 0 h 1990725"/>
              <a:gd name="connsiteX9" fmla="*/ 1114425 w 1392988"/>
              <a:gd name="connsiteY9" fmla="*/ 130175 h 1990725"/>
              <a:gd name="connsiteX10" fmla="*/ 1076325 w 1392988"/>
              <a:gd name="connsiteY10" fmla="*/ 244475 h 1990725"/>
              <a:gd name="connsiteX11" fmla="*/ 1152525 w 1392988"/>
              <a:gd name="connsiteY11" fmla="*/ 260350 h 1990725"/>
              <a:gd name="connsiteX12" fmla="*/ 1216025 w 1392988"/>
              <a:gd name="connsiteY12" fmla="*/ 228600 h 1990725"/>
              <a:gd name="connsiteX13" fmla="*/ 1390650 w 1392988"/>
              <a:gd name="connsiteY13" fmla="*/ 250825 h 1990725"/>
              <a:gd name="connsiteX14" fmla="*/ 1377950 w 1392988"/>
              <a:gd name="connsiteY14" fmla="*/ 311150 h 1990725"/>
              <a:gd name="connsiteX15" fmla="*/ 1285875 w 1392988"/>
              <a:gd name="connsiteY15" fmla="*/ 387350 h 1990725"/>
              <a:gd name="connsiteX16" fmla="*/ 1120775 w 1392988"/>
              <a:gd name="connsiteY16" fmla="*/ 358775 h 1990725"/>
              <a:gd name="connsiteX17" fmla="*/ 920750 w 1392988"/>
              <a:gd name="connsiteY17" fmla="*/ 1089025 h 1990725"/>
              <a:gd name="connsiteX18" fmla="*/ 1041400 w 1392988"/>
              <a:gd name="connsiteY18" fmla="*/ 1457325 h 1990725"/>
              <a:gd name="connsiteX19" fmla="*/ 1206500 w 1392988"/>
              <a:gd name="connsiteY19" fmla="*/ 1914525 h 1990725"/>
              <a:gd name="connsiteX20" fmla="*/ 1120775 w 1392988"/>
              <a:gd name="connsiteY20" fmla="*/ 1914525 h 1990725"/>
              <a:gd name="connsiteX21" fmla="*/ 1016000 w 1392988"/>
              <a:gd name="connsiteY21" fmla="*/ 1533525 h 1990725"/>
              <a:gd name="connsiteX22" fmla="*/ 968375 w 1392988"/>
              <a:gd name="connsiteY22" fmla="*/ 1498600 h 1990725"/>
              <a:gd name="connsiteX23" fmla="*/ 968375 w 1392988"/>
              <a:gd name="connsiteY23" fmla="*/ 1422400 h 1990725"/>
              <a:gd name="connsiteX24" fmla="*/ 777875 w 1392988"/>
              <a:gd name="connsiteY24" fmla="*/ 1095375 h 1990725"/>
              <a:gd name="connsiteX25" fmla="*/ 812800 w 1392988"/>
              <a:gd name="connsiteY25" fmla="*/ 1476375 h 1990725"/>
              <a:gd name="connsiteX26" fmla="*/ 809625 w 1392988"/>
              <a:gd name="connsiteY26" fmla="*/ 1724025 h 1990725"/>
              <a:gd name="connsiteX27" fmla="*/ 841375 w 1392988"/>
              <a:gd name="connsiteY27" fmla="*/ 1962150 h 1990725"/>
              <a:gd name="connsiteX28" fmla="*/ 752475 w 1392988"/>
              <a:gd name="connsiteY28" fmla="*/ 1908175 h 1990725"/>
              <a:gd name="connsiteX29" fmla="*/ 749300 w 1392988"/>
              <a:gd name="connsiteY29" fmla="*/ 1476375 h 1990725"/>
              <a:gd name="connsiteX30" fmla="*/ 622300 w 1392988"/>
              <a:gd name="connsiteY30" fmla="*/ 1092200 h 1990725"/>
              <a:gd name="connsiteX31" fmla="*/ 523875 w 1392988"/>
              <a:gd name="connsiteY31" fmla="*/ 1082675 h 1990725"/>
              <a:gd name="connsiteX32" fmla="*/ 317500 w 1392988"/>
              <a:gd name="connsiteY32" fmla="*/ 1428750 h 1990725"/>
              <a:gd name="connsiteX33" fmla="*/ 587375 w 1392988"/>
              <a:gd name="connsiteY33" fmla="*/ 1847850 h 1990725"/>
              <a:gd name="connsiteX34" fmla="*/ 615950 w 1392988"/>
              <a:gd name="connsiteY34" fmla="*/ 1952625 h 1990725"/>
              <a:gd name="connsiteX35" fmla="*/ 549275 w 1392988"/>
              <a:gd name="connsiteY35" fmla="*/ 1943100 h 1990725"/>
              <a:gd name="connsiteX36" fmla="*/ 536575 w 1392988"/>
              <a:gd name="connsiteY36" fmla="*/ 1879600 h 1990725"/>
              <a:gd name="connsiteX37" fmla="*/ 536575 w 1392988"/>
              <a:gd name="connsiteY37" fmla="*/ 1879600 h 1990725"/>
              <a:gd name="connsiteX38" fmla="*/ 196850 w 1392988"/>
              <a:gd name="connsiteY38" fmla="*/ 1387475 h 1990725"/>
              <a:gd name="connsiteX39" fmla="*/ 273050 w 1392988"/>
              <a:gd name="connsiteY39" fmla="*/ 1209675 h 1990725"/>
              <a:gd name="connsiteX40" fmla="*/ 111125 w 1392988"/>
              <a:gd name="connsiteY40" fmla="*/ 1530350 h 1990725"/>
              <a:gd name="connsiteX41" fmla="*/ 215900 w 1392988"/>
              <a:gd name="connsiteY41" fmla="*/ 1990725 h 1990725"/>
              <a:gd name="connsiteX42" fmla="*/ 155575 w 1392988"/>
              <a:gd name="connsiteY42" fmla="*/ 1987550 h 1990725"/>
              <a:gd name="connsiteX43" fmla="*/ 142875 w 1392988"/>
              <a:gd name="connsiteY43" fmla="*/ 1949450 h 1990725"/>
              <a:gd name="connsiteX44" fmla="*/ 117475 w 1392988"/>
              <a:gd name="connsiteY44" fmla="*/ 1933575 h 1990725"/>
              <a:gd name="connsiteX45" fmla="*/ 19050 w 1392988"/>
              <a:gd name="connsiteY45" fmla="*/ 1320800 h 1990725"/>
              <a:gd name="connsiteX46" fmla="*/ 133350 w 1392988"/>
              <a:gd name="connsiteY46" fmla="*/ 1190625 h 1990725"/>
              <a:gd name="connsiteX47" fmla="*/ 34925 w 1392988"/>
              <a:gd name="connsiteY47" fmla="*/ 904875 h 1990725"/>
              <a:gd name="connsiteX48" fmla="*/ 0 w 1392988"/>
              <a:gd name="connsiteY48" fmla="*/ 606425 h 1990725"/>
              <a:gd name="connsiteX0" fmla="*/ 0 w 1392988"/>
              <a:gd name="connsiteY0" fmla="*/ 606425 h 1990725"/>
              <a:gd name="connsiteX1" fmla="*/ 742950 w 1392988"/>
              <a:gd name="connsiteY1" fmla="*/ 676275 h 1990725"/>
              <a:gd name="connsiteX2" fmla="*/ 758825 w 1392988"/>
              <a:gd name="connsiteY2" fmla="*/ 727075 h 1990725"/>
              <a:gd name="connsiteX3" fmla="*/ 901700 w 1392988"/>
              <a:gd name="connsiteY3" fmla="*/ 460375 h 1990725"/>
              <a:gd name="connsiteX4" fmla="*/ 758825 w 1392988"/>
              <a:gd name="connsiteY4" fmla="*/ 409575 h 1990725"/>
              <a:gd name="connsiteX5" fmla="*/ 720725 w 1392988"/>
              <a:gd name="connsiteY5" fmla="*/ 301625 h 1990725"/>
              <a:gd name="connsiteX6" fmla="*/ 1019175 w 1392988"/>
              <a:gd name="connsiteY6" fmla="*/ 228600 h 1990725"/>
              <a:gd name="connsiteX7" fmla="*/ 996950 w 1392988"/>
              <a:gd name="connsiteY7" fmla="*/ 60325 h 1990725"/>
              <a:gd name="connsiteX8" fmla="*/ 1047750 w 1392988"/>
              <a:gd name="connsiteY8" fmla="*/ 0 h 1990725"/>
              <a:gd name="connsiteX9" fmla="*/ 1114425 w 1392988"/>
              <a:gd name="connsiteY9" fmla="*/ 130175 h 1990725"/>
              <a:gd name="connsiteX10" fmla="*/ 1076325 w 1392988"/>
              <a:gd name="connsiteY10" fmla="*/ 244475 h 1990725"/>
              <a:gd name="connsiteX11" fmla="*/ 1152525 w 1392988"/>
              <a:gd name="connsiteY11" fmla="*/ 260350 h 1990725"/>
              <a:gd name="connsiteX12" fmla="*/ 1216025 w 1392988"/>
              <a:gd name="connsiteY12" fmla="*/ 228600 h 1990725"/>
              <a:gd name="connsiteX13" fmla="*/ 1390650 w 1392988"/>
              <a:gd name="connsiteY13" fmla="*/ 250825 h 1990725"/>
              <a:gd name="connsiteX14" fmla="*/ 1377950 w 1392988"/>
              <a:gd name="connsiteY14" fmla="*/ 311150 h 1990725"/>
              <a:gd name="connsiteX15" fmla="*/ 1285875 w 1392988"/>
              <a:gd name="connsiteY15" fmla="*/ 387350 h 1990725"/>
              <a:gd name="connsiteX16" fmla="*/ 1120775 w 1392988"/>
              <a:gd name="connsiteY16" fmla="*/ 358775 h 1990725"/>
              <a:gd name="connsiteX17" fmla="*/ 920750 w 1392988"/>
              <a:gd name="connsiteY17" fmla="*/ 1089025 h 1990725"/>
              <a:gd name="connsiteX18" fmla="*/ 1041400 w 1392988"/>
              <a:gd name="connsiteY18" fmla="*/ 1457325 h 1990725"/>
              <a:gd name="connsiteX19" fmla="*/ 1206500 w 1392988"/>
              <a:gd name="connsiteY19" fmla="*/ 1914525 h 1990725"/>
              <a:gd name="connsiteX20" fmla="*/ 1120775 w 1392988"/>
              <a:gd name="connsiteY20" fmla="*/ 1914525 h 1990725"/>
              <a:gd name="connsiteX21" fmla="*/ 1016000 w 1392988"/>
              <a:gd name="connsiteY21" fmla="*/ 1533525 h 1990725"/>
              <a:gd name="connsiteX22" fmla="*/ 968375 w 1392988"/>
              <a:gd name="connsiteY22" fmla="*/ 1498600 h 1990725"/>
              <a:gd name="connsiteX23" fmla="*/ 968375 w 1392988"/>
              <a:gd name="connsiteY23" fmla="*/ 1422400 h 1990725"/>
              <a:gd name="connsiteX24" fmla="*/ 777875 w 1392988"/>
              <a:gd name="connsiteY24" fmla="*/ 1095375 h 1990725"/>
              <a:gd name="connsiteX25" fmla="*/ 812800 w 1392988"/>
              <a:gd name="connsiteY25" fmla="*/ 1476375 h 1990725"/>
              <a:gd name="connsiteX26" fmla="*/ 809625 w 1392988"/>
              <a:gd name="connsiteY26" fmla="*/ 1724025 h 1990725"/>
              <a:gd name="connsiteX27" fmla="*/ 841375 w 1392988"/>
              <a:gd name="connsiteY27" fmla="*/ 1962150 h 1990725"/>
              <a:gd name="connsiteX28" fmla="*/ 752475 w 1392988"/>
              <a:gd name="connsiteY28" fmla="*/ 1908175 h 1990725"/>
              <a:gd name="connsiteX29" fmla="*/ 749300 w 1392988"/>
              <a:gd name="connsiteY29" fmla="*/ 1476375 h 1990725"/>
              <a:gd name="connsiteX30" fmla="*/ 622300 w 1392988"/>
              <a:gd name="connsiteY30" fmla="*/ 1092200 h 1990725"/>
              <a:gd name="connsiteX31" fmla="*/ 523875 w 1392988"/>
              <a:gd name="connsiteY31" fmla="*/ 1082675 h 1990725"/>
              <a:gd name="connsiteX32" fmla="*/ 317500 w 1392988"/>
              <a:gd name="connsiteY32" fmla="*/ 1428750 h 1990725"/>
              <a:gd name="connsiteX33" fmla="*/ 587375 w 1392988"/>
              <a:gd name="connsiteY33" fmla="*/ 1847850 h 1990725"/>
              <a:gd name="connsiteX34" fmla="*/ 615950 w 1392988"/>
              <a:gd name="connsiteY34" fmla="*/ 1952625 h 1990725"/>
              <a:gd name="connsiteX35" fmla="*/ 549275 w 1392988"/>
              <a:gd name="connsiteY35" fmla="*/ 1943100 h 1990725"/>
              <a:gd name="connsiteX36" fmla="*/ 536575 w 1392988"/>
              <a:gd name="connsiteY36" fmla="*/ 1879600 h 1990725"/>
              <a:gd name="connsiteX37" fmla="*/ 536575 w 1392988"/>
              <a:gd name="connsiteY37" fmla="*/ 1879600 h 1990725"/>
              <a:gd name="connsiteX38" fmla="*/ 196850 w 1392988"/>
              <a:gd name="connsiteY38" fmla="*/ 1387475 h 1990725"/>
              <a:gd name="connsiteX39" fmla="*/ 273050 w 1392988"/>
              <a:gd name="connsiteY39" fmla="*/ 1209675 h 1990725"/>
              <a:gd name="connsiteX40" fmla="*/ 111125 w 1392988"/>
              <a:gd name="connsiteY40" fmla="*/ 1530350 h 1990725"/>
              <a:gd name="connsiteX41" fmla="*/ 215900 w 1392988"/>
              <a:gd name="connsiteY41" fmla="*/ 1990725 h 1990725"/>
              <a:gd name="connsiteX42" fmla="*/ 155575 w 1392988"/>
              <a:gd name="connsiteY42" fmla="*/ 1987550 h 1990725"/>
              <a:gd name="connsiteX43" fmla="*/ 142875 w 1392988"/>
              <a:gd name="connsiteY43" fmla="*/ 1949450 h 1990725"/>
              <a:gd name="connsiteX44" fmla="*/ 117475 w 1392988"/>
              <a:gd name="connsiteY44" fmla="*/ 1933575 h 1990725"/>
              <a:gd name="connsiteX45" fmla="*/ 19050 w 1392988"/>
              <a:gd name="connsiteY45" fmla="*/ 1320800 h 1990725"/>
              <a:gd name="connsiteX46" fmla="*/ 133350 w 1392988"/>
              <a:gd name="connsiteY46" fmla="*/ 1190625 h 1990725"/>
              <a:gd name="connsiteX47" fmla="*/ 34925 w 1392988"/>
              <a:gd name="connsiteY47" fmla="*/ 904875 h 1990725"/>
              <a:gd name="connsiteX48" fmla="*/ 0 w 1392988"/>
              <a:gd name="connsiteY48" fmla="*/ 606425 h 1990725"/>
              <a:gd name="connsiteX0" fmla="*/ 0 w 1392988"/>
              <a:gd name="connsiteY0" fmla="*/ 606425 h 1990725"/>
              <a:gd name="connsiteX1" fmla="*/ 742950 w 1392988"/>
              <a:gd name="connsiteY1" fmla="*/ 676275 h 1990725"/>
              <a:gd name="connsiteX2" fmla="*/ 758825 w 1392988"/>
              <a:gd name="connsiteY2" fmla="*/ 727075 h 1990725"/>
              <a:gd name="connsiteX3" fmla="*/ 901700 w 1392988"/>
              <a:gd name="connsiteY3" fmla="*/ 460375 h 1990725"/>
              <a:gd name="connsiteX4" fmla="*/ 758825 w 1392988"/>
              <a:gd name="connsiteY4" fmla="*/ 409575 h 1990725"/>
              <a:gd name="connsiteX5" fmla="*/ 720725 w 1392988"/>
              <a:gd name="connsiteY5" fmla="*/ 301625 h 1990725"/>
              <a:gd name="connsiteX6" fmla="*/ 1019175 w 1392988"/>
              <a:gd name="connsiteY6" fmla="*/ 228600 h 1990725"/>
              <a:gd name="connsiteX7" fmla="*/ 996950 w 1392988"/>
              <a:gd name="connsiteY7" fmla="*/ 60325 h 1990725"/>
              <a:gd name="connsiteX8" fmla="*/ 1047750 w 1392988"/>
              <a:gd name="connsiteY8" fmla="*/ 0 h 1990725"/>
              <a:gd name="connsiteX9" fmla="*/ 1114425 w 1392988"/>
              <a:gd name="connsiteY9" fmla="*/ 130175 h 1990725"/>
              <a:gd name="connsiteX10" fmla="*/ 1076325 w 1392988"/>
              <a:gd name="connsiteY10" fmla="*/ 244475 h 1990725"/>
              <a:gd name="connsiteX11" fmla="*/ 1152525 w 1392988"/>
              <a:gd name="connsiteY11" fmla="*/ 260350 h 1990725"/>
              <a:gd name="connsiteX12" fmla="*/ 1216025 w 1392988"/>
              <a:gd name="connsiteY12" fmla="*/ 228600 h 1990725"/>
              <a:gd name="connsiteX13" fmla="*/ 1390650 w 1392988"/>
              <a:gd name="connsiteY13" fmla="*/ 250825 h 1990725"/>
              <a:gd name="connsiteX14" fmla="*/ 1377950 w 1392988"/>
              <a:gd name="connsiteY14" fmla="*/ 311150 h 1990725"/>
              <a:gd name="connsiteX15" fmla="*/ 1285875 w 1392988"/>
              <a:gd name="connsiteY15" fmla="*/ 387350 h 1990725"/>
              <a:gd name="connsiteX16" fmla="*/ 1120775 w 1392988"/>
              <a:gd name="connsiteY16" fmla="*/ 358775 h 1990725"/>
              <a:gd name="connsiteX17" fmla="*/ 920750 w 1392988"/>
              <a:gd name="connsiteY17" fmla="*/ 1089025 h 1990725"/>
              <a:gd name="connsiteX18" fmla="*/ 1041400 w 1392988"/>
              <a:gd name="connsiteY18" fmla="*/ 1457325 h 1990725"/>
              <a:gd name="connsiteX19" fmla="*/ 1206500 w 1392988"/>
              <a:gd name="connsiteY19" fmla="*/ 1914525 h 1990725"/>
              <a:gd name="connsiteX20" fmla="*/ 1120775 w 1392988"/>
              <a:gd name="connsiteY20" fmla="*/ 1914525 h 1990725"/>
              <a:gd name="connsiteX21" fmla="*/ 1012825 w 1392988"/>
              <a:gd name="connsiteY21" fmla="*/ 1546225 h 1990725"/>
              <a:gd name="connsiteX22" fmla="*/ 968375 w 1392988"/>
              <a:gd name="connsiteY22" fmla="*/ 1498600 h 1990725"/>
              <a:gd name="connsiteX23" fmla="*/ 968375 w 1392988"/>
              <a:gd name="connsiteY23" fmla="*/ 1422400 h 1990725"/>
              <a:gd name="connsiteX24" fmla="*/ 777875 w 1392988"/>
              <a:gd name="connsiteY24" fmla="*/ 1095375 h 1990725"/>
              <a:gd name="connsiteX25" fmla="*/ 812800 w 1392988"/>
              <a:gd name="connsiteY25" fmla="*/ 1476375 h 1990725"/>
              <a:gd name="connsiteX26" fmla="*/ 809625 w 1392988"/>
              <a:gd name="connsiteY26" fmla="*/ 1724025 h 1990725"/>
              <a:gd name="connsiteX27" fmla="*/ 841375 w 1392988"/>
              <a:gd name="connsiteY27" fmla="*/ 1962150 h 1990725"/>
              <a:gd name="connsiteX28" fmla="*/ 752475 w 1392988"/>
              <a:gd name="connsiteY28" fmla="*/ 1908175 h 1990725"/>
              <a:gd name="connsiteX29" fmla="*/ 749300 w 1392988"/>
              <a:gd name="connsiteY29" fmla="*/ 1476375 h 1990725"/>
              <a:gd name="connsiteX30" fmla="*/ 622300 w 1392988"/>
              <a:gd name="connsiteY30" fmla="*/ 1092200 h 1990725"/>
              <a:gd name="connsiteX31" fmla="*/ 523875 w 1392988"/>
              <a:gd name="connsiteY31" fmla="*/ 1082675 h 1990725"/>
              <a:gd name="connsiteX32" fmla="*/ 317500 w 1392988"/>
              <a:gd name="connsiteY32" fmla="*/ 1428750 h 1990725"/>
              <a:gd name="connsiteX33" fmla="*/ 587375 w 1392988"/>
              <a:gd name="connsiteY33" fmla="*/ 1847850 h 1990725"/>
              <a:gd name="connsiteX34" fmla="*/ 615950 w 1392988"/>
              <a:gd name="connsiteY34" fmla="*/ 1952625 h 1990725"/>
              <a:gd name="connsiteX35" fmla="*/ 549275 w 1392988"/>
              <a:gd name="connsiteY35" fmla="*/ 1943100 h 1990725"/>
              <a:gd name="connsiteX36" fmla="*/ 536575 w 1392988"/>
              <a:gd name="connsiteY36" fmla="*/ 1879600 h 1990725"/>
              <a:gd name="connsiteX37" fmla="*/ 536575 w 1392988"/>
              <a:gd name="connsiteY37" fmla="*/ 1879600 h 1990725"/>
              <a:gd name="connsiteX38" fmla="*/ 196850 w 1392988"/>
              <a:gd name="connsiteY38" fmla="*/ 1387475 h 1990725"/>
              <a:gd name="connsiteX39" fmla="*/ 273050 w 1392988"/>
              <a:gd name="connsiteY39" fmla="*/ 1209675 h 1990725"/>
              <a:gd name="connsiteX40" fmla="*/ 111125 w 1392988"/>
              <a:gd name="connsiteY40" fmla="*/ 1530350 h 1990725"/>
              <a:gd name="connsiteX41" fmla="*/ 215900 w 1392988"/>
              <a:gd name="connsiteY41" fmla="*/ 1990725 h 1990725"/>
              <a:gd name="connsiteX42" fmla="*/ 155575 w 1392988"/>
              <a:gd name="connsiteY42" fmla="*/ 1987550 h 1990725"/>
              <a:gd name="connsiteX43" fmla="*/ 142875 w 1392988"/>
              <a:gd name="connsiteY43" fmla="*/ 1949450 h 1990725"/>
              <a:gd name="connsiteX44" fmla="*/ 117475 w 1392988"/>
              <a:gd name="connsiteY44" fmla="*/ 1933575 h 1990725"/>
              <a:gd name="connsiteX45" fmla="*/ 19050 w 1392988"/>
              <a:gd name="connsiteY45" fmla="*/ 1320800 h 1990725"/>
              <a:gd name="connsiteX46" fmla="*/ 133350 w 1392988"/>
              <a:gd name="connsiteY46" fmla="*/ 1190625 h 1990725"/>
              <a:gd name="connsiteX47" fmla="*/ 34925 w 1392988"/>
              <a:gd name="connsiteY47" fmla="*/ 904875 h 1990725"/>
              <a:gd name="connsiteX48" fmla="*/ 0 w 1392988"/>
              <a:gd name="connsiteY48" fmla="*/ 606425 h 1990725"/>
              <a:gd name="connsiteX0" fmla="*/ 0 w 1392988"/>
              <a:gd name="connsiteY0" fmla="*/ 606425 h 1990725"/>
              <a:gd name="connsiteX1" fmla="*/ 742950 w 1392988"/>
              <a:gd name="connsiteY1" fmla="*/ 676275 h 1990725"/>
              <a:gd name="connsiteX2" fmla="*/ 758825 w 1392988"/>
              <a:gd name="connsiteY2" fmla="*/ 727075 h 1990725"/>
              <a:gd name="connsiteX3" fmla="*/ 901700 w 1392988"/>
              <a:gd name="connsiteY3" fmla="*/ 460375 h 1990725"/>
              <a:gd name="connsiteX4" fmla="*/ 758825 w 1392988"/>
              <a:gd name="connsiteY4" fmla="*/ 409575 h 1990725"/>
              <a:gd name="connsiteX5" fmla="*/ 720725 w 1392988"/>
              <a:gd name="connsiteY5" fmla="*/ 301625 h 1990725"/>
              <a:gd name="connsiteX6" fmla="*/ 1019175 w 1392988"/>
              <a:gd name="connsiteY6" fmla="*/ 228600 h 1990725"/>
              <a:gd name="connsiteX7" fmla="*/ 996950 w 1392988"/>
              <a:gd name="connsiteY7" fmla="*/ 60325 h 1990725"/>
              <a:gd name="connsiteX8" fmla="*/ 1047750 w 1392988"/>
              <a:gd name="connsiteY8" fmla="*/ 0 h 1990725"/>
              <a:gd name="connsiteX9" fmla="*/ 1114425 w 1392988"/>
              <a:gd name="connsiteY9" fmla="*/ 130175 h 1990725"/>
              <a:gd name="connsiteX10" fmla="*/ 1076325 w 1392988"/>
              <a:gd name="connsiteY10" fmla="*/ 244475 h 1990725"/>
              <a:gd name="connsiteX11" fmla="*/ 1152525 w 1392988"/>
              <a:gd name="connsiteY11" fmla="*/ 260350 h 1990725"/>
              <a:gd name="connsiteX12" fmla="*/ 1216025 w 1392988"/>
              <a:gd name="connsiteY12" fmla="*/ 228600 h 1990725"/>
              <a:gd name="connsiteX13" fmla="*/ 1390650 w 1392988"/>
              <a:gd name="connsiteY13" fmla="*/ 250825 h 1990725"/>
              <a:gd name="connsiteX14" fmla="*/ 1377950 w 1392988"/>
              <a:gd name="connsiteY14" fmla="*/ 311150 h 1990725"/>
              <a:gd name="connsiteX15" fmla="*/ 1285875 w 1392988"/>
              <a:gd name="connsiteY15" fmla="*/ 387350 h 1990725"/>
              <a:gd name="connsiteX16" fmla="*/ 1120775 w 1392988"/>
              <a:gd name="connsiteY16" fmla="*/ 358775 h 1990725"/>
              <a:gd name="connsiteX17" fmla="*/ 920750 w 1392988"/>
              <a:gd name="connsiteY17" fmla="*/ 1089025 h 1990725"/>
              <a:gd name="connsiteX18" fmla="*/ 1041400 w 1392988"/>
              <a:gd name="connsiteY18" fmla="*/ 1457325 h 1990725"/>
              <a:gd name="connsiteX19" fmla="*/ 1206500 w 1392988"/>
              <a:gd name="connsiteY19" fmla="*/ 1914525 h 1990725"/>
              <a:gd name="connsiteX20" fmla="*/ 1120775 w 1392988"/>
              <a:gd name="connsiteY20" fmla="*/ 1914525 h 1990725"/>
              <a:gd name="connsiteX21" fmla="*/ 1012825 w 1392988"/>
              <a:gd name="connsiteY21" fmla="*/ 1546225 h 1990725"/>
              <a:gd name="connsiteX22" fmla="*/ 968375 w 1392988"/>
              <a:gd name="connsiteY22" fmla="*/ 1498600 h 1990725"/>
              <a:gd name="connsiteX23" fmla="*/ 968375 w 1392988"/>
              <a:gd name="connsiteY23" fmla="*/ 1422400 h 1990725"/>
              <a:gd name="connsiteX24" fmla="*/ 777875 w 1392988"/>
              <a:gd name="connsiteY24" fmla="*/ 1095375 h 1990725"/>
              <a:gd name="connsiteX25" fmla="*/ 812800 w 1392988"/>
              <a:gd name="connsiteY25" fmla="*/ 1476375 h 1990725"/>
              <a:gd name="connsiteX26" fmla="*/ 809625 w 1392988"/>
              <a:gd name="connsiteY26" fmla="*/ 1724025 h 1990725"/>
              <a:gd name="connsiteX27" fmla="*/ 841375 w 1392988"/>
              <a:gd name="connsiteY27" fmla="*/ 1962150 h 1990725"/>
              <a:gd name="connsiteX28" fmla="*/ 752475 w 1392988"/>
              <a:gd name="connsiteY28" fmla="*/ 1908175 h 1990725"/>
              <a:gd name="connsiteX29" fmla="*/ 749300 w 1392988"/>
              <a:gd name="connsiteY29" fmla="*/ 1476375 h 1990725"/>
              <a:gd name="connsiteX30" fmla="*/ 622300 w 1392988"/>
              <a:gd name="connsiteY30" fmla="*/ 1092200 h 1990725"/>
              <a:gd name="connsiteX31" fmla="*/ 523875 w 1392988"/>
              <a:gd name="connsiteY31" fmla="*/ 1082675 h 1990725"/>
              <a:gd name="connsiteX32" fmla="*/ 317500 w 1392988"/>
              <a:gd name="connsiteY32" fmla="*/ 1428750 h 1990725"/>
              <a:gd name="connsiteX33" fmla="*/ 587375 w 1392988"/>
              <a:gd name="connsiteY33" fmla="*/ 1847850 h 1990725"/>
              <a:gd name="connsiteX34" fmla="*/ 615950 w 1392988"/>
              <a:gd name="connsiteY34" fmla="*/ 1952625 h 1990725"/>
              <a:gd name="connsiteX35" fmla="*/ 549275 w 1392988"/>
              <a:gd name="connsiteY35" fmla="*/ 1943100 h 1990725"/>
              <a:gd name="connsiteX36" fmla="*/ 536575 w 1392988"/>
              <a:gd name="connsiteY36" fmla="*/ 1879600 h 1990725"/>
              <a:gd name="connsiteX37" fmla="*/ 536575 w 1392988"/>
              <a:gd name="connsiteY37" fmla="*/ 1879600 h 1990725"/>
              <a:gd name="connsiteX38" fmla="*/ 196850 w 1392988"/>
              <a:gd name="connsiteY38" fmla="*/ 1387475 h 1990725"/>
              <a:gd name="connsiteX39" fmla="*/ 273050 w 1392988"/>
              <a:gd name="connsiteY39" fmla="*/ 1209675 h 1990725"/>
              <a:gd name="connsiteX40" fmla="*/ 111125 w 1392988"/>
              <a:gd name="connsiteY40" fmla="*/ 1530350 h 1990725"/>
              <a:gd name="connsiteX41" fmla="*/ 215900 w 1392988"/>
              <a:gd name="connsiteY41" fmla="*/ 1990725 h 1990725"/>
              <a:gd name="connsiteX42" fmla="*/ 155575 w 1392988"/>
              <a:gd name="connsiteY42" fmla="*/ 1987550 h 1990725"/>
              <a:gd name="connsiteX43" fmla="*/ 142875 w 1392988"/>
              <a:gd name="connsiteY43" fmla="*/ 1949450 h 1990725"/>
              <a:gd name="connsiteX44" fmla="*/ 117475 w 1392988"/>
              <a:gd name="connsiteY44" fmla="*/ 1933575 h 1990725"/>
              <a:gd name="connsiteX45" fmla="*/ 19050 w 1392988"/>
              <a:gd name="connsiteY45" fmla="*/ 1320800 h 1990725"/>
              <a:gd name="connsiteX46" fmla="*/ 133350 w 1392988"/>
              <a:gd name="connsiteY46" fmla="*/ 1190625 h 1990725"/>
              <a:gd name="connsiteX47" fmla="*/ 34925 w 1392988"/>
              <a:gd name="connsiteY47" fmla="*/ 904875 h 1990725"/>
              <a:gd name="connsiteX48" fmla="*/ 0 w 1392988"/>
              <a:gd name="connsiteY48" fmla="*/ 606425 h 1990725"/>
              <a:gd name="connsiteX0" fmla="*/ 0 w 1392988"/>
              <a:gd name="connsiteY0" fmla="*/ 606425 h 1990725"/>
              <a:gd name="connsiteX1" fmla="*/ 742950 w 1392988"/>
              <a:gd name="connsiteY1" fmla="*/ 676275 h 1990725"/>
              <a:gd name="connsiteX2" fmla="*/ 758825 w 1392988"/>
              <a:gd name="connsiteY2" fmla="*/ 727075 h 1990725"/>
              <a:gd name="connsiteX3" fmla="*/ 901700 w 1392988"/>
              <a:gd name="connsiteY3" fmla="*/ 460375 h 1990725"/>
              <a:gd name="connsiteX4" fmla="*/ 758825 w 1392988"/>
              <a:gd name="connsiteY4" fmla="*/ 409575 h 1990725"/>
              <a:gd name="connsiteX5" fmla="*/ 720725 w 1392988"/>
              <a:gd name="connsiteY5" fmla="*/ 301625 h 1990725"/>
              <a:gd name="connsiteX6" fmla="*/ 1019175 w 1392988"/>
              <a:gd name="connsiteY6" fmla="*/ 228600 h 1990725"/>
              <a:gd name="connsiteX7" fmla="*/ 996950 w 1392988"/>
              <a:gd name="connsiteY7" fmla="*/ 60325 h 1990725"/>
              <a:gd name="connsiteX8" fmla="*/ 1047750 w 1392988"/>
              <a:gd name="connsiteY8" fmla="*/ 0 h 1990725"/>
              <a:gd name="connsiteX9" fmla="*/ 1114425 w 1392988"/>
              <a:gd name="connsiteY9" fmla="*/ 130175 h 1990725"/>
              <a:gd name="connsiteX10" fmla="*/ 1076325 w 1392988"/>
              <a:gd name="connsiteY10" fmla="*/ 244475 h 1990725"/>
              <a:gd name="connsiteX11" fmla="*/ 1152525 w 1392988"/>
              <a:gd name="connsiteY11" fmla="*/ 260350 h 1990725"/>
              <a:gd name="connsiteX12" fmla="*/ 1216025 w 1392988"/>
              <a:gd name="connsiteY12" fmla="*/ 228600 h 1990725"/>
              <a:gd name="connsiteX13" fmla="*/ 1390650 w 1392988"/>
              <a:gd name="connsiteY13" fmla="*/ 250825 h 1990725"/>
              <a:gd name="connsiteX14" fmla="*/ 1377950 w 1392988"/>
              <a:gd name="connsiteY14" fmla="*/ 311150 h 1990725"/>
              <a:gd name="connsiteX15" fmla="*/ 1285875 w 1392988"/>
              <a:gd name="connsiteY15" fmla="*/ 387350 h 1990725"/>
              <a:gd name="connsiteX16" fmla="*/ 1120775 w 1392988"/>
              <a:gd name="connsiteY16" fmla="*/ 358775 h 1990725"/>
              <a:gd name="connsiteX17" fmla="*/ 920750 w 1392988"/>
              <a:gd name="connsiteY17" fmla="*/ 1089025 h 1990725"/>
              <a:gd name="connsiteX18" fmla="*/ 1041400 w 1392988"/>
              <a:gd name="connsiteY18" fmla="*/ 1457325 h 1990725"/>
              <a:gd name="connsiteX19" fmla="*/ 1206500 w 1392988"/>
              <a:gd name="connsiteY19" fmla="*/ 1914525 h 1990725"/>
              <a:gd name="connsiteX20" fmla="*/ 1120775 w 1392988"/>
              <a:gd name="connsiteY20" fmla="*/ 1914525 h 1990725"/>
              <a:gd name="connsiteX21" fmla="*/ 1012825 w 1392988"/>
              <a:gd name="connsiteY21" fmla="*/ 1546225 h 1990725"/>
              <a:gd name="connsiteX22" fmla="*/ 968375 w 1392988"/>
              <a:gd name="connsiteY22" fmla="*/ 1498600 h 1990725"/>
              <a:gd name="connsiteX23" fmla="*/ 968375 w 1392988"/>
              <a:gd name="connsiteY23" fmla="*/ 1422400 h 1990725"/>
              <a:gd name="connsiteX24" fmla="*/ 777875 w 1392988"/>
              <a:gd name="connsiteY24" fmla="*/ 1095375 h 1990725"/>
              <a:gd name="connsiteX25" fmla="*/ 812800 w 1392988"/>
              <a:gd name="connsiteY25" fmla="*/ 1476375 h 1990725"/>
              <a:gd name="connsiteX26" fmla="*/ 809625 w 1392988"/>
              <a:gd name="connsiteY26" fmla="*/ 1724025 h 1990725"/>
              <a:gd name="connsiteX27" fmla="*/ 841375 w 1392988"/>
              <a:gd name="connsiteY27" fmla="*/ 1962150 h 1990725"/>
              <a:gd name="connsiteX28" fmla="*/ 752475 w 1392988"/>
              <a:gd name="connsiteY28" fmla="*/ 1908175 h 1990725"/>
              <a:gd name="connsiteX29" fmla="*/ 749300 w 1392988"/>
              <a:gd name="connsiteY29" fmla="*/ 1476375 h 1990725"/>
              <a:gd name="connsiteX30" fmla="*/ 622300 w 1392988"/>
              <a:gd name="connsiteY30" fmla="*/ 1092200 h 1990725"/>
              <a:gd name="connsiteX31" fmla="*/ 523875 w 1392988"/>
              <a:gd name="connsiteY31" fmla="*/ 1082675 h 1990725"/>
              <a:gd name="connsiteX32" fmla="*/ 317500 w 1392988"/>
              <a:gd name="connsiteY32" fmla="*/ 1428750 h 1990725"/>
              <a:gd name="connsiteX33" fmla="*/ 587375 w 1392988"/>
              <a:gd name="connsiteY33" fmla="*/ 1847850 h 1990725"/>
              <a:gd name="connsiteX34" fmla="*/ 615950 w 1392988"/>
              <a:gd name="connsiteY34" fmla="*/ 1952625 h 1990725"/>
              <a:gd name="connsiteX35" fmla="*/ 549275 w 1392988"/>
              <a:gd name="connsiteY35" fmla="*/ 1943100 h 1990725"/>
              <a:gd name="connsiteX36" fmla="*/ 536575 w 1392988"/>
              <a:gd name="connsiteY36" fmla="*/ 1879600 h 1990725"/>
              <a:gd name="connsiteX37" fmla="*/ 536575 w 1392988"/>
              <a:gd name="connsiteY37" fmla="*/ 1879600 h 1990725"/>
              <a:gd name="connsiteX38" fmla="*/ 196850 w 1392988"/>
              <a:gd name="connsiteY38" fmla="*/ 1387475 h 1990725"/>
              <a:gd name="connsiteX39" fmla="*/ 273050 w 1392988"/>
              <a:gd name="connsiteY39" fmla="*/ 1209675 h 1990725"/>
              <a:gd name="connsiteX40" fmla="*/ 111125 w 1392988"/>
              <a:gd name="connsiteY40" fmla="*/ 1530350 h 1990725"/>
              <a:gd name="connsiteX41" fmla="*/ 215900 w 1392988"/>
              <a:gd name="connsiteY41" fmla="*/ 1990725 h 1990725"/>
              <a:gd name="connsiteX42" fmla="*/ 155575 w 1392988"/>
              <a:gd name="connsiteY42" fmla="*/ 1987550 h 1990725"/>
              <a:gd name="connsiteX43" fmla="*/ 142875 w 1392988"/>
              <a:gd name="connsiteY43" fmla="*/ 1949450 h 1990725"/>
              <a:gd name="connsiteX44" fmla="*/ 117475 w 1392988"/>
              <a:gd name="connsiteY44" fmla="*/ 1933575 h 1990725"/>
              <a:gd name="connsiteX45" fmla="*/ 19050 w 1392988"/>
              <a:gd name="connsiteY45" fmla="*/ 1320800 h 1990725"/>
              <a:gd name="connsiteX46" fmla="*/ 133350 w 1392988"/>
              <a:gd name="connsiteY46" fmla="*/ 1190625 h 1990725"/>
              <a:gd name="connsiteX47" fmla="*/ 34925 w 1392988"/>
              <a:gd name="connsiteY47" fmla="*/ 904875 h 1990725"/>
              <a:gd name="connsiteX48" fmla="*/ 0 w 1392988"/>
              <a:gd name="connsiteY48" fmla="*/ 606425 h 1990725"/>
              <a:gd name="connsiteX0" fmla="*/ 0 w 1392988"/>
              <a:gd name="connsiteY0" fmla="*/ 606425 h 1990725"/>
              <a:gd name="connsiteX1" fmla="*/ 742950 w 1392988"/>
              <a:gd name="connsiteY1" fmla="*/ 676275 h 1990725"/>
              <a:gd name="connsiteX2" fmla="*/ 758825 w 1392988"/>
              <a:gd name="connsiteY2" fmla="*/ 727075 h 1990725"/>
              <a:gd name="connsiteX3" fmla="*/ 901700 w 1392988"/>
              <a:gd name="connsiteY3" fmla="*/ 460375 h 1990725"/>
              <a:gd name="connsiteX4" fmla="*/ 758825 w 1392988"/>
              <a:gd name="connsiteY4" fmla="*/ 409575 h 1990725"/>
              <a:gd name="connsiteX5" fmla="*/ 720725 w 1392988"/>
              <a:gd name="connsiteY5" fmla="*/ 301625 h 1990725"/>
              <a:gd name="connsiteX6" fmla="*/ 1019175 w 1392988"/>
              <a:gd name="connsiteY6" fmla="*/ 228600 h 1990725"/>
              <a:gd name="connsiteX7" fmla="*/ 996950 w 1392988"/>
              <a:gd name="connsiteY7" fmla="*/ 60325 h 1990725"/>
              <a:gd name="connsiteX8" fmla="*/ 1047750 w 1392988"/>
              <a:gd name="connsiteY8" fmla="*/ 0 h 1990725"/>
              <a:gd name="connsiteX9" fmla="*/ 1114425 w 1392988"/>
              <a:gd name="connsiteY9" fmla="*/ 130175 h 1990725"/>
              <a:gd name="connsiteX10" fmla="*/ 1076325 w 1392988"/>
              <a:gd name="connsiteY10" fmla="*/ 244475 h 1990725"/>
              <a:gd name="connsiteX11" fmla="*/ 1152525 w 1392988"/>
              <a:gd name="connsiteY11" fmla="*/ 260350 h 1990725"/>
              <a:gd name="connsiteX12" fmla="*/ 1216025 w 1392988"/>
              <a:gd name="connsiteY12" fmla="*/ 228600 h 1990725"/>
              <a:gd name="connsiteX13" fmla="*/ 1390650 w 1392988"/>
              <a:gd name="connsiteY13" fmla="*/ 250825 h 1990725"/>
              <a:gd name="connsiteX14" fmla="*/ 1377950 w 1392988"/>
              <a:gd name="connsiteY14" fmla="*/ 311150 h 1990725"/>
              <a:gd name="connsiteX15" fmla="*/ 1285875 w 1392988"/>
              <a:gd name="connsiteY15" fmla="*/ 387350 h 1990725"/>
              <a:gd name="connsiteX16" fmla="*/ 1120775 w 1392988"/>
              <a:gd name="connsiteY16" fmla="*/ 358775 h 1990725"/>
              <a:gd name="connsiteX17" fmla="*/ 920750 w 1392988"/>
              <a:gd name="connsiteY17" fmla="*/ 1089025 h 1990725"/>
              <a:gd name="connsiteX18" fmla="*/ 1041400 w 1392988"/>
              <a:gd name="connsiteY18" fmla="*/ 1457325 h 1990725"/>
              <a:gd name="connsiteX19" fmla="*/ 1206500 w 1392988"/>
              <a:gd name="connsiteY19" fmla="*/ 1914525 h 1990725"/>
              <a:gd name="connsiteX20" fmla="*/ 1120775 w 1392988"/>
              <a:gd name="connsiteY20" fmla="*/ 1914525 h 1990725"/>
              <a:gd name="connsiteX21" fmla="*/ 1012825 w 1392988"/>
              <a:gd name="connsiteY21" fmla="*/ 1546225 h 1990725"/>
              <a:gd name="connsiteX22" fmla="*/ 968375 w 1392988"/>
              <a:gd name="connsiteY22" fmla="*/ 1498600 h 1990725"/>
              <a:gd name="connsiteX23" fmla="*/ 968375 w 1392988"/>
              <a:gd name="connsiteY23" fmla="*/ 1422400 h 1990725"/>
              <a:gd name="connsiteX24" fmla="*/ 770731 w 1392988"/>
              <a:gd name="connsiteY24" fmla="*/ 1092994 h 1990725"/>
              <a:gd name="connsiteX25" fmla="*/ 812800 w 1392988"/>
              <a:gd name="connsiteY25" fmla="*/ 1476375 h 1990725"/>
              <a:gd name="connsiteX26" fmla="*/ 809625 w 1392988"/>
              <a:gd name="connsiteY26" fmla="*/ 1724025 h 1990725"/>
              <a:gd name="connsiteX27" fmla="*/ 841375 w 1392988"/>
              <a:gd name="connsiteY27" fmla="*/ 1962150 h 1990725"/>
              <a:gd name="connsiteX28" fmla="*/ 752475 w 1392988"/>
              <a:gd name="connsiteY28" fmla="*/ 1908175 h 1990725"/>
              <a:gd name="connsiteX29" fmla="*/ 749300 w 1392988"/>
              <a:gd name="connsiteY29" fmla="*/ 1476375 h 1990725"/>
              <a:gd name="connsiteX30" fmla="*/ 622300 w 1392988"/>
              <a:gd name="connsiteY30" fmla="*/ 1092200 h 1990725"/>
              <a:gd name="connsiteX31" fmla="*/ 523875 w 1392988"/>
              <a:gd name="connsiteY31" fmla="*/ 1082675 h 1990725"/>
              <a:gd name="connsiteX32" fmla="*/ 317500 w 1392988"/>
              <a:gd name="connsiteY32" fmla="*/ 1428750 h 1990725"/>
              <a:gd name="connsiteX33" fmla="*/ 587375 w 1392988"/>
              <a:gd name="connsiteY33" fmla="*/ 1847850 h 1990725"/>
              <a:gd name="connsiteX34" fmla="*/ 615950 w 1392988"/>
              <a:gd name="connsiteY34" fmla="*/ 1952625 h 1990725"/>
              <a:gd name="connsiteX35" fmla="*/ 549275 w 1392988"/>
              <a:gd name="connsiteY35" fmla="*/ 1943100 h 1990725"/>
              <a:gd name="connsiteX36" fmla="*/ 536575 w 1392988"/>
              <a:gd name="connsiteY36" fmla="*/ 1879600 h 1990725"/>
              <a:gd name="connsiteX37" fmla="*/ 536575 w 1392988"/>
              <a:gd name="connsiteY37" fmla="*/ 1879600 h 1990725"/>
              <a:gd name="connsiteX38" fmla="*/ 196850 w 1392988"/>
              <a:gd name="connsiteY38" fmla="*/ 1387475 h 1990725"/>
              <a:gd name="connsiteX39" fmla="*/ 273050 w 1392988"/>
              <a:gd name="connsiteY39" fmla="*/ 1209675 h 1990725"/>
              <a:gd name="connsiteX40" fmla="*/ 111125 w 1392988"/>
              <a:gd name="connsiteY40" fmla="*/ 1530350 h 1990725"/>
              <a:gd name="connsiteX41" fmla="*/ 215900 w 1392988"/>
              <a:gd name="connsiteY41" fmla="*/ 1990725 h 1990725"/>
              <a:gd name="connsiteX42" fmla="*/ 155575 w 1392988"/>
              <a:gd name="connsiteY42" fmla="*/ 1987550 h 1990725"/>
              <a:gd name="connsiteX43" fmla="*/ 142875 w 1392988"/>
              <a:gd name="connsiteY43" fmla="*/ 1949450 h 1990725"/>
              <a:gd name="connsiteX44" fmla="*/ 117475 w 1392988"/>
              <a:gd name="connsiteY44" fmla="*/ 1933575 h 1990725"/>
              <a:gd name="connsiteX45" fmla="*/ 19050 w 1392988"/>
              <a:gd name="connsiteY45" fmla="*/ 1320800 h 1990725"/>
              <a:gd name="connsiteX46" fmla="*/ 133350 w 1392988"/>
              <a:gd name="connsiteY46" fmla="*/ 1190625 h 1990725"/>
              <a:gd name="connsiteX47" fmla="*/ 34925 w 1392988"/>
              <a:gd name="connsiteY47" fmla="*/ 904875 h 1990725"/>
              <a:gd name="connsiteX48" fmla="*/ 0 w 1392988"/>
              <a:gd name="connsiteY48" fmla="*/ 606425 h 1990725"/>
              <a:gd name="connsiteX0" fmla="*/ 0 w 1392988"/>
              <a:gd name="connsiteY0" fmla="*/ 606425 h 1990725"/>
              <a:gd name="connsiteX1" fmla="*/ 742950 w 1392988"/>
              <a:gd name="connsiteY1" fmla="*/ 676275 h 1990725"/>
              <a:gd name="connsiteX2" fmla="*/ 758825 w 1392988"/>
              <a:gd name="connsiteY2" fmla="*/ 727075 h 1990725"/>
              <a:gd name="connsiteX3" fmla="*/ 901700 w 1392988"/>
              <a:gd name="connsiteY3" fmla="*/ 460375 h 1990725"/>
              <a:gd name="connsiteX4" fmla="*/ 758825 w 1392988"/>
              <a:gd name="connsiteY4" fmla="*/ 409575 h 1990725"/>
              <a:gd name="connsiteX5" fmla="*/ 720725 w 1392988"/>
              <a:gd name="connsiteY5" fmla="*/ 301625 h 1990725"/>
              <a:gd name="connsiteX6" fmla="*/ 1019175 w 1392988"/>
              <a:gd name="connsiteY6" fmla="*/ 228600 h 1990725"/>
              <a:gd name="connsiteX7" fmla="*/ 996950 w 1392988"/>
              <a:gd name="connsiteY7" fmla="*/ 60325 h 1990725"/>
              <a:gd name="connsiteX8" fmla="*/ 1047750 w 1392988"/>
              <a:gd name="connsiteY8" fmla="*/ 0 h 1990725"/>
              <a:gd name="connsiteX9" fmla="*/ 1114425 w 1392988"/>
              <a:gd name="connsiteY9" fmla="*/ 130175 h 1990725"/>
              <a:gd name="connsiteX10" fmla="*/ 1076325 w 1392988"/>
              <a:gd name="connsiteY10" fmla="*/ 244475 h 1990725"/>
              <a:gd name="connsiteX11" fmla="*/ 1152525 w 1392988"/>
              <a:gd name="connsiteY11" fmla="*/ 260350 h 1990725"/>
              <a:gd name="connsiteX12" fmla="*/ 1216025 w 1392988"/>
              <a:gd name="connsiteY12" fmla="*/ 228600 h 1990725"/>
              <a:gd name="connsiteX13" fmla="*/ 1390650 w 1392988"/>
              <a:gd name="connsiteY13" fmla="*/ 250825 h 1990725"/>
              <a:gd name="connsiteX14" fmla="*/ 1377950 w 1392988"/>
              <a:gd name="connsiteY14" fmla="*/ 311150 h 1990725"/>
              <a:gd name="connsiteX15" fmla="*/ 1285875 w 1392988"/>
              <a:gd name="connsiteY15" fmla="*/ 387350 h 1990725"/>
              <a:gd name="connsiteX16" fmla="*/ 1120775 w 1392988"/>
              <a:gd name="connsiteY16" fmla="*/ 358775 h 1990725"/>
              <a:gd name="connsiteX17" fmla="*/ 920750 w 1392988"/>
              <a:gd name="connsiteY17" fmla="*/ 1089025 h 1990725"/>
              <a:gd name="connsiteX18" fmla="*/ 1041400 w 1392988"/>
              <a:gd name="connsiteY18" fmla="*/ 1457325 h 1990725"/>
              <a:gd name="connsiteX19" fmla="*/ 1206500 w 1392988"/>
              <a:gd name="connsiteY19" fmla="*/ 1914525 h 1990725"/>
              <a:gd name="connsiteX20" fmla="*/ 1120775 w 1392988"/>
              <a:gd name="connsiteY20" fmla="*/ 1914525 h 1990725"/>
              <a:gd name="connsiteX21" fmla="*/ 1012825 w 1392988"/>
              <a:gd name="connsiteY21" fmla="*/ 1546225 h 1990725"/>
              <a:gd name="connsiteX22" fmla="*/ 968375 w 1392988"/>
              <a:gd name="connsiteY22" fmla="*/ 1498600 h 1990725"/>
              <a:gd name="connsiteX23" fmla="*/ 956469 w 1392988"/>
              <a:gd name="connsiteY23" fmla="*/ 1422400 h 1990725"/>
              <a:gd name="connsiteX24" fmla="*/ 770731 w 1392988"/>
              <a:gd name="connsiteY24" fmla="*/ 1092994 h 1990725"/>
              <a:gd name="connsiteX25" fmla="*/ 812800 w 1392988"/>
              <a:gd name="connsiteY25" fmla="*/ 1476375 h 1990725"/>
              <a:gd name="connsiteX26" fmla="*/ 809625 w 1392988"/>
              <a:gd name="connsiteY26" fmla="*/ 1724025 h 1990725"/>
              <a:gd name="connsiteX27" fmla="*/ 841375 w 1392988"/>
              <a:gd name="connsiteY27" fmla="*/ 1962150 h 1990725"/>
              <a:gd name="connsiteX28" fmla="*/ 752475 w 1392988"/>
              <a:gd name="connsiteY28" fmla="*/ 1908175 h 1990725"/>
              <a:gd name="connsiteX29" fmla="*/ 749300 w 1392988"/>
              <a:gd name="connsiteY29" fmla="*/ 1476375 h 1990725"/>
              <a:gd name="connsiteX30" fmla="*/ 622300 w 1392988"/>
              <a:gd name="connsiteY30" fmla="*/ 1092200 h 1990725"/>
              <a:gd name="connsiteX31" fmla="*/ 523875 w 1392988"/>
              <a:gd name="connsiteY31" fmla="*/ 1082675 h 1990725"/>
              <a:gd name="connsiteX32" fmla="*/ 317500 w 1392988"/>
              <a:gd name="connsiteY32" fmla="*/ 1428750 h 1990725"/>
              <a:gd name="connsiteX33" fmla="*/ 587375 w 1392988"/>
              <a:gd name="connsiteY33" fmla="*/ 1847850 h 1990725"/>
              <a:gd name="connsiteX34" fmla="*/ 615950 w 1392988"/>
              <a:gd name="connsiteY34" fmla="*/ 1952625 h 1990725"/>
              <a:gd name="connsiteX35" fmla="*/ 549275 w 1392988"/>
              <a:gd name="connsiteY35" fmla="*/ 1943100 h 1990725"/>
              <a:gd name="connsiteX36" fmla="*/ 536575 w 1392988"/>
              <a:gd name="connsiteY36" fmla="*/ 1879600 h 1990725"/>
              <a:gd name="connsiteX37" fmla="*/ 536575 w 1392988"/>
              <a:gd name="connsiteY37" fmla="*/ 1879600 h 1990725"/>
              <a:gd name="connsiteX38" fmla="*/ 196850 w 1392988"/>
              <a:gd name="connsiteY38" fmla="*/ 1387475 h 1990725"/>
              <a:gd name="connsiteX39" fmla="*/ 273050 w 1392988"/>
              <a:gd name="connsiteY39" fmla="*/ 1209675 h 1990725"/>
              <a:gd name="connsiteX40" fmla="*/ 111125 w 1392988"/>
              <a:gd name="connsiteY40" fmla="*/ 1530350 h 1990725"/>
              <a:gd name="connsiteX41" fmla="*/ 215900 w 1392988"/>
              <a:gd name="connsiteY41" fmla="*/ 1990725 h 1990725"/>
              <a:gd name="connsiteX42" fmla="*/ 155575 w 1392988"/>
              <a:gd name="connsiteY42" fmla="*/ 1987550 h 1990725"/>
              <a:gd name="connsiteX43" fmla="*/ 142875 w 1392988"/>
              <a:gd name="connsiteY43" fmla="*/ 1949450 h 1990725"/>
              <a:gd name="connsiteX44" fmla="*/ 117475 w 1392988"/>
              <a:gd name="connsiteY44" fmla="*/ 1933575 h 1990725"/>
              <a:gd name="connsiteX45" fmla="*/ 19050 w 1392988"/>
              <a:gd name="connsiteY45" fmla="*/ 1320800 h 1990725"/>
              <a:gd name="connsiteX46" fmla="*/ 133350 w 1392988"/>
              <a:gd name="connsiteY46" fmla="*/ 1190625 h 1990725"/>
              <a:gd name="connsiteX47" fmla="*/ 34925 w 1392988"/>
              <a:gd name="connsiteY47" fmla="*/ 904875 h 1990725"/>
              <a:gd name="connsiteX48" fmla="*/ 0 w 1392988"/>
              <a:gd name="connsiteY48" fmla="*/ 606425 h 1990725"/>
              <a:gd name="connsiteX0" fmla="*/ 0 w 1392988"/>
              <a:gd name="connsiteY0" fmla="*/ 606425 h 1990725"/>
              <a:gd name="connsiteX1" fmla="*/ 742950 w 1392988"/>
              <a:gd name="connsiteY1" fmla="*/ 676275 h 1990725"/>
              <a:gd name="connsiteX2" fmla="*/ 758825 w 1392988"/>
              <a:gd name="connsiteY2" fmla="*/ 727075 h 1990725"/>
              <a:gd name="connsiteX3" fmla="*/ 901700 w 1392988"/>
              <a:gd name="connsiteY3" fmla="*/ 460375 h 1990725"/>
              <a:gd name="connsiteX4" fmla="*/ 758825 w 1392988"/>
              <a:gd name="connsiteY4" fmla="*/ 409575 h 1990725"/>
              <a:gd name="connsiteX5" fmla="*/ 720725 w 1392988"/>
              <a:gd name="connsiteY5" fmla="*/ 301625 h 1990725"/>
              <a:gd name="connsiteX6" fmla="*/ 1019175 w 1392988"/>
              <a:gd name="connsiteY6" fmla="*/ 228600 h 1990725"/>
              <a:gd name="connsiteX7" fmla="*/ 996950 w 1392988"/>
              <a:gd name="connsiteY7" fmla="*/ 60325 h 1990725"/>
              <a:gd name="connsiteX8" fmla="*/ 1047750 w 1392988"/>
              <a:gd name="connsiteY8" fmla="*/ 0 h 1990725"/>
              <a:gd name="connsiteX9" fmla="*/ 1114425 w 1392988"/>
              <a:gd name="connsiteY9" fmla="*/ 130175 h 1990725"/>
              <a:gd name="connsiteX10" fmla="*/ 1076325 w 1392988"/>
              <a:gd name="connsiteY10" fmla="*/ 244475 h 1990725"/>
              <a:gd name="connsiteX11" fmla="*/ 1152525 w 1392988"/>
              <a:gd name="connsiteY11" fmla="*/ 260350 h 1990725"/>
              <a:gd name="connsiteX12" fmla="*/ 1216025 w 1392988"/>
              <a:gd name="connsiteY12" fmla="*/ 228600 h 1990725"/>
              <a:gd name="connsiteX13" fmla="*/ 1390650 w 1392988"/>
              <a:gd name="connsiteY13" fmla="*/ 250825 h 1990725"/>
              <a:gd name="connsiteX14" fmla="*/ 1377950 w 1392988"/>
              <a:gd name="connsiteY14" fmla="*/ 311150 h 1990725"/>
              <a:gd name="connsiteX15" fmla="*/ 1285875 w 1392988"/>
              <a:gd name="connsiteY15" fmla="*/ 387350 h 1990725"/>
              <a:gd name="connsiteX16" fmla="*/ 1120775 w 1392988"/>
              <a:gd name="connsiteY16" fmla="*/ 358775 h 1990725"/>
              <a:gd name="connsiteX17" fmla="*/ 920750 w 1392988"/>
              <a:gd name="connsiteY17" fmla="*/ 1089025 h 1990725"/>
              <a:gd name="connsiteX18" fmla="*/ 1041400 w 1392988"/>
              <a:gd name="connsiteY18" fmla="*/ 1457325 h 1990725"/>
              <a:gd name="connsiteX19" fmla="*/ 1206500 w 1392988"/>
              <a:gd name="connsiteY19" fmla="*/ 1914525 h 1990725"/>
              <a:gd name="connsiteX20" fmla="*/ 1120775 w 1392988"/>
              <a:gd name="connsiteY20" fmla="*/ 1914525 h 1990725"/>
              <a:gd name="connsiteX21" fmla="*/ 1012825 w 1392988"/>
              <a:gd name="connsiteY21" fmla="*/ 1546225 h 1990725"/>
              <a:gd name="connsiteX22" fmla="*/ 968375 w 1392988"/>
              <a:gd name="connsiteY22" fmla="*/ 1498600 h 1990725"/>
              <a:gd name="connsiteX23" fmla="*/ 956469 w 1392988"/>
              <a:gd name="connsiteY23" fmla="*/ 1422400 h 1990725"/>
              <a:gd name="connsiteX24" fmla="*/ 770731 w 1392988"/>
              <a:gd name="connsiteY24" fmla="*/ 1092994 h 1990725"/>
              <a:gd name="connsiteX25" fmla="*/ 812800 w 1392988"/>
              <a:gd name="connsiteY25" fmla="*/ 1476375 h 1990725"/>
              <a:gd name="connsiteX26" fmla="*/ 809625 w 1392988"/>
              <a:gd name="connsiteY26" fmla="*/ 1724025 h 1990725"/>
              <a:gd name="connsiteX27" fmla="*/ 841375 w 1392988"/>
              <a:gd name="connsiteY27" fmla="*/ 1962150 h 1990725"/>
              <a:gd name="connsiteX28" fmla="*/ 752475 w 1392988"/>
              <a:gd name="connsiteY28" fmla="*/ 1908175 h 1990725"/>
              <a:gd name="connsiteX29" fmla="*/ 749300 w 1392988"/>
              <a:gd name="connsiteY29" fmla="*/ 1476375 h 1990725"/>
              <a:gd name="connsiteX30" fmla="*/ 622300 w 1392988"/>
              <a:gd name="connsiteY30" fmla="*/ 1092200 h 1990725"/>
              <a:gd name="connsiteX31" fmla="*/ 523875 w 1392988"/>
              <a:gd name="connsiteY31" fmla="*/ 1082675 h 1990725"/>
              <a:gd name="connsiteX32" fmla="*/ 317500 w 1392988"/>
              <a:gd name="connsiteY32" fmla="*/ 1428750 h 1990725"/>
              <a:gd name="connsiteX33" fmla="*/ 587375 w 1392988"/>
              <a:gd name="connsiteY33" fmla="*/ 1847850 h 1990725"/>
              <a:gd name="connsiteX34" fmla="*/ 615950 w 1392988"/>
              <a:gd name="connsiteY34" fmla="*/ 1952625 h 1990725"/>
              <a:gd name="connsiteX35" fmla="*/ 549275 w 1392988"/>
              <a:gd name="connsiteY35" fmla="*/ 1943100 h 1990725"/>
              <a:gd name="connsiteX36" fmla="*/ 536575 w 1392988"/>
              <a:gd name="connsiteY36" fmla="*/ 1879600 h 1990725"/>
              <a:gd name="connsiteX37" fmla="*/ 536575 w 1392988"/>
              <a:gd name="connsiteY37" fmla="*/ 1879600 h 1990725"/>
              <a:gd name="connsiteX38" fmla="*/ 196850 w 1392988"/>
              <a:gd name="connsiteY38" fmla="*/ 1387475 h 1990725"/>
              <a:gd name="connsiteX39" fmla="*/ 273050 w 1392988"/>
              <a:gd name="connsiteY39" fmla="*/ 1209675 h 1990725"/>
              <a:gd name="connsiteX40" fmla="*/ 111125 w 1392988"/>
              <a:gd name="connsiteY40" fmla="*/ 1530350 h 1990725"/>
              <a:gd name="connsiteX41" fmla="*/ 215900 w 1392988"/>
              <a:gd name="connsiteY41" fmla="*/ 1990725 h 1990725"/>
              <a:gd name="connsiteX42" fmla="*/ 155575 w 1392988"/>
              <a:gd name="connsiteY42" fmla="*/ 1987550 h 1990725"/>
              <a:gd name="connsiteX43" fmla="*/ 142875 w 1392988"/>
              <a:gd name="connsiteY43" fmla="*/ 1949450 h 1990725"/>
              <a:gd name="connsiteX44" fmla="*/ 117475 w 1392988"/>
              <a:gd name="connsiteY44" fmla="*/ 1933575 h 1990725"/>
              <a:gd name="connsiteX45" fmla="*/ 19050 w 1392988"/>
              <a:gd name="connsiteY45" fmla="*/ 1320800 h 1990725"/>
              <a:gd name="connsiteX46" fmla="*/ 133350 w 1392988"/>
              <a:gd name="connsiteY46" fmla="*/ 1190625 h 1990725"/>
              <a:gd name="connsiteX47" fmla="*/ 34925 w 1392988"/>
              <a:gd name="connsiteY47" fmla="*/ 904875 h 1990725"/>
              <a:gd name="connsiteX48" fmla="*/ 0 w 1392988"/>
              <a:gd name="connsiteY48" fmla="*/ 606425 h 1990725"/>
              <a:gd name="connsiteX0" fmla="*/ 0 w 1392988"/>
              <a:gd name="connsiteY0" fmla="*/ 606425 h 1990725"/>
              <a:gd name="connsiteX1" fmla="*/ 742950 w 1392988"/>
              <a:gd name="connsiteY1" fmla="*/ 676275 h 1990725"/>
              <a:gd name="connsiteX2" fmla="*/ 758825 w 1392988"/>
              <a:gd name="connsiteY2" fmla="*/ 727075 h 1990725"/>
              <a:gd name="connsiteX3" fmla="*/ 901700 w 1392988"/>
              <a:gd name="connsiteY3" fmla="*/ 460375 h 1990725"/>
              <a:gd name="connsiteX4" fmla="*/ 758825 w 1392988"/>
              <a:gd name="connsiteY4" fmla="*/ 409575 h 1990725"/>
              <a:gd name="connsiteX5" fmla="*/ 720725 w 1392988"/>
              <a:gd name="connsiteY5" fmla="*/ 301625 h 1990725"/>
              <a:gd name="connsiteX6" fmla="*/ 1019175 w 1392988"/>
              <a:gd name="connsiteY6" fmla="*/ 228600 h 1990725"/>
              <a:gd name="connsiteX7" fmla="*/ 996950 w 1392988"/>
              <a:gd name="connsiteY7" fmla="*/ 60325 h 1990725"/>
              <a:gd name="connsiteX8" fmla="*/ 1047750 w 1392988"/>
              <a:gd name="connsiteY8" fmla="*/ 0 h 1990725"/>
              <a:gd name="connsiteX9" fmla="*/ 1114425 w 1392988"/>
              <a:gd name="connsiteY9" fmla="*/ 130175 h 1990725"/>
              <a:gd name="connsiteX10" fmla="*/ 1076325 w 1392988"/>
              <a:gd name="connsiteY10" fmla="*/ 244475 h 1990725"/>
              <a:gd name="connsiteX11" fmla="*/ 1152525 w 1392988"/>
              <a:gd name="connsiteY11" fmla="*/ 260350 h 1990725"/>
              <a:gd name="connsiteX12" fmla="*/ 1216025 w 1392988"/>
              <a:gd name="connsiteY12" fmla="*/ 228600 h 1990725"/>
              <a:gd name="connsiteX13" fmla="*/ 1390650 w 1392988"/>
              <a:gd name="connsiteY13" fmla="*/ 250825 h 1990725"/>
              <a:gd name="connsiteX14" fmla="*/ 1377950 w 1392988"/>
              <a:gd name="connsiteY14" fmla="*/ 311150 h 1990725"/>
              <a:gd name="connsiteX15" fmla="*/ 1285875 w 1392988"/>
              <a:gd name="connsiteY15" fmla="*/ 387350 h 1990725"/>
              <a:gd name="connsiteX16" fmla="*/ 1120775 w 1392988"/>
              <a:gd name="connsiteY16" fmla="*/ 358775 h 1990725"/>
              <a:gd name="connsiteX17" fmla="*/ 920750 w 1392988"/>
              <a:gd name="connsiteY17" fmla="*/ 1089025 h 1990725"/>
              <a:gd name="connsiteX18" fmla="*/ 1041400 w 1392988"/>
              <a:gd name="connsiteY18" fmla="*/ 1457325 h 1990725"/>
              <a:gd name="connsiteX19" fmla="*/ 1206500 w 1392988"/>
              <a:gd name="connsiteY19" fmla="*/ 1914525 h 1990725"/>
              <a:gd name="connsiteX20" fmla="*/ 1120775 w 1392988"/>
              <a:gd name="connsiteY20" fmla="*/ 1914525 h 1990725"/>
              <a:gd name="connsiteX21" fmla="*/ 1012825 w 1392988"/>
              <a:gd name="connsiteY21" fmla="*/ 1546225 h 1990725"/>
              <a:gd name="connsiteX22" fmla="*/ 968375 w 1392988"/>
              <a:gd name="connsiteY22" fmla="*/ 1498600 h 1990725"/>
              <a:gd name="connsiteX23" fmla="*/ 956469 w 1392988"/>
              <a:gd name="connsiteY23" fmla="*/ 1422400 h 1990725"/>
              <a:gd name="connsiteX24" fmla="*/ 770731 w 1392988"/>
              <a:gd name="connsiteY24" fmla="*/ 1092994 h 1990725"/>
              <a:gd name="connsiteX25" fmla="*/ 812800 w 1392988"/>
              <a:gd name="connsiteY25" fmla="*/ 1476375 h 1990725"/>
              <a:gd name="connsiteX26" fmla="*/ 809625 w 1392988"/>
              <a:gd name="connsiteY26" fmla="*/ 1724025 h 1990725"/>
              <a:gd name="connsiteX27" fmla="*/ 841375 w 1392988"/>
              <a:gd name="connsiteY27" fmla="*/ 1962150 h 1990725"/>
              <a:gd name="connsiteX28" fmla="*/ 752475 w 1392988"/>
              <a:gd name="connsiteY28" fmla="*/ 1908175 h 1990725"/>
              <a:gd name="connsiteX29" fmla="*/ 749300 w 1392988"/>
              <a:gd name="connsiteY29" fmla="*/ 1476375 h 1990725"/>
              <a:gd name="connsiteX30" fmla="*/ 622300 w 1392988"/>
              <a:gd name="connsiteY30" fmla="*/ 1092200 h 1990725"/>
              <a:gd name="connsiteX31" fmla="*/ 523875 w 1392988"/>
              <a:gd name="connsiteY31" fmla="*/ 1082675 h 1990725"/>
              <a:gd name="connsiteX32" fmla="*/ 317500 w 1392988"/>
              <a:gd name="connsiteY32" fmla="*/ 1428750 h 1990725"/>
              <a:gd name="connsiteX33" fmla="*/ 587375 w 1392988"/>
              <a:gd name="connsiteY33" fmla="*/ 1847850 h 1990725"/>
              <a:gd name="connsiteX34" fmla="*/ 615950 w 1392988"/>
              <a:gd name="connsiteY34" fmla="*/ 1952625 h 1990725"/>
              <a:gd name="connsiteX35" fmla="*/ 549275 w 1392988"/>
              <a:gd name="connsiteY35" fmla="*/ 1943100 h 1990725"/>
              <a:gd name="connsiteX36" fmla="*/ 536575 w 1392988"/>
              <a:gd name="connsiteY36" fmla="*/ 1879600 h 1990725"/>
              <a:gd name="connsiteX37" fmla="*/ 536575 w 1392988"/>
              <a:gd name="connsiteY37" fmla="*/ 1879600 h 1990725"/>
              <a:gd name="connsiteX38" fmla="*/ 196850 w 1392988"/>
              <a:gd name="connsiteY38" fmla="*/ 1387475 h 1990725"/>
              <a:gd name="connsiteX39" fmla="*/ 273050 w 1392988"/>
              <a:gd name="connsiteY39" fmla="*/ 1209675 h 1990725"/>
              <a:gd name="connsiteX40" fmla="*/ 111125 w 1392988"/>
              <a:gd name="connsiteY40" fmla="*/ 1530350 h 1990725"/>
              <a:gd name="connsiteX41" fmla="*/ 215900 w 1392988"/>
              <a:gd name="connsiteY41" fmla="*/ 1990725 h 1990725"/>
              <a:gd name="connsiteX42" fmla="*/ 155575 w 1392988"/>
              <a:gd name="connsiteY42" fmla="*/ 1987550 h 1990725"/>
              <a:gd name="connsiteX43" fmla="*/ 142875 w 1392988"/>
              <a:gd name="connsiteY43" fmla="*/ 1949450 h 1990725"/>
              <a:gd name="connsiteX44" fmla="*/ 117475 w 1392988"/>
              <a:gd name="connsiteY44" fmla="*/ 1933575 h 1990725"/>
              <a:gd name="connsiteX45" fmla="*/ 19050 w 1392988"/>
              <a:gd name="connsiteY45" fmla="*/ 1320800 h 1990725"/>
              <a:gd name="connsiteX46" fmla="*/ 133350 w 1392988"/>
              <a:gd name="connsiteY46" fmla="*/ 1190625 h 1990725"/>
              <a:gd name="connsiteX47" fmla="*/ 34925 w 1392988"/>
              <a:gd name="connsiteY47" fmla="*/ 904875 h 1990725"/>
              <a:gd name="connsiteX48" fmla="*/ 0 w 1392988"/>
              <a:gd name="connsiteY48" fmla="*/ 606425 h 1990725"/>
              <a:gd name="connsiteX0" fmla="*/ 0 w 1392988"/>
              <a:gd name="connsiteY0" fmla="*/ 606425 h 1990725"/>
              <a:gd name="connsiteX1" fmla="*/ 742950 w 1392988"/>
              <a:gd name="connsiteY1" fmla="*/ 676275 h 1990725"/>
              <a:gd name="connsiteX2" fmla="*/ 758825 w 1392988"/>
              <a:gd name="connsiteY2" fmla="*/ 727075 h 1990725"/>
              <a:gd name="connsiteX3" fmla="*/ 901700 w 1392988"/>
              <a:gd name="connsiteY3" fmla="*/ 460375 h 1990725"/>
              <a:gd name="connsiteX4" fmla="*/ 758825 w 1392988"/>
              <a:gd name="connsiteY4" fmla="*/ 409575 h 1990725"/>
              <a:gd name="connsiteX5" fmla="*/ 720725 w 1392988"/>
              <a:gd name="connsiteY5" fmla="*/ 301625 h 1990725"/>
              <a:gd name="connsiteX6" fmla="*/ 1019175 w 1392988"/>
              <a:gd name="connsiteY6" fmla="*/ 228600 h 1990725"/>
              <a:gd name="connsiteX7" fmla="*/ 996950 w 1392988"/>
              <a:gd name="connsiteY7" fmla="*/ 60325 h 1990725"/>
              <a:gd name="connsiteX8" fmla="*/ 1047750 w 1392988"/>
              <a:gd name="connsiteY8" fmla="*/ 0 h 1990725"/>
              <a:gd name="connsiteX9" fmla="*/ 1114425 w 1392988"/>
              <a:gd name="connsiteY9" fmla="*/ 130175 h 1990725"/>
              <a:gd name="connsiteX10" fmla="*/ 1076325 w 1392988"/>
              <a:gd name="connsiteY10" fmla="*/ 244475 h 1990725"/>
              <a:gd name="connsiteX11" fmla="*/ 1152525 w 1392988"/>
              <a:gd name="connsiteY11" fmla="*/ 260350 h 1990725"/>
              <a:gd name="connsiteX12" fmla="*/ 1216025 w 1392988"/>
              <a:gd name="connsiteY12" fmla="*/ 228600 h 1990725"/>
              <a:gd name="connsiteX13" fmla="*/ 1390650 w 1392988"/>
              <a:gd name="connsiteY13" fmla="*/ 250825 h 1990725"/>
              <a:gd name="connsiteX14" fmla="*/ 1377950 w 1392988"/>
              <a:gd name="connsiteY14" fmla="*/ 311150 h 1990725"/>
              <a:gd name="connsiteX15" fmla="*/ 1285875 w 1392988"/>
              <a:gd name="connsiteY15" fmla="*/ 387350 h 1990725"/>
              <a:gd name="connsiteX16" fmla="*/ 1120775 w 1392988"/>
              <a:gd name="connsiteY16" fmla="*/ 358775 h 1990725"/>
              <a:gd name="connsiteX17" fmla="*/ 920750 w 1392988"/>
              <a:gd name="connsiteY17" fmla="*/ 1089025 h 1990725"/>
              <a:gd name="connsiteX18" fmla="*/ 1041400 w 1392988"/>
              <a:gd name="connsiteY18" fmla="*/ 1457325 h 1990725"/>
              <a:gd name="connsiteX19" fmla="*/ 1206500 w 1392988"/>
              <a:gd name="connsiteY19" fmla="*/ 1914525 h 1990725"/>
              <a:gd name="connsiteX20" fmla="*/ 1120775 w 1392988"/>
              <a:gd name="connsiteY20" fmla="*/ 1914525 h 1990725"/>
              <a:gd name="connsiteX21" fmla="*/ 1012825 w 1392988"/>
              <a:gd name="connsiteY21" fmla="*/ 1546225 h 1990725"/>
              <a:gd name="connsiteX22" fmla="*/ 968375 w 1392988"/>
              <a:gd name="connsiteY22" fmla="*/ 1498600 h 1990725"/>
              <a:gd name="connsiteX23" fmla="*/ 956469 w 1392988"/>
              <a:gd name="connsiteY23" fmla="*/ 1422400 h 1990725"/>
              <a:gd name="connsiteX24" fmla="*/ 770731 w 1392988"/>
              <a:gd name="connsiteY24" fmla="*/ 1092994 h 1990725"/>
              <a:gd name="connsiteX25" fmla="*/ 812800 w 1392988"/>
              <a:gd name="connsiteY25" fmla="*/ 1476375 h 1990725"/>
              <a:gd name="connsiteX26" fmla="*/ 809625 w 1392988"/>
              <a:gd name="connsiteY26" fmla="*/ 1724025 h 1990725"/>
              <a:gd name="connsiteX27" fmla="*/ 841375 w 1392988"/>
              <a:gd name="connsiteY27" fmla="*/ 1962150 h 1990725"/>
              <a:gd name="connsiteX28" fmla="*/ 752475 w 1392988"/>
              <a:gd name="connsiteY28" fmla="*/ 1908175 h 1990725"/>
              <a:gd name="connsiteX29" fmla="*/ 749300 w 1392988"/>
              <a:gd name="connsiteY29" fmla="*/ 1476375 h 1990725"/>
              <a:gd name="connsiteX30" fmla="*/ 622300 w 1392988"/>
              <a:gd name="connsiteY30" fmla="*/ 1092200 h 1990725"/>
              <a:gd name="connsiteX31" fmla="*/ 523875 w 1392988"/>
              <a:gd name="connsiteY31" fmla="*/ 1082675 h 1990725"/>
              <a:gd name="connsiteX32" fmla="*/ 317500 w 1392988"/>
              <a:gd name="connsiteY32" fmla="*/ 1428750 h 1990725"/>
              <a:gd name="connsiteX33" fmla="*/ 587375 w 1392988"/>
              <a:gd name="connsiteY33" fmla="*/ 1847850 h 1990725"/>
              <a:gd name="connsiteX34" fmla="*/ 615950 w 1392988"/>
              <a:gd name="connsiteY34" fmla="*/ 1952625 h 1990725"/>
              <a:gd name="connsiteX35" fmla="*/ 549275 w 1392988"/>
              <a:gd name="connsiteY35" fmla="*/ 1943100 h 1990725"/>
              <a:gd name="connsiteX36" fmla="*/ 536575 w 1392988"/>
              <a:gd name="connsiteY36" fmla="*/ 1879600 h 1990725"/>
              <a:gd name="connsiteX37" fmla="*/ 536575 w 1392988"/>
              <a:gd name="connsiteY37" fmla="*/ 1879600 h 1990725"/>
              <a:gd name="connsiteX38" fmla="*/ 196850 w 1392988"/>
              <a:gd name="connsiteY38" fmla="*/ 1387475 h 1990725"/>
              <a:gd name="connsiteX39" fmla="*/ 273050 w 1392988"/>
              <a:gd name="connsiteY39" fmla="*/ 1209675 h 1990725"/>
              <a:gd name="connsiteX40" fmla="*/ 111125 w 1392988"/>
              <a:gd name="connsiteY40" fmla="*/ 1530350 h 1990725"/>
              <a:gd name="connsiteX41" fmla="*/ 215900 w 1392988"/>
              <a:gd name="connsiteY41" fmla="*/ 1990725 h 1990725"/>
              <a:gd name="connsiteX42" fmla="*/ 155575 w 1392988"/>
              <a:gd name="connsiteY42" fmla="*/ 1987550 h 1990725"/>
              <a:gd name="connsiteX43" fmla="*/ 142875 w 1392988"/>
              <a:gd name="connsiteY43" fmla="*/ 1949450 h 1990725"/>
              <a:gd name="connsiteX44" fmla="*/ 117475 w 1392988"/>
              <a:gd name="connsiteY44" fmla="*/ 1933575 h 1990725"/>
              <a:gd name="connsiteX45" fmla="*/ 19050 w 1392988"/>
              <a:gd name="connsiteY45" fmla="*/ 1320800 h 1990725"/>
              <a:gd name="connsiteX46" fmla="*/ 133350 w 1392988"/>
              <a:gd name="connsiteY46" fmla="*/ 1190625 h 1990725"/>
              <a:gd name="connsiteX47" fmla="*/ 34925 w 1392988"/>
              <a:gd name="connsiteY47" fmla="*/ 904875 h 1990725"/>
              <a:gd name="connsiteX48" fmla="*/ 0 w 1392988"/>
              <a:gd name="connsiteY48" fmla="*/ 606425 h 1990725"/>
              <a:gd name="connsiteX0" fmla="*/ 0 w 1392988"/>
              <a:gd name="connsiteY0" fmla="*/ 606425 h 1990725"/>
              <a:gd name="connsiteX1" fmla="*/ 742950 w 1392988"/>
              <a:gd name="connsiteY1" fmla="*/ 676275 h 1990725"/>
              <a:gd name="connsiteX2" fmla="*/ 758825 w 1392988"/>
              <a:gd name="connsiteY2" fmla="*/ 727075 h 1990725"/>
              <a:gd name="connsiteX3" fmla="*/ 901700 w 1392988"/>
              <a:gd name="connsiteY3" fmla="*/ 460375 h 1990725"/>
              <a:gd name="connsiteX4" fmla="*/ 758825 w 1392988"/>
              <a:gd name="connsiteY4" fmla="*/ 409575 h 1990725"/>
              <a:gd name="connsiteX5" fmla="*/ 720725 w 1392988"/>
              <a:gd name="connsiteY5" fmla="*/ 301625 h 1990725"/>
              <a:gd name="connsiteX6" fmla="*/ 1019175 w 1392988"/>
              <a:gd name="connsiteY6" fmla="*/ 228600 h 1990725"/>
              <a:gd name="connsiteX7" fmla="*/ 996950 w 1392988"/>
              <a:gd name="connsiteY7" fmla="*/ 60325 h 1990725"/>
              <a:gd name="connsiteX8" fmla="*/ 1047750 w 1392988"/>
              <a:gd name="connsiteY8" fmla="*/ 0 h 1990725"/>
              <a:gd name="connsiteX9" fmla="*/ 1114425 w 1392988"/>
              <a:gd name="connsiteY9" fmla="*/ 130175 h 1990725"/>
              <a:gd name="connsiteX10" fmla="*/ 1076325 w 1392988"/>
              <a:gd name="connsiteY10" fmla="*/ 244475 h 1990725"/>
              <a:gd name="connsiteX11" fmla="*/ 1152525 w 1392988"/>
              <a:gd name="connsiteY11" fmla="*/ 260350 h 1990725"/>
              <a:gd name="connsiteX12" fmla="*/ 1216025 w 1392988"/>
              <a:gd name="connsiteY12" fmla="*/ 228600 h 1990725"/>
              <a:gd name="connsiteX13" fmla="*/ 1390650 w 1392988"/>
              <a:gd name="connsiteY13" fmla="*/ 250825 h 1990725"/>
              <a:gd name="connsiteX14" fmla="*/ 1377950 w 1392988"/>
              <a:gd name="connsiteY14" fmla="*/ 311150 h 1990725"/>
              <a:gd name="connsiteX15" fmla="*/ 1285875 w 1392988"/>
              <a:gd name="connsiteY15" fmla="*/ 387350 h 1990725"/>
              <a:gd name="connsiteX16" fmla="*/ 1120775 w 1392988"/>
              <a:gd name="connsiteY16" fmla="*/ 358775 h 1990725"/>
              <a:gd name="connsiteX17" fmla="*/ 920750 w 1392988"/>
              <a:gd name="connsiteY17" fmla="*/ 1089025 h 1990725"/>
              <a:gd name="connsiteX18" fmla="*/ 1041400 w 1392988"/>
              <a:gd name="connsiteY18" fmla="*/ 1457325 h 1990725"/>
              <a:gd name="connsiteX19" fmla="*/ 1206500 w 1392988"/>
              <a:gd name="connsiteY19" fmla="*/ 1914525 h 1990725"/>
              <a:gd name="connsiteX20" fmla="*/ 1120775 w 1392988"/>
              <a:gd name="connsiteY20" fmla="*/ 1914525 h 1990725"/>
              <a:gd name="connsiteX21" fmla="*/ 1012825 w 1392988"/>
              <a:gd name="connsiteY21" fmla="*/ 1546225 h 1990725"/>
              <a:gd name="connsiteX22" fmla="*/ 968375 w 1392988"/>
              <a:gd name="connsiteY22" fmla="*/ 1498600 h 1990725"/>
              <a:gd name="connsiteX23" fmla="*/ 956469 w 1392988"/>
              <a:gd name="connsiteY23" fmla="*/ 1422400 h 1990725"/>
              <a:gd name="connsiteX24" fmla="*/ 770731 w 1392988"/>
              <a:gd name="connsiteY24" fmla="*/ 1092994 h 1990725"/>
              <a:gd name="connsiteX25" fmla="*/ 812800 w 1392988"/>
              <a:gd name="connsiteY25" fmla="*/ 1476375 h 1990725"/>
              <a:gd name="connsiteX26" fmla="*/ 809625 w 1392988"/>
              <a:gd name="connsiteY26" fmla="*/ 1724025 h 1990725"/>
              <a:gd name="connsiteX27" fmla="*/ 841375 w 1392988"/>
              <a:gd name="connsiteY27" fmla="*/ 1962150 h 1990725"/>
              <a:gd name="connsiteX28" fmla="*/ 752475 w 1392988"/>
              <a:gd name="connsiteY28" fmla="*/ 1908175 h 1990725"/>
              <a:gd name="connsiteX29" fmla="*/ 749300 w 1392988"/>
              <a:gd name="connsiteY29" fmla="*/ 1476375 h 1990725"/>
              <a:gd name="connsiteX30" fmla="*/ 622300 w 1392988"/>
              <a:gd name="connsiteY30" fmla="*/ 1092200 h 1990725"/>
              <a:gd name="connsiteX31" fmla="*/ 523875 w 1392988"/>
              <a:gd name="connsiteY31" fmla="*/ 1082675 h 1990725"/>
              <a:gd name="connsiteX32" fmla="*/ 317500 w 1392988"/>
              <a:gd name="connsiteY32" fmla="*/ 1428750 h 1990725"/>
              <a:gd name="connsiteX33" fmla="*/ 587375 w 1392988"/>
              <a:gd name="connsiteY33" fmla="*/ 1847850 h 1990725"/>
              <a:gd name="connsiteX34" fmla="*/ 615950 w 1392988"/>
              <a:gd name="connsiteY34" fmla="*/ 1952625 h 1990725"/>
              <a:gd name="connsiteX35" fmla="*/ 549275 w 1392988"/>
              <a:gd name="connsiteY35" fmla="*/ 1943100 h 1990725"/>
              <a:gd name="connsiteX36" fmla="*/ 536575 w 1392988"/>
              <a:gd name="connsiteY36" fmla="*/ 1879600 h 1990725"/>
              <a:gd name="connsiteX37" fmla="*/ 536575 w 1392988"/>
              <a:gd name="connsiteY37" fmla="*/ 1879600 h 1990725"/>
              <a:gd name="connsiteX38" fmla="*/ 196850 w 1392988"/>
              <a:gd name="connsiteY38" fmla="*/ 1387475 h 1990725"/>
              <a:gd name="connsiteX39" fmla="*/ 273050 w 1392988"/>
              <a:gd name="connsiteY39" fmla="*/ 1209675 h 1990725"/>
              <a:gd name="connsiteX40" fmla="*/ 111125 w 1392988"/>
              <a:gd name="connsiteY40" fmla="*/ 1530350 h 1990725"/>
              <a:gd name="connsiteX41" fmla="*/ 215900 w 1392988"/>
              <a:gd name="connsiteY41" fmla="*/ 1990725 h 1990725"/>
              <a:gd name="connsiteX42" fmla="*/ 155575 w 1392988"/>
              <a:gd name="connsiteY42" fmla="*/ 1987550 h 1990725"/>
              <a:gd name="connsiteX43" fmla="*/ 142875 w 1392988"/>
              <a:gd name="connsiteY43" fmla="*/ 1949450 h 1990725"/>
              <a:gd name="connsiteX44" fmla="*/ 117475 w 1392988"/>
              <a:gd name="connsiteY44" fmla="*/ 1933575 h 1990725"/>
              <a:gd name="connsiteX45" fmla="*/ 19050 w 1392988"/>
              <a:gd name="connsiteY45" fmla="*/ 1320800 h 1990725"/>
              <a:gd name="connsiteX46" fmla="*/ 133350 w 1392988"/>
              <a:gd name="connsiteY46" fmla="*/ 1190625 h 1990725"/>
              <a:gd name="connsiteX47" fmla="*/ 34925 w 1392988"/>
              <a:gd name="connsiteY47" fmla="*/ 904875 h 1990725"/>
              <a:gd name="connsiteX48" fmla="*/ 0 w 1392988"/>
              <a:gd name="connsiteY48" fmla="*/ 606425 h 1990725"/>
              <a:gd name="connsiteX0" fmla="*/ 0 w 1392988"/>
              <a:gd name="connsiteY0" fmla="*/ 606425 h 1990725"/>
              <a:gd name="connsiteX1" fmla="*/ 742950 w 1392988"/>
              <a:gd name="connsiteY1" fmla="*/ 676275 h 1990725"/>
              <a:gd name="connsiteX2" fmla="*/ 758825 w 1392988"/>
              <a:gd name="connsiteY2" fmla="*/ 727075 h 1990725"/>
              <a:gd name="connsiteX3" fmla="*/ 901700 w 1392988"/>
              <a:gd name="connsiteY3" fmla="*/ 460375 h 1990725"/>
              <a:gd name="connsiteX4" fmla="*/ 758825 w 1392988"/>
              <a:gd name="connsiteY4" fmla="*/ 409575 h 1990725"/>
              <a:gd name="connsiteX5" fmla="*/ 720725 w 1392988"/>
              <a:gd name="connsiteY5" fmla="*/ 301625 h 1990725"/>
              <a:gd name="connsiteX6" fmla="*/ 1019175 w 1392988"/>
              <a:gd name="connsiteY6" fmla="*/ 228600 h 1990725"/>
              <a:gd name="connsiteX7" fmla="*/ 996950 w 1392988"/>
              <a:gd name="connsiteY7" fmla="*/ 60325 h 1990725"/>
              <a:gd name="connsiteX8" fmla="*/ 1047750 w 1392988"/>
              <a:gd name="connsiteY8" fmla="*/ 0 h 1990725"/>
              <a:gd name="connsiteX9" fmla="*/ 1114425 w 1392988"/>
              <a:gd name="connsiteY9" fmla="*/ 130175 h 1990725"/>
              <a:gd name="connsiteX10" fmla="*/ 1076325 w 1392988"/>
              <a:gd name="connsiteY10" fmla="*/ 244475 h 1990725"/>
              <a:gd name="connsiteX11" fmla="*/ 1152525 w 1392988"/>
              <a:gd name="connsiteY11" fmla="*/ 260350 h 1990725"/>
              <a:gd name="connsiteX12" fmla="*/ 1216025 w 1392988"/>
              <a:gd name="connsiteY12" fmla="*/ 228600 h 1990725"/>
              <a:gd name="connsiteX13" fmla="*/ 1390650 w 1392988"/>
              <a:gd name="connsiteY13" fmla="*/ 250825 h 1990725"/>
              <a:gd name="connsiteX14" fmla="*/ 1377950 w 1392988"/>
              <a:gd name="connsiteY14" fmla="*/ 311150 h 1990725"/>
              <a:gd name="connsiteX15" fmla="*/ 1285875 w 1392988"/>
              <a:gd name="connsiteY15" fmla="*/ 387350 h 1990725"/>
              <a:gd name="connsiteX16" fmla="*/ 1120775 w 1392988"/>
              <a:gd name="connsiteY16" fmla="*/ 358775 h 1990725"/>
              <a:gd name="connsiteX17" fmla="*/ 920750 w 1392988"/>
              <a:gd name="connsiteY17" fmla="*/ 1089025 h 1990725"/>
              <a:gd name="connsiteX18" fmla="*/ 1041400 w 1392988"/>
              <a:gd name="connsiteY18" fmla="*/ 1457325 h 1990725"/>
              <a:gd name="connsiteX19" fmla="*/ 1206500 w 1392988"/>
              <a:gd name="connsiteY19" fmla="*/ 1914525 h 1990725"/>
              <a:gd name="connsiteX20" fmla="*/ 1120775 w 1392988"/>
              <a:gd name="connsiteY20" fmla="*/ 1914525 h 1990725"/>
              <a:gd name="connsiteX21" fmla="*/ 1012825 w 1392988"/>
              <a:gd name="connsiteY21" fmla="*/ 1546225 h 1990725"/>
              <a:gd name="connsiteX22" fmla="*/ 968375 w 1392988"/>
              <a:gd name="connsiteY22" fmla="*/ 1498600 h 1990725"/>
              <a:gd name="connsiteX23" fmla="*/ 956469 w 1392988"/>
              <a:gd name="connsiteY23" fmla="*/ 1422400 h 1990725"/>
              <a:gd name="connsiteX24" fmla="*/ 770731 w 1392988"/>
              <a:gd name="connsiteY24" fmla="*/ 1092994 h 1990725"/>
              <a:gd name="connsiteX25" fmla="*/ 812800 w 1392988"/>
              <a:gd name="connsiteY25" fmla="*/ 1476375 h 1990725"/>
              <a:gd name="connsiteX26" fmla="*/ 809625 w 1392988"/>
              <a:gd name="connsiteY26" fmla="*/ 1724025 h 1990725"/>
              <a:gd name="connsiteX27" fmla="*/ 841375 w 1392988"/>
              <a:gd name="connsiteY27" fmla="*/ 1962150 h 1990725"/>
              <a:gd name="connsiteX28" fmla="*/ 752475 w 1392988"/>
              <a:gd name="connsiteY28" fmla="*/ 1908175 h 1990725"/>
              <a:gd name="connsiteX29" fmla="*/ 749300 w 1392988"/>
              <a:gd name="connsiteY29" fmla="*/ 1476375 h 1990725"/>
              <a:gd name="connsiteX30" fmla="*/ 622300 w 1392988"/>
              <a:gd name="connsiteY30" fmla="*/ 1092200 h 1990725"/>
              <a:gd name="connsiteX31" fmla="*/ 523875 w 1392988"/>
              <a:gd name="connsiteY31" fmla="*/ 1082675 h 1990725"/>
              <a:gd name="connsiteX32" fmla="*/ 317500 w 1392988"/>
              <a:gd name="connsiteY32" fmla="*/ 1428750 h 1990725"/>
              <a:gd name="connsiteX33" fmla="*/ 587375 w 1392988"/>
              <a:gd name="connsiteY33" fmla="*/ 1847850 h 1990725"/>
              <a:gd name="connsiteX34" fmla="*/ 615950 w 1392988"/>
              <a:gd name="connsiteY34" fmla="*/ 1952625 h 1990725"/>
              <a:gd name="connsiteX35" fmla="*/ 549275 w 1392988"/>
              <a:gd name="connsiteY35" fmla="*/ 1943100 h 1990725"/>
              <a:gd name="connsiteX36" fmla="*/ 536575 w 1392988"/>
              <a:gd name="connsiteY36" fmla="*/ 1879600 h 1990725"/>
              <a:gd name="connsiteX37" fmla="*/ 536575 w 1392988"/>
              <a:gd name="connsiteY37" fmla="*/ 1879600 h 1990725"/>
              <a:gd name="connsiteX38" fmla="*/ 196850 w 1392988"/>
              <a:gd name="connsiteY38" fmla="*/ 1387475 h 1990725"/>
              <a:gd name="connsiteX39" fmla="*/ 273050 w 1392988"/>
              <a:gd name="connsiteY39" fmla="*/ 1209675 h 1990725"/>
              <a:gd name="connsiteX40" fmla="*/ 111125 w 1392988"/>
              <a:gd name="connsiteY40" fmla="*/ 1530350 h 1990725"/>
              <a:gd name="connsiteX41" fmla="*/ 215900 w 1392988"/>
              <a:gd name="connsiteY41" fmla="*/ 1990725 h 1990725"/>
              <a:gd name="connsiteX42" fmla="*/ 155575 w 1392988"/>
              <a:gd name="connsiteY42" fmla="*/ 1987550 h 1990725"/>
              <a:gd name="connsiteX43" fmla="*/ 142875 w 1392988"/>
              <a:gd name="connsiteY43" fmla="*/ 1949450 h 1990725"/>
              <a:gd name="connsiteX44" fmla="*/ 117475 w 1392988"/>
              <a:gd name="connsiteY44" fmla="*/ 1933575 h 1990725"/>
              <a:gd name="connsiteX45" fmla="*/ 19050 w 1392988"/>
              <a:gd name="connsiteY45" fmla="*/ 1320800 h 1990725"/>
              <a:gd name="connsiteX46" fmla="*/ 133350 w 1392988"/>
              <a:gd name="connsiteY46" fmla="*/ 1190625 h 1990725"/>
              <a:gd name="connsiteX47" fmla="*/ 34925 w 1392988"/>
              <a:gd name="connsiteY47" fmla="*/ 904875 h 1990725"/>
              <a:gd name="connsiteX48" fmla="*/ 0 w 1392988"/>
              <a:gd name="connsiteY48" fmla="*/ 606425 h 1990725"/>
              <a:gd name="connsiteX0" fmla="*/ 0 w 1392988"/>
              <a:gd name="connsiteY0" fmla="*/ 606425 h 1990725"/>
              <a:gd name="connsiteX1" fmla="*/ 742950 w 1392988"/>
              <a:gd name="connsiteY1" fmla="*/ 676275 h 1990725"/>
              <a:gd name="connsiteX2" fmla="*/ 758825 w 1392988"/>
              <a:gd name="connsiteY2" fmla="*/ 727075 h 1990725"/>
              <a:gd name="connsiteX3" fmla="*/ 901700 w 1392988"/>
              <a:gd name="connsiteY3" fmla="*/ 460375 h 1990725"/>
              <a:gd name="connsiteX4" fmla="*/ 758825 w 1392988"/>
              <a:gd name="connsiteY4" fmla="*/ 409575 h 1990725"/>
              <a:gd name="connsiteX5" fmla="*/ 720725 w 1392988"/>
              <a:gd name="connsiteY5" fmla="*/ 301625 h 1990725"/>
              <a:gd name="connsiteX6" fmla="*/ 1019175 w 1392988"/>
              <a:gd name="connsiteY6" fmla="*/ 228600 h 1990725"/>
              <a:gd name="connsiteX7" fmla="*/ 996950 w 1392988"/>
              <a:gd name="connsiteY7" fmla="*/ 60325 h 1990725"/>
              <a:gd name="connsiteX8" fmla="*/ 1047750 w 1392988"/>
              <a:gd name="connsiteY8" fmla="*/ 0 h 1990725"/>
              <a:gd name="connsiteX9" fmla="*/ 1114425 w 1392988"/>
              <a:gd name="connsiteY9" fmla="*/ 130175 h 1990725"/>
              <a:gd name="connsiteX10" fmla="*/ 1076325 w 1392988"/>
              <a:gd name="connsiteY10" fmla="*/ 244475 h 1990725"/>
              <a:gd name="connsiteX11" fmla="*/ 1152525 w 1392988"/>
              <a:gd name="connsiteY11" fmla="*/ 260350 h 1990725"/>
              <a:gd name="connsiteX12" fmla="*/ 1216025 w 1392988"/>
              <a:gd name="connsiteY12" fmla="*/ 228600 h 1990725"/>
              <a:gd name="connsiteX13" fmla="*/ 1390650 w 1392988"/>
              <a:gd name="connsiteY13" fmla="*/ 250825 h 1990725"/>
              <a:gd name="connsiteX14" fmla="*/ 1377950 w 1392988"/>
              <a:gd name="connsiteY14" fmla="*/ 311150 h 1990725"/>
              <a:gd name="connsiteX15" fmla="*/ 1285875 w 1392988"/>
              <a:gd name="connsiteY15" fmla="*/ 387350 h 1990725"/>
              <a:gd name="connsiteX16" fmla="*/ 1120775 w 1392988"/>
              <a:gd name="connsiteY16" fmla="*/ 358775 h 1990725"/>
              <a:gd name="connsiteX17" fmla="*/ 920750 w 1392988"/>
              <a:gd name="connsiteY17" fmla="*/ 1089025 h 1990725"/>
              <a:gd name="connsiteX18" fmla="*/ 1041400 w 1392988"/>
              <a:gd name="connsiteY18" fmla="*/ 1457325 h 1990725"/>
              <a:gd name="connsiteX19" fmla="*/ 1206500 w 1392988"/>
              <a:gd name="connsiteY19" fmla="*/ 1914525 h 1990725"/>
              <a:gd name="connsiteX20" fmla="*/ 1120775 w 1392988"/>
              <a:gd name="connsiteY20" fmla="*/ 1914525 h 1990725"/>
              <a:gd name="connsiteX21" fmla="*/ 1012825 w 1392988"/>
              <a:gd name="connsiteY21" fmla="*/ 1546225 h 1990725"/>
              <a:gd name="connsiteX22" fmla="*/ 968375 w 1392988"/>
              <a:gd name="connsiteY22" fmla="*/ 1498600 h 1990725"/>
              <a:gd name="connsiteX23" fmla="*/ 956469 w 1392988"/>
              <a:gd name="connsiteY23" fmla="*/ 1422400 h 1990725"/>
              <a:gd name="connsiteX24" fmla="*/ 770731 w 1392988"/>
              <a:gd name="connsiteY24" fmla="*/ 1092994 h 1990725"/>
              <a:gd name="connsiteX25" fmla="*/ 812800 w 1392988"/>
              <a:gd name="connsiteY25" fmla="*/ 1476375 h 1990725"/>
              <a:gd name="connsiteX26" fmla="*/ 809625 w 1392988"/>
              <a:gd name="connsiteY26" fmla="*/ 1724025 h 1990725"/>
              <a:gd name="connsiteX27" fmla="*/ 841375 w 1392988"/>
              <a:gd name="connsiteY27" fmla="*/ 1962150 h 1990725"/>
              <a:gd name="connsiteX28" fmla="*/ 752475 w 1392988"/>
              <a:gd name="connsiteY28" fmla="*/ 1908175 h 1990725"/>
              <a:gd name="connsiteX29" fmla="*/ 749300 w 1392988"/>
              <a:gd name="connsiteY29" fmla="*/ 1476375 h 1990725"/>
              <a:gd name="connsiteX30" fmla="*/ 622300 w 1392988"/>
              <a:gd name="connsiteY30" fmla="*/ 1092200 h 1990725"/>
              <a:gd name="connsiteX31" fmla="*/ 523875 w 1392988"/>
              <a:gd name="connsiteY31" fmla="*/ 1082675 h 1990725"/>
              <a:gd name="connsiteX32" fmla="*/ 317500 w 1392988"/>
              <a:gd name="connsiteY32" fmla="*/ 1428750 h 1990725"/>
              <a:gd name="connsiteX33" fmla="*/ 587375 w 1392988"/>
              <a:gd name="connsiteY33" fmla="*/ 1847850 h 1990725"/>
              <a:gd name="connsiteX34" fmla="*/ 615950 w 1392988"/>
              <a:gd name="connsiteY34" fmla="*/ 1952625 h 1990725"/>
              <a:gd name="connsiteX35" fmla="*/ 549275 w 1392988"/>
              <a:gd name="connsiteY35" fmla="*/ 1943100 h 1990725"/>
              <a:gd name="connsiteX36" fmla="*/ 536575 w 1392988"/>
              <a:gd name="connsiteY36" fmla="*/ 1879600 h 1990725"/>
              <a:gd name="connsiteX37" fmla="*/ 536575 w 1392988"/>
              <a:gd name="connsiteY37" fmla="*/ 1879600 h 1990725"/>
              <a:gd name="connsiteX38" fmla="*/ 196850 w 1392988"/>
              <a:gd name="connsiteY38" fmla="*/ 1387475 h 1990725"/>
              <a:gd name="connsiteX39" fmla="*/ 273050 w 1392988"/>
              <a:gd name="connsiteY39" fmla="*/ 1209675 h 1990725"/>
              <a:gd name="connsiteX40" fmla="*/ 111125 w 1392988"/>
              <a:gd name="connsiteY40" fmla="*/ 1530350 h 1990725"/>
              <a:gd name="connsiteX41" fmla="*/ 215900 w 1392988"/>
              <a:gd name="connsiteY41" fmla="*/ 1990725 h 1990725"/>
              <a:gd name="connsiteX42" fmla="*/ 155575 w 1392988"/>
              <a:gd name="connsiteY42" fmla="*/ 1987550 h 1990725"/>
              <a:gd name="connsiteX43" fmla="*/ 142875 w 1392988"/>
              <a:gd name="connsiteY43" fmla="*/ 1949450 h 1990725"/>
              <a:gd name="connsiteX44" fmla="*/ 117475 w 1392988"/>
              <a:gd name="connsiteY44" fmla="*/ 1933575 h 1990725"/>
              <a:gd name="connsiteX45" fmla="*/ 19050 w 1392988"/>
              <a:gd name="connsiteY45" fmla="*/ 1320800 h 1990725"/>
              <a:gd name="connsiteX46" fmla="*/ 133350 w 1392988"/>
              <a:gd name="connsiteY46" fmla="*/ 1190625 h 1990725"/>
              <a:gd name="connsiteX47" fmla="*/ 34925 w 1392988"/>
              <a:gd name="connsiteY47" fmla="*/ 904875 h 1990725"/>
              <a:gd name="connsiteX48" fmla="*/ 0 w 1392988"/>
              <a:gd name="connsiteY48" fmla="*/ 606425 h 1990725"/>
              <a:gd name="connsiteX0" fmla="*/ 0 w 1392988"/>
              <a:gd name="connsiteY0" fmla="*/ 606425 h 1990725"/>
              <a:gd name="connsiteX1" fmla="*/ 742950 w 1392988"/>
              <a:gd name="connsiteY1" fmla="*/ 676275 h 1990725"/>
              <a:gd name="connsiteX2" fmla="*/ 758825 w 1392988"/>
              <a:gd name="connsiteY2" fmla="*/ 727075 h 1990725"/>
              <a:gd name="connsiteX3" fmla="*/ 901700 w 1392988"/>
              <a:gd name="connsiteY3" fmla="*/ 460375 h 1990725"/>
              <a:gd name="connsiteX4" fmla="*/ 758825 w 1392988"/>
              <a:gd name="connsiteY4" fmla="*/ 409575 h 1990725"/>
              <a:gd name="connsiteX5" fmla="*/ 720725 w 1392988"/>
              <a:gd name="connsiteY5" fmla="*/ 301625 h 1990725"/>
              <a:gd name="connsiteX6" fmla="*/ 1019175 w 1392988"/>
              <a:gd name="connsiteY6" fmla="*/ 228600 h 1990725"/>
              <a:gd name="connsiteX7" fmla="*/ 996950 w 1392988"/>
              <a:gd name="connsiteY7" fmla="*/ 60325 h 1990725"/>
              <a:gd name="connsiteX8" fmla="*/ 1047750 w 1392988"/>
              <a:gd name="connsiteY8" fmla="*/ 0 h 1990725"/>
              <a:gd name="connsiteX9" fmla="*/ 1114425 w 1392988"/>
              <a:gd name="connsiteY9" fmla="*/ 130175 h 1990725"/>
              <a:gd name="connsiteX10" fmla="*/ 1076325 w 1392988"/>
              <a:gd name="connsiteY10" fmla="*/ 244475 h 1990725"/>
              <a:gd name="connsiteX11" fmla="*/ 1152525 w 1392988"/>
              <a:gd name="connsiteY11" fmla="*/ 260350 h 1990725"/>
              <a:gd name="connsiteX12" fmla="*/ 1216025 w 1392988"/>
              <a:gd name="connsiteY12" fmla="*/ 228600 h 1990725"/>
              <a:gd name="connsiteX13" fmla="*/ 1390650 w 1392988"/>
              <a:gd name="connsiteY13" fmla="*/ 250825 h 1990725"/>
              <a:gd name="connsiteX14" fmla="*/ 1377950 w 1392988"/>
              <a:gd name="connsiteY14" fmla="*/ 311150 h 1990725"/>
              <a:gd name="connsiteX15" fmla="*/ 1285875 w 1392988"/>
              <a:gd name="connsiteY15" fmla="*/ 387350 h 1990725"/>
              <a:gd name="connsiteX16" fmla="*/ 1120775 w 1392988"/>
              <a:gd name="connsiteY16" fmla="*/ 358775 h 1990725"/>
              <a:gd name="connsiteX17" fmla="*/ 920750 w 1392988"/>
              <a:gd name="connsiteY17" fmla="*/ 1089025 h 1990725"/>
              <a:gd name="connsiteX18" fmla="*/ 1041400 w 1392988"/>
              <a:gd name="connsiteY18" fmla="*/ 1457325 h 1990725"/>
              <a:gd name="connsiteX19" fmla="*/ 1206500 w 1392988"/>
              <a:gd name="connsiteY19" fmla="*/ 1914525 h 1990725"/>
              <a:gd name="connsiteX20" fmla="*/ 1120775 w 1392988"/>
              <a:gd name="connsiteY20" fmla="*/ 1914525 h 1990725"/>
              <a:gd name="connsiteX21" fmla="*/ 1012825 w 1392988"/>
              <a:gd name="connsiteY21" fmla="*/ 1546225 h 1990725"/>
              <a:gd name="connsiteX22" fmla="*/ 968375 w 1392988"/>
              <a:gd name="connsiteY22" fmla="*/ 1498600 h 1990725"/>
              <a:gd name="connsiteX23" fmla="*/ 956469 w 1392988"/>
              <a:gd name="connsiteY23" fmla="*/ 1422400 h 1990725"/>
              <a:gd name="connsiteX24" fmla="*/ 770731 w 1392988"/>
              <a:gd name="connsiteY24" fmla="*/ 1092994 h 1990725"/>
              <a:gd name="connsiteX25" fmla="*/ 812800 w 1392988"/>
              <a:gd name="connsiteY25" fmla="*/ 1476375 h 1990725"/>
              <a:gd name="connsiteX26" fmla="*/ 809625 w 1392988"/>
              <a:gd name="connsiteY26" fmla="*/ 1724025 h 1990725"/>
              <a:gd name="connsiteX27" fmla="*/ 841375 w 1392988"/>
              <a:gd name="connsiteY27" fmla="*/ 1962150 h 1990725"/>
              <a:gd name="connsiteX28" fmla="*/ 752475 w 1392988"/>
              <a:gd name="connsiteY28" fmla="*/ 1908175 h 1990725"/>
              <a:gd name="connsiteX29" fmla="*/ 749300 w 1392988"/>
              <a:gd name="connsiteY29" fmla="*/ 1476375 h 1990725"/>
              <a:gd name="connsiteX30" fmla="*/ 622300 w 1392988"/>
              <a:gd name="connsiteY30" fmla="*/ 1092200 h 1990725"/>
              <a:gd name="connsiteX31" fmla="*/ 523875 w 1392988"/>
              <a:gd name="connsiteY31" fmla="*/ 1082675 h 1990725"/>
              <a:gd name="connsiteX32" fmla="*/ 317500 w 1392988"/>
              <a:gd name="connsiteY32" fmla="*/ 1428750 h 1990725"/>
              <a:gd name="connsiteX33" fmla="*/ 587375 w 1392988"/>
              <a:gd name="connsiteY33" fmla="*/ 1847850 h 1990725"/>
              <a:gd name="connsiteX34" fmla="*/ 615950 w 1392988"/>
              <a:gd name="connsiteY34" fmla="*/ 1952625 h 1990725"/>
              <a:gd name="connsiteX35" fmla="*/ 549275 w 1392988"/>
              <a:gd name="connsiteY35" fmla="*/ 1943100 h 1990725"/>
              <a:gd name="connsiteX36" fmla="*/ 536575 w 1392988"/>
              <a:gd name="connsiteY36" fmla="*/ 1879600 h 1990725"/>
              <a:gd name="connsiteX37" fmla="*/ 536575 w 1392988"/>
              <a:gd name="connsiteY37" fmla="*/ 1879600 h 1990725"/>
              <a:gd name="connsiteX38" fmla="*/ 196850 w 1392988"/>
              <a:gd name="connsiteY38" fmla="*/ 1387475 h 1990725"/>
              <a:gd name="connsiteX39" fmla="*/ 273050 w 1392988"/>
              <a:gd name="connsiteY39" fmla="*/ 1209675 h 1990725"/>
              <a:gd name="connsiteX40" fmla="*/ 111125 w 1392988"/>
              <a:gd name="connsiteY40" fmla="*/ 1530350 h 1990725"/>
              <a:gd name="connsiteX41" fmla="*/ 215900 w 1392988"/>
              <a:gd name="connsiteY41" fmla="*/ 1990725 h 1990725"/>
              <a:gd name="connsiteX42" fmla="*/ 155575 w 1392988"/>
              <a:gd name="connsiteY42" fmla="*/ 1987550 h 1990725"/>
              <a:gd name="connsiteX43" fmla="*/ 142875 w 1392988"/>
              <a:gd name="connsiteY43" fmla="*/ 1949450 h 1990725"/>
              <a:gd name="connsiteX44" fmla="*/ 117475 w 1392988"/>
              <a:gd name="connsiteY44" fmla="*/ 1933575 h 1990725"/>
              <a:gd name="connsiteX45" fmla="*/ 19050 w 1392988"/>
              <a:gd name="connsiteY45" fmla="*/ 1320800 h 1990725"/>
              <a:gd name="connsiteX46" fmla="*/ 133350 w 1392988"/>
              <a:gd name="connsiteY46" fmla="*/ 1190625 h 1990725"/>
              <a:gd name="connsiteX47" fmla="*/ 34925 w 1392988"/>
              <a:gd name="connsiteY47" fmla="*/ 904875 h 1990725"/>
              <a:gd name="connsiteX48" fmla="*/ 0 w 1392988"/>
              <a:gd name="connsiteY48" fmla="*/ 606425 h 1990725"/>
              <a:gd name="connsiteX0" fmla="*/ 0 w 1392988"/>
              <a:gd name="connsiteY0" fmla="*/ 606425 h 1990725"/>
              <a:gd name="connsiteX1" fmla="*/ 742950 w 1392988"/>
              <a:gd name="connsiteY1" fmla="*/ 676275 h 1990725"/>
              <a:gd name="connsiteX2" fmla="*/ 758825 w 1392988"/>
              <a:gd name="connsiteY2" fmla="*/ 727075 h 1990725"/>
              <a:gd name="connsiteX3" fmla="*/ 901700 w 1392988"/>
              <a:gd name="connsiteY3" fmla="*/ 460375 h 1990725"/>
              <a:gd name="connsiteX4" fmla="*/ 758825 w 1392988"/>
              <a:gd name="connsiteY4" fmla="*/ 409575 h 1990725"/>
              <a:gd name="connsiteX5" fmla="*/ 720725 w 1392988"/>
              <a:gd name="connsiteY5" fmla="*/ 301625 h 1990725"/>
              <a:gd name="connsiteX6" fmla="*/ 1019175 w 1392988"/>
              <a:gd name="connsiteY6" fmla="*/ 228600 h 1990725"/>
              <a:gd name="connsiteX7" fmla="*/ 996950 w 1392988"/>
              <a:gd name="connsiteY7" fmla="*/ 60325 h 1990725"/>
              <a:gd name="connsiteX8" fmla="*/ 1047750 w 1392988"/>
              <a:gd name="connsiteY8" fmla="*/ 0 h 1990725"/>
              <a:gd name="connsiteX9" fmla="*/ 1114425 w 1392988"/>
              <a:gd name="connsiteY9" fmla="*/ 130175 h 1990725"/>
              <a:gd name="connsiteX10" fmla="*/ 1076325 w 1392988"/>
              <a:gd name="connsiteY10" fmla="*/ 244475 h 1990725"/>
              <a:gd name="connsiteX11" fmla="*/ 1152525 w 1392988"/>
              <a:gd name="connsiteY11" fmla="*/ 260350 h 1990725"/>
              <a:gd name="connsiteX12" fmla="*/ 1216025 w 1392988"/>
              <a:gd name="connsiteY12" fmla="*/ 228600 h 1990725"/>
              <a:gd name="connsiteX13" fmla="*/ 1390650 w 1392988"/>
              <a:gd name="connsiteY13" fmla="*/ 250825 h 1990725"/>
              <a:gd name="connsiteX14" fmla="*/ 1377950 w 1392988"/>
              <a:gd name="connsiteY14" fmla="*/ 311150 h 1990725"/>
              <a:gd name="connsiteX15" fmla="*/ 1285875 w 1392988"/>
              <a:gd name="connsiteY15" fmla="*/ 387350 h 1990725"/>
              <a:gd name="connsiteX16" fmla="*/ 1120775 w 1392988"/>
              <a:gd name="connsiteY16" fmla="*/ 358775 h 1990725"/>
              <a:gd name="connsiteX17" fmla="*/ 920750 w 1392988"/>
              <a:gd name="connsiteY17" fmla="*/ 1089025 h 1990725"/>
              <a:gd name="connsiteX18" fmla="*/ 1041400 w 1392988"/>
              <a:gd name="connsiteY18" fmla="*/ 1457325 h 1990725"/>
              <a:gd name="connsiteX19" fmla="*/ 1206500 w 1392988"/>
              <a:gd name="connsiteY19" fmla="*/ 1914525 h 1990725"/>
              <a:gd name="connsiteX20" fmla="*/ 1120775 w 1392988"/>
              <a:gd name="connsiteY20" fmla="*/ 1914525 h 1990725"/>
              <a:gd name="connsiteX21" fmla="*/ 1012825 w 1392988"/>
              <a:gd name="connsiteY21" fmla="*/ 1546225 h 1990725"/>
              <a:gd name="connsiteX22" fmla="*/ 968375 w 1392988"/>
              <a:gd name="connsiteY22" fmla="*/ 1498600 h 1990725"/>
              <a:gd name="connsiteX23" fmla="*/ 956469 w 1392988"/>
              <a:gd name="connsiteY23" fmla="*/ 1422400 h 1990725"/>
              <a:gd name="connsiteX24" fmla="*/ 770731 w 1392988"/>
              <a:gd name="connsiteY24" fmla="*/ 1092994 h 1990725"/>
              <a:gd name="connsiteX25" fmla="*/ 812800 w 1392988"/>
              <a:gd name="connsiteY25" fmla="*/ 1476375 h 1990725"/>
              <a:gd name="connsiteX26" fmla="*/ 809625 w 1392988"/>
              <a:gd name="connsiteY26" fmla="*/ 1724025 h 1990725"/>
              <a:gd name="connsiteX27" fmla="*/ 841375 w 1392988"/>
              <a:gd name="connsiteY27" fmla="*/ 1962150 h 1990725"/>
              <a:gd name="connsiteX28" fmla="*/ 752475 w 1392988"/>
              <a:gd name="connsiteY28" fmla="*/ 1908175 h 1990725"/>
              <a:gd name="connsiteX29" fmla="*/ 749300 w 1392988"/>
              <a:gd name="connsiteY29" fmla="*/ 1476375 h 1990725"/>
              <a:gd name="connsiteX30" fmla="*/ 622300 w 1392988"/>
              <a:gd name="connsiteY30" fmla="*/ 1092200 h 1990725"/>
              <a:gd name="connsiteX31" fmla="*/ 523875 w 1392988"/>
              <a:gd name="connsiteY31" fmla="*/ 1082675 h 1990725"/>
              <a:gd name="connsiteX32" fmla="*/ 317500 w 1392988"/>
              <a:gd name="connsiteY32" fmla="*/ 1428750 h 1990725"/>
              <a:gd name="connsiteX33" fmla="*/ 587375 w 1392988"/>
              <a:gd name="connsiteY33" fmla="*/ 1847850 h 1990725"/>
              <a:gd name="connsiteX34" fmla="*/ 615950 w 1392988"/>
              <a:gd name="connsiteY34" fmla="*/ 1952625 h 1990725"/>
              <a:gd name="connsiteX35" fmla="*/ 549275 w 1392988"/>
              <a:gd name="connsiteY35" fmla="*/ 1943100 h 1990725"/>
              <a:gd name="connsiteX36" fmla="*/ 536575 w 1392988"/>
              <a:gd name="connsiteY36" fmla="*/ 1879600 h 1990725"/>
              <a:gd name="connsiteX37" fmla="*/ 536575 w 1392988"/>
              <a:gd name="connsiteY37" fmla="*/ 1879600 h 1990725"/>
              <a:gd name="connsiteX38" fmla="*/ 196850 w 1392988"/>
              <a:gd name="connsiteY38" fmla="*/ 1387475 h 1990725"/>
              <a:gd name="connsiteX39" fmla="*/ 273050 w 1392988"/>
              <a:gd name="connsiteY39" fmla="*/ 1209675 h 1990725"/>
              <a:gd name="connsiteX40" fmla="*/ 111125 w 1392988"/>
              <a:gd name="connsiteY40" fmla="*/ 1530350 h 1990725"/>
              <a:gd name="connsiteX41" fmla="*/ 215900 w 1392988"/>
              <a:gd name="connsiteY41" fmla="*/ 1990725 h 1990725"/>
              <a:gd name="connsiteX42" fmla="*/ 155575 w 1392988"/>
              <a:gd name="connsiteY42" fmla="*/ 1987550 h 1990725"/>
              <a:gd name="connsiteX43" fmla="*/ 142875 w 1392988"/>
              <a:gd name="connsiteY43" fmla="*/ 1949450 h 1990725"/>
              <a:gd name="connsiteX44" fmla="*/ 117475 w 1392988"/>
              <a:gd name="connsiteY44" fmla="*/ 1933575 h 1990725"/>
              <a:gd name="connsiteX45" fmla="*/ 19050 w 1392988"/>
              <a:gd name="connsiteY45" fmla="*/ 1320800 h 1990725"/>
              <a:gd name="connsiteX46" fmla="*/ 133350 w 1392988"/>
              <a:gd name="connsiteY46" fmla="*/ 1190625 h 1990725"/>
              <a:gd name="connsiteX47" fmla="*/ 34925 w 1392988"/>
              <a:gd name="connsiteY47" fmla="*/ 904875 h 1990725"/>
              <a:gd name="connsiteX48" fmla="*/ 0 w 1392988"/>
              <a:gd name="connsiteY48" fmla="*/ 606425 h 1990725"/>
              <a:gd name="connsiteX0" fmla="*/ 0 w 1392988"/>
              <a:gd name="connsiteY0" fmla="*/ 606425 h 1990725"/>
              <a:gd name="connsiteX1" fmla="*/ 742950 w 1392988"/>
              <a:gd name="connsiteY1" fmla="*/ 676275 h 1990725"/>
              <a:gd name="connsiteX2" fmla="*/ 758825 w 1392988"/>
              <a:gd name="connsiteY2" fmla="*/ 727075 h 1990725"/>
              <a:gd name="connsiteX3" fmla="*/ 901700 w 1392988"/>
              <a:gd name="connsiteY3" fmla="*/ 460375 h 1990725"/>
              <a:gd name="connsiteX4" fmla="*/ 758825 w 1392988"/>
              <a:gd name="connsiteY4" fmla="*/ 409575 h 1990725"/>
              <a:gd name="connsiteX5" fmla="*/ 720725 w 1392988"/>
              <a:gd name="connsiteY5" fmla="*/ 301625 h 1990725"/>
              <a:gd name="connsiteX6" fmla="*/ 1019175 w 1392988"/>
              <a:gd name="connsiteY6" fmla="*/ 228600 h 1990725"/>
              <a:gd name="connsiteX7" fmla="*/ 996950 w 1392988"/>
              <a:gd name="connsiteY7" fmla="*/ 60325 h 1990725"/>
              <a:gd name="connsiteX8" fmla="*/ 1047750 w 1392988"/>
              <a:gd name="connsiteY8" fmla="*/ 0 h 1990725"/>
              <a:gd name="connsiteX9" fmla="*/ 1114425 w 1392988"/>
              <a:gd name="connsiteY9" fmla="*/ 130175 h 1990725"/>
              <a:gd name="connsiteX10" fmla="*/ 1076325 w 1392988"/>
              <a:gd name="connsiteY10" fmla="*/ 244475 h 1990725"/>
              <a:gd name="connsiteX11" fmla="*/ 1152525 w 1392988"/>
              <a:gd name="connsiteY11" fmla="*/ 260350 h 1990725"/>
              <a:gd name="connsiteX12" fmla="*/ 1216025 w 1392988"/>
              <a:gd name="connsiteY12" fmla="*/ 228600 h 1990725"/>
              <a:gd name="connsiteX13" fmla="*/ 1390650 w 1392988"/>
              <a:gd name="connsiteY13" fmla="*/ 250825 h 1990725"/>
              <a:gd name="connsiteX14" fmla="*/ 1377950 w 1392988"/>
              <a:gd name="connsiteY14" fmla="*/ 311150 h 1990725"/>
              <a:gd name="connsiteX15" fmla="*/ 1285875 w 1392988"/>
              <a:gd name="connsiteY15" fmla="*/ 387350 h 1990725"/>
              <a:gd name="connsiteX16" fmla="*/ 1120775 w 1392988"/>
              <a:gd name="connsiteY16" fmla="*/ 358775 h 1990725"/>
              <a:gd name="connsiteX17" fmla="*/ 920750 w 1392988"/>
              <a:gd name="connsiteY17" fmla="*/ 1089025 h 1990725"/>
              <a:gd name="connsiteX18" fmla="*/ 1041400 w 1392988"/>
              <a:gd name="connsiteY18" fmla="*/ 1457325 h 1990725"/>
              <a:gd name="connsiteX19" fmla="*/ 1206500 w 1392988"/>
              <a:gd name="connsiteY19" fmla="*/ 1914525 h 1990725"/>
              <a:gd name="connsiteX20" fmla="*/ 1120775 w 1392988"/>
              <a:gd name="connsiteY20" fmla="*/ 1914525 h 1990725"/>
              <a:gd name="connsiteX21" fmla="*/ 1012825 w 1392988"/>
              <a:gd name="connsiteY21" fmla="*/ 1546225 h 1990725"/>
              <a:gd name="connsiteX22" fmla="*/ 968375 w 1392988"/>
              <a:gd name="connsiteY22" fmla="*/ 1498600 h 1990725"/>
              <a:gd name="connsiteX23" fmla="*/ 956469 w 1392988"/>
              <a:gd name="connsiteY23" fmla="*/ 1422400 h 1990725"/>
              <a:gd name="connsiteX24" fmla="*/ 770731 w 1392988"/>
              <a:gd name="connsiteY24" fmla="*/ 1092994 h 1990725"/>
              <a:gd name="connsiteX25" fmla="*/ 812800 w 1392988"/>
              <a:gd name="connsiteY25" fmla="*/ 1476375 h 1990725"/>
              <a:gd name="connsiteX26" fmla="*/ 809625 w 1392988"/>
              <a:gd name="connsiteY26" fmla="*/ 1724025 h 1990725"/>
              <a:gd name="connsiteX27" fmla="*/ 841375 w 1392988"/>
              <a:gd name="connsiteY27" fmla="*/ 1962150 h 1990725"/>
              <a:gd name="connsiteX28" fmla="*/ 752475 w 1392988"/>
              <a:gd name="connsiteY28" fmla="*/ 1908175 h 1990725"/>
              <a:gd name="connsiteX29" fmla="*/ 749300 w 1392988"/>
              <a:gd name="connsiteY29" fmla="*/ 1476375 h 1990725"/>
              <a:gd name="connsiteX30" fmla="*/ 622300 w 1392988"/>
              <a:gd name="connsiteY30" fmla="*/ 1092200 h 1990725"/>
              <a:gd name="connsiteX31" fmla="*/ 523875 w 1392988"/>
              <a:gd name="connsiteY31" fmla="*/ 1082675 h 1990725"/>
              <a:gd name="connsiteX32" fmla="*/ 317500 w 1392988"/>
              <a:gd name="connsiteY32" fmla="*/ 1428750 h 1990725"/>
              <a:gd name="connsiteX33" fmla="*/ 587375 w 1392988"/>
              <a:gd name="connsiteY33" fmla="*/ 1847850 h 1990725"/>
              <a:gd name="connsiteX34" fmla="*/ 615950 w 1392988"/>
              <a:gd name="connsiteY34" fmla="*/ 1952625 h 1990725"/>
              <a:gd name="connsiteX35" fmla="*/ 549275 w 1392988"/>
              <a:gd name="connsiteY35" fmla="*/ 1943100 h 1990725"/>
              <a:gd name="connsiteX36" fmla="*/ 536575 w 1392988"/>
              <a:gd name="connsiteY36" fmla="*/ 1879600 h 1990725"/>
              <a:gd name="connsiteX37" fmla="*/ 536575 w 1392988"/>
              <a:gd name="connsiteY37" fmla="*/ 1879600 h 1990725"/>
              <a:gd name="connsiteX38" fmla="*/ 196850 w 1392988"/>
              <a:gd name="connsiteY38" fmla="*/ 1387475 h 1990725"/>
              <a:gd name="connsiteX39" fmla="*/ 273050 w 1392988"/>
              <a:gd name="connsiteY39" fmla="*/ 1209675 h 1990725"/>
              <a:gd name="connsiteX40" fmla="*/ 111125 w 1392988"/>
              <a:gd name="connsiteY40" fmla="*/ 1530350 h 1990725"/>
              <a:gd name="connsiteX41" fmla="*/ 215900 w 1392988"/>
              <a:gd name="connsiteY41" fmla="*/ 1990725 h 1990725"/>
              <a:gd name="connsiteX42" fmla="*/ 155575 w 1392988"/>
              <a:gd name="connsiteY42" fmla="*/ 1987550 h 1990725"/>
              <a:gd name="connsiteX43" fmla="*/ 142875 w 1392988"/>
              <a:gd name="connsiteY43" fmla="*/ 1949450 h 1990725"/>
              <a:gd name="connsiteX44" fmla="*/ 117475 w 1392988"/>
              <a:gd name="connsiteY44" fmla="*/ 1933575 h 1990725"/>
              <a:gd name="connsiteX45" fmla="*/ 19050 w 1392988"/>
              <a:gd name="connsiteY45" fmla="*/ 1320800 h 1990725"/>
              <a:gd name="connsiteX46" fmla="*/ 133350 w 1392988"/>
              <a:gd name="connsiteY46" fmla="*/ 1190625 h 1990725"/>
              <a:gd name="connsiteX47" fmla="*/ 34925 w 1392988"/>
              <a:gd name="connsiteY47" fmla="*/ 904875 h 1990725"/>
              <a:gd name="connsiteX48" fmla="*/ 0 w 1392988"/>
              <a:gd name="connsiteY48" fmla="*/ 606425 h 1990725"/>
              <a:gd name="connsiteX0" fmla="*/ 0 w 1392988"/>
              <a:gd name="connsiteY0" fmla="*/ 606425 h 1990725"/>
              <a:gd name="connsiteX1" fmla="*/ 742950 w 1392988"/>
              <a:gd name="connsiteY1" fmla="*/ 676275 h 1990725"/>
              <a:gd name="connsiteX2" fmla="*/ 758825 w 1392988"/>
              <a:gd name="connsiteY2" fmla="*/ 727075 h 1990725"/>
              <a:gd name="connsiteX3" fmla="*/ 901700 w 1392988"/>
              <a:gd name="connsiteY3" fmla="*/ 460375 h 1990725"/>
              <a:gd name="connsiteX4" fmla="*/ 758825 w 1392988"/>
              <a:gd name="connsiteY4" fmla="*/ 409575 h 1990725"/>
              <a:gd name="connsiteX5" fmla="*/ 720725 w 1392988"/>
              <a:gd name="connsiteY5" fmla="*/ 301625 h 1990725"/>
              <a:gd name="connsiteX6" fmla="*/ 1019175 w 1392988"/>
              <a:gd name="connsiteY6" fmla="*/ 228600 h 1990725"/>
              <a:gd name="connsiteX7" fmla="*/ 996950 w 1392988"/>
              <a:gd name="connsiteY7" fmla="*/ 60325 h 1990725"/>
              <a:gd name="connsiteX8" fmla="*/ 1047750 w 1392988"/>
              <a:gd name="connsiteY8" fmla="*/ 0 h 1990725"/>
              <a:gd name="connsiteX9" fmla="*/ 1114425 w 1392988"/>
              <a:gd name="connsiteY9" fmla="*/ 130175 h 1990725"/>
              <a:gd name="connsiteX10" fmla="*/ 1076325 w 1392988"/>
              <a:gd name="connsiteY10" fmla="*/ 244475 h 1990725"/>
              <a:gd name="connsiteX11" fmla="*/ 1152525 w 1392988"/>
              <a:gd name="connsiteY11" fmla="*/ 260350 h 1990725"/>
              <a:gd name="connsiteX12" fmla="*/ 1216025 w 1392988"/>
              <a:gd name="connsiteY12" fmla="*/ 228600 h 1990725"/>
              <a:gd name="connsiteX13" fmla="*/ 1390650 w 1392988"/>
              <a:gd name="connsiteY13" fmla="*/ 250825 h 1990725"/>
              <a:gd name="connsiteX14" fmla="*/ 1377950 w 1392988"/>
              <a:gd name="connsiteY14" fmla="*/ 311150 h 1990725"/>
              <a:gd name="connsiteX15" fmla="*/ 1285875 w 1392988"/>
              <a:gd name="connsiteY15" fmla="*/ 387350 h 1990725"/>
              <a:gd name="connsiteX16" fmla="*/ 1120775 w 1392988"/>
              <a:gd name="connsiteY16" fmla="*/ 358775 h 1990725"/>
              <a:gd name="connsiteX17" fmla="*/ 920750 w 1392988"/>
              <a:gd name="connsiteY17" fmla="*/ 1089025 h 1990725"/>
              <a:gd name="connsiteX18" fmla="*/ 1041400 w 1392988"/>
              <a:gd name="connsiteY18" fmla="*/ 1457325 h 1990725"/>
              <a:gd name="connsiteX19" fmla="*/ 1206500 w 1392988"/>
              <a:gd name="connsiteY19" fmla="*/ 1914525 h 1990725"/>
              <a:gd name="connsiteX20" fmla="*/ 1120775 w 1392988"/>
              <a:gd name="connsiteY20" fmla="*/ 1914525 h 1990725"/>
              <a:gd name="connsiteX21" fmla="*/ 1012825 w 1392988"/>
              <a:gd name="connsiteY21" fmla="*/ 1546225 h 1990725"/>
              <a:gd name="connsiteX22" fmla="*/ 968375 w 1392988"/>
              <a:gd name="connsiteY22" fmla="*/ 1498600 h 1990725"/>
              <a:gd name="connsiteX23" fmla="*/ 956469 w 1392988"/>
              <a:gd name="connsiteY23" fmla="*/ 1422400 h 1990725"/>
              <a:gd name="connsiteX24" fmla="*/ 770731 w 1392988"/>
              <a:gd name="connsiteY24" fmla="*/ 1092994 h 1990725"/>
              <a:gd name="connsiteX25" fmla="*/ 812800 w 1392988"/>
              <a:gd name="connsiteY25" fmla="*/ 1476375 h 1990725"/>
              <a:gd name="connsiteX26" fmla="*/ 809625 w 1392988"/>
              <a:gd name="connsiteY26" fmla="*/ 1724025 h 1990725"/>
              <a:gd name="connsiteX27" fmla="*/ 841375 w 1392988"/>
              <a:gd name="connsiteY27" fmla="*/ 1962150 h 1990725"/>
              <a:gd name="connsiteX28" fmla="*/ 752475 w 1392988"/>
              <a:gd name="connsiteY28" fmla="*/ 1908175 h 1990725"/>
              <a:gd name="connsiteX29" fmla="*/ 749300 w 1392988"/>
              <a:gd name="connsiteY29" fmla="*/ 1476375 h 1990725"/>
              <a:gd name="connsiteX30" fmla="*/ 622300 w 1392988"/>
              <a:gd name="connsiteY30" fmla="*/ 1092200 h 1990725"/>
              <a:gd name="connsiteX31" fmla="*/ 523875 w 1392988"/>
              <a:gd name="connsiteY31" fmla="*/ 1082675 h 1990725"/>
              <a:gd name="connsiteX32" fmla="*/ 317500 w 1392988"/>
              <a:gd name="connsiteY32" fmla="*/ 1428750 h 1990725"/>
              <a:gd name="connsiteX33" fmla="*/ 587375 w 1392988"/>
              <a:gd name="connsiteY33" fmla="*/ 1847850 h 1990725"/>
              <a:gd name="connsiteX34" fmla="*/ 615950 w 1392988"/>
              <a:gd name="connsiteY34" fmla="*/ 1952625 h 1990725"/>
              <a:gd name="connsiteX35" fmla="*/ 549275 w 1392988"/>
              <a:gd name="connsiteY35" fmla="*/ 1943100 h 1990725"/>
              <a:gd name="connsiteX36" fmla="*/ 536575 w 1392988"/>
              <a:gd name="connsiteY36" fmla="*/ 1879600 h 1990725"/>
              <a:gd name="connsiteX37" fmla="*/ 536575 w 1392988"/>
              <a:gd name="connsiteY37" fmla="*/ 1879600 h 1990725"/>
              <a:gd name="connsiteX38" fmla="*/ 196850 w 1392988"/>
              <a:gd name="connsiteY38" fmla="*/ 1387475 h 1990725"/>
              <a:gd name="connsiteX39" fmla="*/ 273050 w 1392988"/>
              <a:gd name="connsiteY39" fmla="*/ 1209675 h 1990725"/>
              <a:gd name="connsiteX40" fmla="*/ 111125 w 1392988"/>
              <a:gd name="connsiteY40" fmla="*/ 1530350 h 1990725"/>
              <a:gd name="connsiteX41" fmla="*/ 215900 w 1392988"/>
              <a:gd name="connsiteY41" fmla="*/ 1990725 h 1990725"/>
              <a:gd name="connsiteX42" fmla="*/ 155575 w 1392988"/>
              <a:gd name="connsiteY42" fmla="*/ 1987550 h 1990725"/>
              <a:gd name="connsiteX43" fmla="*/ 142875 w 1392988"/>
              <a:gd name="connsiteY43" fmla="*/ 1949450 h 1990725"/>
              <a:gd name="connsiteX44" fmla="*/ 117475 w 1392988"/>
              <a:gd name="connsiteY44" fmla="*/ 1933575 h 1990725"/>
              <a:gd name="connsiteX45" fmla="*/ 19050 w 1392988"/>
              <a:gd name="connsiteY45" fmla="*/ 1320800 h 1990725"/>
              <a:gd name="connsiteX46" fmla="*/ 133350 w 1392988"/>
              <a:gd name="connsiteY46" fmla="*/ 1190625 h 1990725"/>
              <a:gd name="connsiteX47" fmla="*/ 34925 w 1392988"/>
              <a:gd name="connsiteY47" fmla="*/ 904875 h 1990725"/>
              <a:gd name="connsiteX48" fmla="*/ 0 w 1392988"/>
              <a:gd name="connsiteY48" fmla="*/ 606425 h 1990725"/>
              <a:gd name="connsiteX0" fmla="*/ 0 w 1392988"/>
              <a:gd name="connsiteY0" fmla="*/ 606425 h 1990725"/>
              <a:gd name="connsiteX1" fmla="*/ 742950 w 1392988"/>
              <a:gd name="connsiteY1" fmla="*/ 676275 h 1990725"/>
              <a:gd name="connsiteX2" fmla="*/ 758825 w 1392988"/>
              <a:gd name="connsiteY2" fmla="*/ 727075 h 1990725"/>
              <a:gd name="connsiteX3" fmla="*/ 901700 w 1392988"/>
              <a:gd name="connsiteY3" fmla="*/ 460375 h 1990725"/>
              <a:gd name="connsiteX4" fmla="*/ 758825 w 1392988"/>
              <a:gd name="connsiteY4" fmla="*/ 409575 h 1990725"/>
              <a:gd name="connsiteX5" fmla="*/ 720725 w 1392988"/>
              <a:gd name="connsiteY5" fmla="*/ 301625 h 1990725"/>
              <a:gd name="connsiteX6" fmla="*/ 1019175 w 1392988"/>
              <a:gd name="connsiteY6" fmla="*/ 228600 h 1990725"/>
              <a:gd name="connsiteX7" fmla="*/ 996950 w 1392988"/>
              <a:gd name="connsiteY7" fmla="*/ 60325 h 1990725"/>
              <a:gd name="connsiteX8" fmla="*/ 1047750 w 1392988"/>
              <a:gd name="connsiteY8" fmla="*/ 0 h 1990725"/>
              <a:gd name="connsiteX9" fmla="*/ 1114425 w 1392988"/>
              <a:gd name="connsiteY9" fmla="*/ 130175 h 1990725"/>
              <a:gd name="connsiteX10" fmla="*/ 1076325 w 1392988"/>
              <a:gd name="connsiteY10" fmla="*/ 244475 h 1990725"/>
              <a:gd name="connsiteX11" fmla="*/ 1152525 w 1392988"/>
              <a:gd name="connsiteY11" fmla="*/ 260350 h 1990725"/>
              <a:gd name="connsiteX12" fmla="*/ 1216025 w 1392988"/>
              <a:gd name="connsiteY12" fmla="*/ 228600 h 1990725"/>
              <a:gd name="connsiteX13" fmla="*/ 1390650 w 1392988"/>
              <a:gd name="connsiteY13" fmla="*/ 250825 h 1990725"/>
              <a:gd name="connsiteX14" fmla="*/ 1377950 w 1392988"/>
              <a:gd name="connsiteY14" fmla="*/ 311150 h 1990725"/>
              <a:gd name="connsiteX15" fmla="*/ 1285875 w 1392988"/>
              <a:gd name="connsiteY15" fmla="*/ 387350 h 1990725"/>
              <a:gd name="connsiteX16" fmla="*/ 1120775 w 1392988"/>
              <a:gd name="connsiteY16" fmla="*/ 358775 h 1990725"/>
              <a:gd name="connsiteX17" fmla="*/ 920750 w 1392988"/>
              <a:gd name="connsiteY17" fmla="*/ 1089025 h 1990725"/>
              <a:gd name="connsiteX18" fmla="*/ 1041400 w 1392988"/>
              <a:gd name="connsiteY18" fmla="*/ 1457325 h 1990725"/>
              <a:gd name="connsiteX19" fmla="*/ 1206500 w 1392988"/>
              <a:gd name="connsiteY19" fmla="*/ 1914525 h 1990725"/>
              <a:gd name="connsiteX20" fmla="*/ 1120775 w 1392988"/>
              <a:gd name="connsiteY20" fmla="*/ 1914525 h 1990725"/>
              <a:gd name="connsiteX21" fmla="*/ 1012825 w 1392988"/>
              <a:gd name="connsiteY21" fmla="*/ 1546225 h 1990725"/>
              <a:gd name="connsiteX22" fmla="*/ 968375 w 1392988"/>
              <a:gd name="connsiteY22" fmla="*/ 1498600 h 1990725"/>
              <a:gd name="connsiteX23" fmla="*/ 956469 w 1392988"/>
              <a:gd name="connsiteY23" fmla="*/ 1422400 h 1990725"/>
              <a:gd name="connsiteX24" fmla="*/ 770731 w 1392988"/>
              <a:gd name="connsiteY24" fmla="*/ 1092994 h 1990725"/>
              <a:gd name="connsiteX25" fmla="*/ 812800 w 1392988"/>
              <a:gd name="connsiteY25" fmla="*/ 1476375 h 1990725"/>
              <a:gd name="connsiteX26" fmla="*/ 809625 w 1392988"/>
              <a:gd name="connsiteY26" fmla="*/ 1724025 h 1990725"/>
              <a:gd name="connsiteX27" fmla="*/ 841375 w 1392988"/>
              <a:gd name="connsiteY27" fmla="*/ 1962150 h 1990725"/>
              <a:gd name="connsiteX28" fmla="*/ 752475 w 1392988"/>
              <a:gd name="connsiteY28" fmla="*/ 1908175 h 1990725"/>
              <a:gd name="connsiteX29" fmla="*/ 749300 w 1392988"/>
              <a:gd name="connsiteY29" fmla="*/ 1476375 h 1990725"/>
              <a:gd name="connsiteX30" fmla="*/ 622300 w 1392988"/>
              <a:gd name="connsiteY30" fmla="*/ 1092200 h 1990725"/>
              <a:gd name="connsiteX31" fmla="*/ 523875 w 1392988"/>
              <a:gd name="connsiteY31" fmla="*/ 1082675 h 1990725"/>
              <a:gd name="connsiteX32" fmla="*/ 317500 w 1392988"/>
              <a:gd name="connsiteY32" fmla="*/ 1428750 h 1990725"/>
              <a:gd name="connsiteX33" fmla="*/ 587375 w 1392988"/>
              <a:gd name="connsiteY33" fmla="*/ 1847850 h 1990725"/>
              <a:gd name="connsiteX34" fmla="*/ 615950 w 1392988"/>
              <a:gd name="connsiteY34" fmla="*/ 1952625 h 1990725"/>
              <a:gd name="connsiteX35" fmla="*/ 549275 w 1392988"/>
              <a:gd name="connsiteY35" fmla="*/ 1943100 h 1990725"/>
              <a:gd name="connsiteX36" fmla="*/ 536575 w 1392988"/>
              <a:gd name="connsiteY36" fmla="*/ 1879600 h 1990725"/>
              <a:gd name="connsiteX37" fmla="*/ 536575 w 1392988"/>
              <a:gd name="connsiteY37" fmla="*/ 1879600 h 1990725"/>
              <a:gd name="connsiteX38" fmla="*/ 208756 w 1392988"/>
              <a:gd name="connsiteY38" fmla="*/ 1401762 h 1990725"/>
              <a:gd name="connsiteX39" fmla="*/ 273050 w 1392988"/>
              <a:gd name="connsiteY39" fmla="*/ 1209675 h 1990725"/>
              <a:gd name="connsiteX40" fmla="*/ 111125 w 1392988"/>
              <a:gd name="connsiteY40" fmla="*/ 1530350 h 1990725"/>
              <a:gd name="connsiteX41" fmla="*/ 215900 w 1392988"/>
              <a:gd name="connsiteY41" fmla="*/ 1990725 h 1990725"/>
              <a:gd name="connsiteX42" fmla="*/ 155575 w 1392988"/>
              <a:gd name="connsiteY42" fmla="*/ 1987550 h 1990725"/>
              <a:gd name="connsiteX43" fmla="*/ 142875 w 1392988"/>
              <a:gd name="connsiteY43" fmla="*/ 1949450 h 1990725"/>
              <a:gd name="connsiteX44" fmla="*/ 117475 w 1392988"/>
              <a:gd name="connsiteY44" fmla="*/ 1933575 h 1990725"/>
              <a:gd name="connsiteX45" fmla="*/ 19050 w 1392988"/>
              <a:gd name="connsiteY45" fmla="*/ 1320800 h 1990725"/>
              <a:gd name="connsiteX46" fmla="*/ 133350 w 1392988"/>
              <a:gd name="connsiteY46" fmla="*/ 1190625 h 1990725"/>
              <a:gd name="connsiteX47" fmla="*/ 34925 w 1392988"/>
              <a:gd name="connsiteY47" fmla="*/ 904875 h 1990725"/>
              <a:gd name="connsiteX48" fmla="*/ 0 w 1392988"/>
              <a:gd name="connsiteY48" fmla="*/ 606425 h 1990725"/>
              <a:gd name="connsiteX0" fmla="*/ 0 w 1392988"/>
              <a:gd name="connsiteY0" fmla="*/ 606425 h 1990725"/>
              <a:gd name="connsiteX1" fmla="*/ 742950 w 1392988"/>
              <a:gd name="connsiteY1" fmla="*/ 676275 h 1990725"/>
              <a:gd name="connsiteX2" fmla="*/ 758825 w 1392988"/>
              <a:gd name="connsiteY2" fmla="*/ 727075 h 1990725"/>
              <a:gd name="connsiteX3" fmla="*/ 901700 w 1392988"/>
              <a:gd name="connsiteY3" fmla="*/ 460375 h 1990725"/>
              <a:gd name="connsiteX4" fmla="*/ 758825 w 1392988"/>
              <a:gd name="connsiteY4" fmla="*/ 409575 h 1990725"/>
              <a:gd name="connsiteX5" fmla="*/ 720725 w 1392988"/>
              <a:gd name="connsiteY5" fmla="*/ 301625 h 1990725"/>
              <a:gd name="connsiteX6" fmla="*/ 1019175 w 1392988"/>
              <a:gd name="connsiteY6" fmla="*/ 228600 h 1990725"/>
              <a:gd name="connsiteX7" fmla="*/ 996950 w 1392988"/>
              <a:gd name="connsiteY7" fmla="*/ 60325 h 1990725"/>
              <a:gd name="connsiteX8" fmla="*/ 1047750 w 1392988"/>
              <a:gd name="connsiteY8" fmla="*/ 0 h 1990725"/>
              <a:gd name="connsiteX9" fmla="*/ 1114425 w 1392988"/>
              <a:gd name="connsiteY9" fmla="*/ 130175 h 1990725"/>
              <a:gd name="connsiteX10" fmla="*/ 1076325 w 1392988"/>
              <a:gd name="connsiteY10" fmla="*/ 244475 h 1990725"/>
              <a:gd name="connsiteX11" fmla="*/ 1152525 w 1392988"/>
              <a:gd name="connsiteY11" fmla="*/ 260350 h 1990725"/>
              <a:gd name="connsiteX12" fmla="*/ 1216025 w 1392988"/>
              <a:gd name="connsiteY12" fmla="*/ 228600 h 1990725"/>
              <a:gd name="connsiteX13" fmla="*/ 1390650 w 1392988"/>
              <a:gd name="connsiteY13" fmla="*/ 250825 h 1990725"/>
              <a:gd name="connsiteX14" fmla="*/ 1377950 w 1392988"/>
              <a:gd name="connsiteY14" fmla="*/ 311150 h 1990725"/>
              <a:gd name="connsiteX15" fmla="*/ 1285875 w 1392988"/>
              <a:gd name="connsiteY15" fmla="*/ 387350 h 1990725"/>
              <a:gd name="connsiteX16" fmla="*/ 1120775 w 1392988"/>
              <a:gd name="connsiteY16" fmla="*/ 358775 h 1990725"/>
              <a:gd name="connsiteX17" fmla="*/ 920750 w 1392988"/>
              <a:gd name="connsiteY17" fmla="*/ 1089025 h 1990725"/>
              <a:gd name="connsiteX18" fmla="*/ 1041400 w 1392988"/>
              <a:gd name="connsiteY18" fmla="*/ 1457325 h 1990725"/>
              <a:gd name="connsiteX19" fmla="*/ 1206500 w 1392988"/>
              <a:gd name="connsiteY19" fmla="*/ 1914525 h 1990725"/>
              <a:gd name="connsiteX20" fmla="*/ 1120775 w 1392988"/>
              <a:gd name="connsiteY20" fmla="*/ 1914525 h 1990725"/>
              <a:gd name="connsiteX21" fmla="*/ 1012825 w 1392988"/>
              <a:gd name="connsiteY21" fmla="*/ 1546225 h 1990725"/>
              <a:gd name="connsiteX22" fmla="*/ 968375 w 1392988"/>
              <a:gd name="connsiteY22" fmla="*/ 1498600 h 1990725"/>
              <a:gd name="connsiteX23" fmla="*/ 956469 w 1392988"/>
              <a:gd name="connsiteY23" fmla="*/ 1422400 h 1990725"/>
              <a:gd name="connsiteX24" fmla="*/ 770731 w 1392988"/>
              <a:gd name="connsiteY24" fmla="*/ 1092994 h 1990725"/>
              <a:gd name="connsiteX25" fmla="*/ 812800 w 1392988"/>
              <a:gd name="connsiteY25" fmla="*/ 1476375 h 1990725"/>
              <a:gd name="connsiteX26" fmla="*/ 809625 w 1392988"/>
              <a:gd name="connsiteY26" fmla="*/ 1724025 h 1990725"/>
              <a:gd name="connsiteX27" fmla="*/ 841375 w 1392988"/>
              <a:gd name="connsiteY27" fmla="*/ 1962150 h 1990725"/>
              <a:gd name="connsiteX28" fmla="*/ 752475 w 1392988"/>
              <a:gd name="connsiteY28" fmla="*/ 1908175 h 1990725"/>
              <a:gd name="connsiteX29" fmla="*/ 749300 w 1392988"/>
              <a:gd name="connsiteY29" fmla="*/ 1476375 h 1990725"/>
              <a:gd name="connsiteX30" fmla="*/ 622300 w 1392988"/>
              <a:gd name="connsiteY30" fmla="*/ 1092200 h 1990725"/>
              <a:gd name="connsiteX31" fmla="*/ 523875 w 1392988"/>
              <a:gd name="connsiteY31" fmla="*/ 1082675 h 1990725"/>
              <a:gd name="connsiteX32" fmla="*/ 317500 w 1392988"/>
              <a:gd name="connsiteY32" fmla="*/ 1428750 h 1990725"/>
              <a:gd name="connsiteX33" fmla="*/ 587375 w 1392988"/>
              <a:gd name="connsiteY33" fmla="*/ 1847850 h 1990725"/>
              <a:gd name="connsiteX34" fmla="*/ 615950 w 1392988"/>
              <a:gd name="connsiteY34" fmla="*/ 1952625 h 1990725"/>
              <a:gd name="connsiteX35" fmla="*/ 549275 w 1392988"/>
              <a:gd name="connsiteY35" fmla="*/ 1943100 h 1990725"/>
              <a:gd name="connsiteX36" fmla="*/ 536575 w 1392988"/>
              <a:gd name="connsiteY36" fmla="*/ 1879600 h 1990725"/>
              <a:gd name="connsiteX37" fmla="*/ 536575 w 1392988"/>
              <a:gd name="connsiteY37" fmla="*/ 1879600 h 1990725"/>
              <a:gd name="connsiteX38" fmla="*/ 196849 w 1392988"/>
              <a:gd name="connsiteY38" fmla="*/ 1411287 h 1990725"/>
              <a:gd name="connsiteX39" fmla="*/ 273050 w 1392988"/>
              <a:gd name="connsiteY39" fmla="*/ 1209675 h 1990725"/>
              <a:gd name="connsiteX40" fmla="*/ 111125 w 1392988"/>
              <a:gd name="connsiteY40" fmla="*/ 1530350 h 1990725"/>
              <a:gd name="connsiteX41" fmla="*/ 215900 w 1392988"/>
              <a:gd name="connsiteY41" fmla="*/ 1990725 h 1990725"/>
              <a:gd name="connsiteX42" fmla="*/ 155575 w 1392988"/>
              <a:gd name="connsiteY42" fmla="*/ 1987550 h 1990725"/>
              <a:gd name="connsiteX43" fmla="*/ 142875 w 1392988"/>
              <a:gd name="connsiteY43" fmla="*/ 1949450 h 1990725"/>
              <a:gd name="connsiteX44" fmla="*/ 117475 w 1392988"/>
              <a:gd name="connsiteY44" fmla="*/ 1933575 h 1990725"/>
              <a:gd name="connsiteX45" fmla="*/ 19050 w 1392988"/>
              <a:gd name="connsiteY45" fmla="*/ 1320800 h 1990725"/>
              <a:gd name="connsiteX46" fmla="*/ 133350 w 1392988"/>
              <a:gd name="connsiteY46" fmla="*/ 1190625 h 1990725"/>
              <a:gd name="connsiteX47" fmla="*/ 34925 w 1392988"/>
              <a:gd name="connsiteY47" fmla="*/ 904875 h 1990725"/>
              <a:gd name="connsiteX48" fmla="*/ 0 w 1392988"/>
              <a:gd name="connsiteY48" fmla="*/ 606425 h 1990725"/>
              <a:gd name="connsiteX0" fmla="*/ 0 w 1392988"/>
              <a:gd name="connsiteY0" fmla="*/ 606425 h 1990725"/>
              <a:gd name="connsiteX1" fmla="*/ 742950 w 1392988"/>
              <a:gd name="connsiteY1" fmla="*/ 676275 h 1990725"/>
              <a:gd name="connsiteX2" fmla="*/ 758825 w 1392988"/>
              <a:gd name="connsiteY2" fmla="*/ 727075 h 1990725"/>
              <a:gd name="connsiteX3" fmla="*/ 901700 w 1392988"/>
              <a:gd name="connsiteY3" fmla="*/ 460375 h 1990725"/>
              <a:gd name="connsiteX4" fmla="*/ 758825 w 1392988"/>
              <a:gd name="connsiteY4" fmla="*/ 409575 h 1990725"/>
              <a:gd name="connsiteX5" fmla="*/ 720725 w 1392988"/>
              <a:gd name="connsiteY5" fmla="*/ 301625 h 1990725"/>
              <a:gd name="connsiteX6" fmla="*/ 1019175 w 1392988"/>
              <a:gd name="connsiteY6" fmla="*/ 228600 h 1990725"/>
              <a:gd name="connsiteX7" fmla="*/ 996950 w 1392988"/>
              <a:gd name="connsiteY7" fmla="*/ 60325 h 1990725"/>
              <a:gd name="connsiteX8" fmla="*/ 1047750 w 1392988"/>
              <a:gd name="connsiteY8" fmla="*/ 0 h 1990725"/>
              <a:gd name="connsiteX9" fmla="*/ 1114425 w 1392988"/>
              <a:gd name="connsiteY9" fmla="*/ 130175 h 1990725"/>
              <a:gd name="connsiteX10" fmla="*/ 1076325 w 1392988"/>
              <a:gd name="connsiteY10" fmla="*/ 244475 h 1990725"/>
              <a:gd name="connsiteX11" fmla="*/ 1152525 w 1392988"/>
              <a:gd name="connsiteY11" fmla="*/ 260350 h 1990725"/>
              <a:gd name="connsiteX12" fmla="*/ 1216025 w 1392988"/>
              <a:gd name="connsiteY12" fmla="*/ 228600 h 1990725"/>
              <a:gd name="connsiteX13" fmla="*/ 1390650 w 1392988"/>
              <a:gd name="connsiteY13" fmla="*/ 250825 h 1990725"/>
              <a:gd name="connsiteX14" fmla="*/ 1377950 w 1392988"/>
              <a:gd name="connsiteY14" fmla="*/ 311150 h 1990725"/>
              <a:gd name="connsiteX15" fmla="*/ 1285875 w 1392988"/>
              <a:gd name="connsiteY15" fmla="*/ 387350 h 1990725"/>
              <a:gd name="connsiteX16" fmla="*/ 1120775 w 1392988"/>
              <a:gd name="connsiteY16" fmla="*/ 358775 h 1990725"/>
              <a:gd name="connsiteX17" fmla="*/ 920750 w 1392988"/>
              <a:gd name="connsiteY17" fmla="*/ 1089025 h 1990725"/>
              <a:gd name="connsiteX18" fmla="*/ 1041400 w 1392988"/>
              <a:gd name="connsiteY18" fmla="*/ 1457325 h 1990725"/>
              <a:gd name="connsiteX19" fmla="*/ 1206500 w 1392988"/>
              <a:gd name="connsiteY19" fmla="*/ 1914525 h 1990725"/>
              <a:gd name="connsiteX20" fmla="*/ 1120775 w 1392988"/>
              <a:gd name="connsiteY20" fmla="*/ 1914525 h 1990725"/>
              <a:gd name="connsiteX21" fmla="*/ 1012825 w 1392988"/>
              <a:gd name="connsiteY21" fmla="*/ 1546225 h 1990725"/>
              <a:gd name="connsiteX22" fmla="*/ 968375 w 1392988"/>
              <a:gd name="connsiteY22" fmla="*/ 1498600 h 1990725"/>
              <a:gd name="connsiteX23" fmla="*/ 956469 w 1392988"/>
              <a:gd name="connsiteY23" fmla="*/ 1422400 h 1990725"/>
              <a:gd name="connsiteX24" fmla="*/ 770731 w 1392988"/>
              <a:gd name="connsiteY24" fmla="*/ 1092994 h 1990725"/>
              <a:gd name="connsiteX25" fmla="*/ 812800 w 1392988"/>
              <a:gd name="connsiteY25" fmla="*/ 1476375 h 1990725"/>
              <a:gd name="connsiteX26" fmla="*/ 809625 w 1392988"/>
              <a:gd name="connsiteY26" fmla="*/ 1724025 h 1990725"/>
              <a:gd name="connsiteX27" fmla="*/ 841375 w 1392988"/>
              <a:gd name="connsiteY27" fmla="*/ 1962150 h 1990725"/>
              <a:gd name="connsiteX28" fmla="*/ 752475 w 1392988"/>
              <a:gd name="connsiteY28" fmla="*/ 1908175 h 1990725"/>
              <a:gd name="connsiteX29" fmla="*/ 749300 w 1392988"/>
              <a:gd name="connsiteY29" fmla="*/ 1476375 h 1990725"/>
              <a:gd name="connsiteX30" fmla="*/ 622300 w 1392988"/>
              <a:gd name="connsiteY30" fmla="*/ 1092200 h 1990725"/>
              <a:gd name="connsiteX31" fmla="*/ 523875 w 1392988"/>
              <a:gd name="connsiteY31" fmla="*/ 1082675 h 1990725"/>
              <a:gd name="connsiteX32" fmla="*/ 317500 w 1392988"/>
              <a:gd name="connsiteY32" fmla="*/ 1428750 h 1990725"/>
              <a:gd name="connsiteX33" fmla="*/ 587375 w 1392988"/>
              <a:gd name="connsiteY33" fmla="*/ 1847850 h 1990725"/>
              <a:gd name="connsiteX34" fmla="*/ 615950 w 1392988"/>
              <a:gd name="connsiteY34" fmla="*/ 1952625 h 1990725"/>
              <a:gd name="connsiteX35" fmla="*/ 549275 w 1392988"/>
              <a:gd name="connsiteY35" fmla="*/ 1943100 h 1990725"/>
              <a:gd name="connsiteX36" fmla="*/ 536575 w 1392988"/>
              <a:gd name="connsiteY36" fmla="*/ 1879600 h 1990725"/>
              <a:gd name="connsiteX37" fmla="*/ 524669 w 1392988"/>
              <a:gd name="connsiteY37" fmla="*/ 1877219 h 1990725"/>
              <a:gd name="connsiteX38" fmla="*/ 196849 w 1392988"/>
              <a:gd name="connsiteY38" fmla="*/ 1411287 h 1990725"/>
              <a:gd name="connsiteX39" fmla="*/ 273050 w 1392988"/>
              <a:gd name="connsiteY39" fmla="*/ 1209675 h 1990725"/>
              <a:gd name="connsiteX40" fmla="*/ 111125 w 1392988"/>
              <a:gd name="connsiteY40" fmla="*/ 1530350 h 1990725"/>
              <a:gd name="connsiteX41" fmla="*/ 215900 w 1392988"/>
              <a:gd name="connsiteY41" fmla="*/ 1990725 h 1990725"/>
              <a:gd name="connsiteX42" fmla="*/ 155575 w 1392988"/>
              <a:gd name="connsiteY42" fmla="*/ 1987550 h 1990725"/>
              <a:gd name="connsiteX43" fmla="*/ 142875 w 1392988"/>
              <a:gd name="connsiteY43" fmla="*/ 1949450 h 1990725"/>
              <a:gd name="connsiteX44" fmla="*/ 117475 w 1392988"/>
              <a:gd name="connsiteY44" fmla="*/ 1933575 h 1990725"/>
              <a:gd name="connsiteX45" fmla="*/ 19050 w 1392988"/>
              <a:gd name="connsiteY45" fmla="*/ 1320800 h 1990725"/>
              <a:gd name="connsiteX46" fmla="*/ 133350 w 1392988"/>
              <a:gd name="connsiteY46" fmla="*/ 1190625 h 1990725"/>
              <a:gd name="connsiteX47" fmla="*/ 34925 w 1392988"/>
              <a:gd name="connsiteY47" fmla="*/ 904875 h 1990725"/>
              <a:gd name="connsiteX48" fmla="*/ 0 w 1392988"/>
              <a:gd name="connsiteY48" fmla="*/ 606425 h 1990725"/>
              <a:gd name="connsiteX0" fmla="*/ 0 w 1392988"/>
              <a:gd name="connsiteY0" fmla="*/ 606425 h 1990725"/>
              <a:gd name="connsiteX1" fmla="*/ 742950 w 1392988"/>
              <a:gd name="connsiteY1" fmla="*/ 676275 h 1990725"/>
              <a:gd name="connsiteX2" fmla="*/ 758825 w 1392988"/>
              <a:gd name="connsiteY2" fmla="*/ 727075 h 1990725"/>
              <a:gd name="connsiteX3" fmla="*/ 901700 w 1392988"/>
              <a:gd name="connsiteY3" fmla="*/ 460375 h 1990725"/>
              <a:gd name="connsiteX4" fmla="*/ 758825 w 1392988"/>
              <a:gd name="connsiteY4" fmla="*/ 409575 h 1990725"/>
              <a:gd name="connsiteX5" fmla="*/ 720725 w 1392988"/>
              <a:gd name="connsiteY5" fmla="*/ 301625 h 1990725"/>
              <a:gd name="connsiteX6" fmla="*/ 1019175 w 1392988"/>
              <a:gd name="connsiteY6" fmla="*/ 228600 h 1990725"/>
              <a:gd name="connsiteX7" fmla="*/ 996950 w 1392988"/>
              <a:gd name="connsiteY7" fmla="*/ 60325 h 1990725"/>
              <a:gd name="connsiteX8" fmla="*/ 1047750 w 1392988"/>
              <a:gd name="connsiteY8" fmla="*/ 0 h 1990725"/>
              <a:gd name="connsiteX9" fmla="*/ 1114425 w 1392988"/>
              <a:gd name="connsiteY9" fmla="*/ 130175 h 1990725"/>
              <a:gd name="connsiteX10" fmla="*/ 1076325 w 1392988"/>
              <a:gd name="connsiteY10" fmla="*/ 244475 h 1990725"/>
              <a:gd name="connsiteX11" fmla="*/ 1152525 w 1392988"/>
              <a:gd name="connsiteY11" fmla="*/ 260350 h 1990725"/>
              <a:gd name="connsiteX12" fmla="*/ 1216025 w 1392988"/>
              <a:gd name="connsiteY12" fmla="*/ 228600 h 1990725"/>
              <a:gd name="connsiteX13" fmla="*/ 1390650 w 1392988"/>
              <a:gd name="connsiteY13" fmla="*/ 250825 h 1990725"/>
              <a:gd name="connsiteX14" fmla="*/ 1377950 w 1392988"/>
              <a:gd name="connsiteY14" fmla="*/ 311150 h 1990725"/>
              <a:gd name="connsiteX15" fmla="*/ 1285875 w 1392988"/>
              <a:gd name="connsiteY15" fmla="*/ 387350 h 1990725"/>
              <a:gd name="connsiteX16" fmla="*/ 1120775 w 1392988"/>
              <a:gd name="connsiteY16" fmla="*/ 358775 h 1990725"/>
              <a:gd name="connsiteX17" fmla="*/ 920750 w 1392988"/>
              <a:gd name="connsiteY17" fmla="*/ 1089025 h 1990725"/>
              <a:gd name="connsiteX18" fmla="*/ 1041400 w 1392988"/>
              <a:gd name="connsiteY18" fmla="*/ 1457325 h 1990725"/>
              <a:gd name="connsiteX19" fmla="*/ 1206500 w 1392988"/>
              <a:gd name="connsiteY19" fmla="*/ 1914525 h 1990725"/>
              <a:gd name="connsiteX20" fmla="*/ 1120775 w 1392988"/>
              <a:gd name="connsiteY20" fmla="*/ 1914525 h 1990725"/>
              <a:gd name="connsiteX21" fmla="*/ 1012825 w 1392988"/>
              <a:gd name="connsiteY21" fmla="*/ 1546225 h 1990725"/>
              <a:gd name="connsiteX22" fmla="*/ 968375 w 1392988"/>
              <a:gd name="connsiteY22" fmla="*/ 1498600 h 1990725"/>
              <a:gd name="connsiteX23" fmla="*/ 956469 w 1392988"/>
              <a:gd name="connsiteY23" fmla="*/ 1422400 h 1990725"/>
              <a:gd name="connsiteX24" fmla="*/ 770731 w 1392988"/>
              <a:gd name="connsiteY24" fmla="*/ 1092994 h 1990725"/>
              <a:gd name="connsiteX25" fmla="*/ 812800 w 1392988"/>
              <a:gd name="connsiteY25" fmla="*/ 1476375 h 1990725"/>
              <a:gd name="connsiteX26" fmla="*/ 809625 w 1392988"/>
              <a:gd name="connsiteY26" fmla="*/ 1724025 h 1990725"/>
              <a:gd name="connsiteX27" fmla="*/ 841375 w 1392988"/>
              <a:gd name="connsiteY27" fmla="*/ 1962150 h 1990725"/>
              <a:gd name="connsiteX28" fmla="*/ 752475 w 1392988"/>
              <a:gd name="connsiteY28" fmla="*/ 1908175 h 1990725"/>
              <a:gd name="connsiteX29" fmla="*/ 749300 w 1392988"/>
              <a:gd name="connsiteY29" fmla="*/ 1476375 h 1990725"/>
              <a:gd name="connsiteX30" fmla="*/ 622300 w 1392988"/>
              <a:gd name="connsiteY30" fmla="*/ 1092200 h 1990725"/>
              <a:gd name="connsiteX31" fmla="*/ 523875 w 1392988"/>
              <a:gd name="connsiteY31" fmla="*/ 1082675 h 1990725"/>
              <a:gd name="connsiteX32" fmla="*/ 317500 w 1392988"/>
              <a:gd name="connsiteY32" fmla="*/ 1428750 h 1990725"/>
              <a:gd name="connsiteX33" fmla="*/ 587375 w 1392988"/>
              <a:gd name="connsiteY33" fmla="*/ 1847850 h 1990725"/>
              <a:gd name="connsiteX34" fmla="*/ 615950 w 1392988"/>
              <a:gd name="connsiteY34" fmla="*/ 1952625 h 1990725"/>
              <a:gd name="connsiteX35" fmla="*/ 549275 w 1392988"/>
              <a:gd name="connsiteY35" fmla="*/ 1943100 h 1990725"/>
              <a:gd name="connsiteX36" fmla="*/ 536575 w 1392988"/>
              <a:gd name="connsiteY36" fmla="*/ 1879600 h 1990725"/>
              <a:gd name="connsiteX37" fmla="*/ 524669 w 1392988"/>
              <a:gd name="connsiteY37" fmla="*/ 1877219 h 1990725"/>
              <a:gd name="connsiteX38" fmla="*/ 196849 w 1392988"/>
              <a:gd name="connsiteY38" fmla="*/ 1411287 h 1990725"/>
              <a:gd name="connsiteX39" fmla="*/ 273050 w 1392988"/>
              <a:gd name="connsiteY39" fmla="*/ 1209675 h 1990725"/>
              <a:gd name="connsiteX40" fmla="*/ 111125 w 1392988"/>
              <a:gd name="connsiteY40" fmla="*/ 1530350 h 1990725"/>
              <a:gd name="connsiteX41" fmla="*/ 215900 w 1392988"/>
              <a:gd name="connsiteY41" fmla="*/ 1990725 h 1990725"/>
              <a:gd name="connsiteX42" fmla="*/ 155575 w 1392988"/>
              <a:gd name="connsiteY42" fmla="*/ 1987550 h 1990725"/>
              <a:gd name="connsiteX43" fmla="*/ 142875 w 1392988"/>
              <a:gd name="connsiteY43" fmla="*/ 1949450 h 1990725"/>
              <a:gd name="connsiteX44" fmla="*/ 117475 w 1392988"/>
              <a:gd name="connsiteY44" fmla="*/ 1933575 h 1990725"/>
              <a:gd name="connsiteX45" fmla="*/ 19050 w 1392988"/>
              <a:gd name="connsiteY45" fmla="*/ 1320800 h 1990725"/>
              <a:gd name="connsiteX46" fmla="*/ 133350 w 1392988"/>
              <a:gd name="connsiteY46" fmla="*/ 1190625 h 1990725"/>
              <a:gd name="connsiteX47" fmla="*/ 34925 w 1392988"/>
              <a:gd name="connsiteY47" fmla="*/ 904875 h 1990725"/>
              <a:gd name="connsiteX48" fmla="*/ 0 w 1392988"/>
              <a:gd name="connsiteY48" fmla="*/ 606425 h 1990725"/>
              <a:gd name="connsiteX0" fmla="*/ 0 w 1392988"/>
              <a:gd name="connsiteY0" fmla="*/ 606425 h 1990725"/>
              <a:gd name="connsiteX1" fmla="*/ 742950 w 1392988"/>
              <a:gd name="connsiteY1" fmla="*/ 676275 h 1990725"/>
              <a:gd name="connsiteX2" fmla="*/ 758825 w 1392988"/>
              <a:gd name="connsiteY2" fmla="*/ 727075 h 1990725"/>
              <a:gd name="connsiteX3" fmla="*/ 901700 w 1392988"/>
              <a:gd name="connsiteY3" fmla="*/ 460375 h 1990725"/>
              <a:gd name="connsiteX4" fmla="*/ 758825 w 1392988"/>
              <a:gd name="connsiteY4" fmla="*/ 409575 h 1990725"/>
              <a:gd name="connsiteX5" fmla="*/ 720725 w 1392988"/>
              <a:gd name="connsiteY5" fmla="*/ 301625 h 1990725"/>
              <a:gd name="connsiteX6" fmla="*/ 1019175 w 1392988"/>
              <a:gd name="connsiteY6" fmla="*/ 228600 h 1990725"/>
              <a:gd name="connsiteX7" fmla="*/ 996950 w 1392988"/>
              <a:gd name="connsiteY7" fmla="*/ 60325 h 1990725"/>
              <a:gd name="connsiteX8" fmla="*/ 1047750 w 1392988"/>
              <a:gd name="connsiteY8" fmla="*/ 0 h 1990725"/>
              <a:gd name="connsiteX9" fmla="*/ 1114425 w 1392988"/>
              <a:gd name="connsiteY9" fmla="*/ 130175 h 1990725"/>
              <a:gd name="connsiteX10" fmla="*/ 1076325 w 1392988"/>
              <a:gd name="connsiteY10" fmla="*/ 244475 h 1990725"/>
              <a:gd name="connsiteX11" fmla="*/ 1152525 w 1392988"/>
              <a:gd name="connsiteY11" fmla="*/ 260350 h 1990725"/>
              <a:gd name="connsiteX12" fmla="*/ 1216025 w 1392988"/>
              <a:gd name="connsiteY12" fmla="*/ 228600 h 1990725"/>
              <a:gd name="connsiteX13" fmla="*/ 1390650 w 1392988"/>
              <a:gd name="connsiteY13" fmla="*/ 250825 h 1990725"/>
              <a:gd name="connsiteX14" fmla="*/ 1377950 w 1392988"/>
              <a:gd name="connsiteY14" fmla="*/ 311150 h 1990725"/>
              <a:gd name="connsiteX15" fmla="*/ 1285875 w 1392988"/>
              <a:gd name="connsiteY15" fmla="*/ 387350 h 1990725"/>
              <a:gd name="connsiteX16" fmla="*/ 1120775 w 1392988"/>
              <a:gd name="connsiteY16" fmla="*/ 358775 h 1990725"/>
              <a:gd name="connsiteX17" fmla="*/ 920750 w 1392988"/>
              <a:gd name="connsiteY17" fmla="*/ 1089025 h 1990725"/>
              <a:gd name="connsiteX18" fmla="*/ 1041400 w 1392988"/>
              <a:gd name="connsiteY18" fmla="*/ 1457325 h 1990725"/>
              <a:gd name="connsiteX19" fmla="*/ 1206500 w 1392988"/>
              <a:gd name="connsiteY19" fmla="*/ 1914525 h 1990725"/>
              <a:gd name="connsiteX20" fmla="*/ 1120775 w 1392988"/>
              <a:gd name="connsiteY20" fmla="*/ 1914525 h 1990725"/>
              <a:gd name="connsiteX21" fmla="*/ 1012825 w 1392988"/>
              <a:gd name="connsiteY21" fmla="*/ 1546225 h 1990725"/>
              <a:gd name="connsiteX22" fmla="*/ 968375 w 1392988"/>
              <a:gd name="connsiteY22" fmla="*/ 1498600 h 1990725"/>
              <a:gd name="connsiteX23" fmla="*/ 956469 w 1392988"/>
              <a:gd name="connsiteY23" fmla="*/ 1422400 h 1990725"/>
              <a:gd name="connsiteX24" fmla="*/ 770731 w 1392988"/>
              <a:gd name="connsiteY24" fmla="*/ 1092994 h 1990725"/>
              <a:gd name="connsiteX25" fmla="*/ 812800 w 1392988"/>
              <a:gd name="connsiteY25" fmla="*/ 1476375 h 1990725"/>
              <a:gd name="connsiteX26" fmla="*/ 809625 w 1392988"/>
              <a:gd name="connsiteY26" fmla="*/ 1724025 h 1990725"/>
              <a:gd name="connsiteX27" fmla="*/ 841375 w 1392988"/>
              <a:gd name="connsiteY27" fmla="*/ 1962150 h 1990725"/>
              <a:gd name="connsiteX28" fmla="*/ 752475 w 1392988"/>
              <a:gd name="connsiteY28" fmla="*/ 1908175 h 1990725"/>
              <a:gd name="connsiteX29" fmla="*/ 749300 w 1392988"/>
              <a:gd name="connsiteY29" fmla="*/ 1476375 h 1990725"/>
              <a:gd name="connsiteX30" fmla="*/ 622300 w 1392988"/>
              <a:gd name="connsiteY30" fmla="*/ 1092200 h 1990725"/>
              <a:gd name="connsiteX31" fmla="*/ 523875 w 1392988"/>
              <a:gd name="connsiteY31" fmla="*/ 1082675 h 1990725"/>
              <a:gd name="connsiteX32" fmla="*/ 317500 w 1392988"/>
              <a:gd name="connsiteY32" fmla="*/ 1428750 h 1990725"/>
              <a:gd name="connsiteX33" fmla="*/ 587375 w 1392988"/>
              <a:gd name="connsiteY33" fmla="*/ 1847850 h 1990725"/>
              <a:gd name="connsiteX34" fmla="*/ 615950 w 1392988"/>
              <a:gd name="connsiteY34" fmla="*/ 1952625 h 1990725"/>
              <a:gd name="connsiteX35" fmla="*/ 549275 w 1392988"/>
              <a:gd name="connsiteY35" fmla="*/ 1943100 h 1990725"/>
              <a:gd name="connsiteX36" fmla="*/ 536575 w 1392988"/>
              <a:gd name="connsiteY36" fmla="*/ 1879600 h 1990725"/>
              <a:gd name="connsiteX37" fmla="*/ 524669 w 1392988"/>
              <a:gd name="connsiteY37" fmla="*/ 1877219 h 1990725"/>
              <a:gd name="connsiteX38" fmla="*/ 196849 w 1392988"/>
              <a:gd name="connsiteY38" fmla="*/ 1411287 h 1990725"/>
              <a:gd name="connsiteX39" fmla="*/ 273050 w 1392988"/>
              <a:gd name="connsiteY39" fmla="*/ 1209675 h 1990725"/>
              <a:gd name="connsiteX40" fmla="*/ 111125 w 1392988"/>
              <a:gd name="connsiteY40" fmla="*/ 1530350 h 1990725"/>
              <a:gd name="connsiteX41" fmla="*/ 215900 w 1392988"/>
              <a:gd name="connsiteY41" fmla="*/ 1990725 h 1990725"/>
              <a:gd name="connsiteX42" fmla="*/ 155575 w 1392988"/>
              <a:gd name="connsiteY42" fmla="*/ 1987550 h 1990725"/>
              <a:gd name="connsiteX43" fmla="*/ 142875 w 1392988"/>
              <a:gd name="connsiteY43" fmla="*/ 1949450 h 1990725"/>
              <a:gd name="connsiteX44" fmla="*/ 117475 w 1392988"/>
              <a:gd name="connsiteY44" fmla="*/ 1933575 h 1990725"/>
              <a:gd name="connsiteX45" fmla="*/ 19050 w 1392988"/>
              <a:gd name="connsiteY45" fmla="*/ 1320800 h 1990725"/>
              <a:gd name="connsiteX46" fmla="*/ 133350 w 1392988"/>
              <a:gd name="connsiteY46" fmla="*/ 1190625 h 1990725"/>
              <a:gd name="connsiteX47" fmla="*/ 34925 w 1392988"/>
              <a:gd name="connsiteY47" fmla="*/ 904875 h 1990725"/>
              <a:gd name="connsiteX48" fmla="*/ 0 w 1392988"/>
              <a:gd name="connsiteY48" fmla="*/ 606425 h 1990725"/>
              <a:gd name="connsiteX0" fmla="*/ 0 w 1392988"/>
              <a:gd name="connsiteY0" fmla="*/ 606425 h 1990725"/>
              <a:gd name="connsiteX1" fmla="*/ 742950 w 1392988"/>
              <a:gd name="connsiteY1" fmla="*/ 676275 h 1990725"/>
              <a:gd name="connsiteX2" fmla="*/ 758825 w 1392988"/>
              <a:gd name="connsiteY2" fmla="*/ 727075 h 1990725"/>
              <a:gd name="connsiteX3" fmla="*/ 901700 w 1392988"/>
              <a:gd name="connsiteY3" fmla="*/ 460375 h 1990725"/>
              <a:gd name="connsiteX4" fmla="*/ 758825 w 1392988"/>
              <a:gd name="connsiteY4" fmla="*/ 409575 h 1990725"/>
              <a:gd name="connsiteX5" fmla="*/ 720725 w 1392988"/>
              <a:gd name="connsiteY5" fmla="*/ 301625 h 1990725"/>
              <a:gd name="connsiteX6" fmla="*/ 1019175 w 1392988"/>
              <a:gd name="connsiteY6" fmla="*/ 228600 h 1990725"/>
              <a:gd name="connsiteX7" fmla="*/ 996950 w 1392988"/>
              <a:gd name="connsiteY7" fmla="*/ 60325 h 1990725"/>
              <a:gd name="connsiteX8" fmla="*/ 1047750 w 1392988"/>
              <a:gd name="connsiteY8" fmla="*/ 0 h 1990725"/>
              <a:gd name="connsiteX9" fmla="*/ 1114425 w 1392988"/>
              <a:gd name="connsiteY9" fmla="*/ 130175 h 1990725"/>
              <a:gd name="connsiteX10" fmla="*/ 1076325 w 1392988"/>
              <a:gd name="connsiteY10" fmla="*/ 244475 h 1990725"/>
              <a:gd name="connsiteX11" fmla="*/ 1152525 w 1392988"/>
              <a:gd name="connsiteY11" fmla="*/ 260350 h 1990725"/>
              <a:gd name="connsiteX12" fmla="*/ 1216025 w 1392988"/>
              <a:gd name="connsiteY12" fmla="*/ 228600 h 1990725"/>
              <a:gd name="connsiteX13" fmla="*/ 1390650 w 1392988"/>
              <a:gd name="connsiteY13" fmla="*/ 250825 h 1990725"/>
              <a:gd name="connsiteX14" fmla="*/ 1377950 w 1392988"/>
              <a:gd name="connsiteY14" fmla="*/ 311150 h 1990725"/>
              <a:gd name="connsiteX15" fmla="*/ 1285875 w 1392988"/>
              <a:gd name="connsiteY15" fmla="*/ 387350 h 1990725"/>
              <a:gd name="connsiteX16" fmla="*/ 1120775 w 1392988"/>
              <a:gd name="connsiteY16" fmla="*/ 358775 h 1990725"/>
              <a:gd name="connsiteX17" fmla="*/ 920750 w 1392988"/>
              <a:gd name="connsiteY17" fmla="*/ 1089025 h 1990725"/>
              <a:gd name="connsiteX18" fmla="*/ 1041400 w 1392988"/>
              <a:gd name="connsiteY18" fmla="*/ 1457325 h 1990725"/>
              <a:gd name="connsiteX19" fmla="*/ 1206500 w 1392988"/>
              <a:gd name="connsiteY19" fmla="*/ 1914525 h 1990725"/>
              <a:gd name="connsiteX20" fmla="*/ 1120775 w 1392988"/>
              <a:gd name="connsiteY20" fmla="*/ 1914525 h 1990725"/>
              <a:gd name="connsiteX21" fmla="*/ 1012825 w 1392988"/>
              <a:gd name="connsiteY21" fmla="*/ 1546225 h 1990725"/>
              <a:gd name="connsiteX22" fmla="*/ 968375 w 1392988"/>
              <a:gd name="connsiteY22" fmla="*/ 1498600 h 1990725"/>
              <a:gd name="connsiteX23" fmla="*/ 956469 w 1392988"/>
              <a:gd name="connsiteY23" fmla="*/ 1422400 h 1990725"/>
              <a:gd name="connsiteX24" fmla="*/ 770731 w 1392988"/>
              <a:gd name="connsiteY24" fmla="*/ 1092994 h 1990725"/>
              <a:gd name="connsiteX25" fmla="*/ 812800 w 1392988"/>
              <a:gd name="connsiteY25" fmla="*/ 1476375 h 1990725"/>
              <a:gd name="connsiteX26" fmla="*/ 809625 w 1392988"/>
              <a:gd name="connsiteY26" fmla="*/ 1724025 h 1990725"/>
              <a:gd name="connsiteX27" fmla="*/ 841375 w 1392988"/>
              <a:gd name="connsiteY27" fmla="*/ 1962150 h 1990725"/>
              <a:gd name="connsiteX28" fmla="*/ 752475 w 1392988"/>
              <a:gd name="connsiteY28" fmla="*/ 1908175 h 1990725"/>
              <a:gd name="connsiteX29" fmla="*/ 749300 w 1392988"/>
              <a:gd name="connsiteY29" fmla="*/ 1476375 h 1990725"/>
              <a:gd name="connsiteX30" fmla="*/ 622300 w 1392988"/>
              <a:gd name="connsiteY30" fmla="*/ 1092200 h 1990725"/>
              <a:gd name="connsiteX31" fmla="*/ 523875 w 1392988"/>
              <a:gd name="connsiteY31" fmla="*/ 1082675 h 1990725"/>
              <a:gd name="connsiteX32" fmla="*/ 317500 w 1392988"/>
              <a:gd name="connsiteY32" fmla="*/ 1428750 h 1990725"/>
              <a:gd name="connsiteX33" fmla="*/ 587375 w 1392988"/>
              <a:gd name="connsiteY33" fmla="*/ 1847850 h 1990725"/>
              <a:gd name="connsiteX34" fmla="*/ 615950 w 1392988"/>
              <a:gd name="connsiteY34" fmla="*/ 1952625 h 1990725"/>
              <a:gd name="connsiteX35" fmla="*/ 549275 w 1392988"/>
              <a:gd name="connsiteY35" fmla="*/ 1943100 h 1990725"/>
              <a:gd name="connsiteX36" fmla="*/ 536575 w 1392988"/>
              <a:gd name="connsiteY36" fmla="*/ 1879600 h 1990725"/>
              <a:gd name="connsiteX37" fmla="*/ 524669 w 1392988"/>
              <a:gd name="connsiteY37" fmla="*/ 1877219 h 1990725"/>
              <a:gd name="connsiteX38" fmla="*/ 196849 w 1392988"/>
              <a:gd name="connsiteY38" fmla="*/ 1411287 h 1990725"/>
              <a:gd name="connsiteX39" fmla="*/ 273050 w 1392988"/>
              <a:gd name="connsiteY39" fmla="*/ 1209675 h 1990725"/>
              <a:gd name="connsiteX40" fmla="*/ 111125 w 1392988"/>
              <a:gd name="connsiteY40" fmla="*/ 1530350 h 1990725"/>
              <a:gd name="connsiteX41" fmla="*/ 215900 w 1392988"/>
              <a:gd name="connsiteY41" fmla="*/ 1990725 h 1990725"/>
              <a:gd name="connsiteX42" fmla="*/ 155575 w 1392988"/>
              <a:gd name="connsiteY42" fmla="*/ 1987550 h 1990725"/>
              <a:gd name="connsiteX43" fmla="*/ 142875 w 1392988"/>
              <a:gd name="connsiteY43" fmla="*/ 1949450 h 1990725"/>
              <a:gd name="connsiteX44" fmla="*/ 117475 w 1392988"/>
              <a:gd name="connsiteY44" fmla="*/ 1933575 h 1990725"/>
              <a:gd name="connsiteX45" fmla="*/ 19050 w 1392988"/>
              <a:gd name="connsiteY45" fmla="*/ 1320800 h 1990725"/>
              <a:gd name="connsiteX46" fmla="*/ 133350 w 1392988"/>
              <a:gd name="connsiteY46" fmla="*/ 1190625 h 1990725"/>
              <a:gd name="connsiteX47" fmla="*/ 34925 w 1392988"/>
              <a:gd name="connsiteY47" fmla="*/ 904875 h 1990725"/>
              <a:gd name="connsiteX48" fmla="*/ 0 w 1392988"/>
              <a:gd name="connsiteY48" fmla="*/ 606425 h 1990725"/>
              <a:gd name="connsiteX0" fmla="*/ 0 w 1392988"/>
              <a:gd name="connsiteY0" fmla="*/ 606425 h 1990725"/>
              <a:gd name="connsiteX1" fmla="*/ 742950 w 1392988"/>
              <a:gd name="connsiteY1" fmla="*/ 676275 h 1990725"/>
              <a:gd name="connsiteX2" fmla="*/ 758825 w 1392988"/>
              <a:gd name="connsiteY2" fmla="*/ 727075 h 1990725"/>
              <a:gd name="connsiteX3" fmla="*/ 901700 w 1392988"/>
              <a:gd name="connsiteY3" fmla="*/ 460375 h 1990725"/>
              <a:gd name="connsiteX4" fmla="*/ 758825 w 1392988"/>
              <a:gd name="connsiteY4" fmla="*/ 409575 h 1990725"/>
              <a:gd name="connsiteX5" fmla="*/ 720725 w 1392988"/>
              <a:gd name="connsiteY5" fmla="*/ 301625 h 1990725"/>
              <a:gd name="connsiteX6" fmla="*/ 1019175 w 1392988"/>
              <a:gd name="connsiteY6" fmla="*/ 228600 h 1990725"/>
              <a:gd name="connsiteX7" fmla="*/ 996950 w 1392988"/>
              <a:gd name="connsiteY7" fmla="*/ 60325 h 1990725"/>
              <a:gd name="connsiteX8" fmla="*/ 1047750 w 1392988"/>
              <a:gd name="connsiteY8" fmla="*/ 0 h 1990725"/>
              <a:gd name="connsiteX9" fmla="*/ 1114425 w 1392988"/>
              <a:gd name="connsiteY9" fmla="*/ 130175 h 1990725"/>
              <a:gd name="connsiteX10" fmla="*/ 1076325 w 1392988"/>
              <a:gd name="connsiteY10" fmla="*/ 244475 h 1990725"/>
              <a:gd name="connsiteX11" fmla="*/ 1152525 w 1392988"/>
              <a:gd name="connsiteY11" fmla="*/ 260350 h 1990725"/>
              <a:gd name="connsiteX12" fmla="*/ 1216025 w 1392988"/>
              <a:gd name="connsiteY12" fmla="*/ 228600 h 1990725"/>
              <a:gd name="connsiteX13" fmla="*/ 1390650 w 1392988"/>
              <a:gd name="connsiteY13" fmla="*/ 250825 h 1990725"/>
              <a:gd name="connsiteX14" fmla="*/ 1377950 w 1392988"/>
              <a:gd name="connsiteY14" fmla="*/ 311150 h 1990725"/>
              <a:gd name="connsiteX15" fmla="*/ 1285875 w 1392988"/>
              <a:gd name="connsiteY15" fmla="*/ 387350 h 1990725"/>
              <a:gd name="connsiteX16" fmla="*/ 1120775 w 1392988"/>
              <a:gd name="connsiteY16" fmla="*/ 358775 h 1990725"/>
              <a:gd name="connsiteX17" fmla="*/ 920750 w 1392988"/>
              <a:gd name="connsiteY17" fmla="*/ 1089025 h 1990725"/>
              <a:gd name="connsiteX18" fmla="*/ 1041400 w 1392988"/>
              <a:gd name="connsiteY18" fmla="*/ 1457325 h 1990725"/>
              <a:gd name="connsiteX19" fmla="*/ 1206500 w 1392988"/>
              <a:gd name="connsiteY19" fmla="*/ 1914525 h 1990725"/>
              <a:gd name="connsiteX20" fmla="*/ 1120775 w 1392988"/>
              <a:gd name="connsiteY20" fmla="*/ 1914525 h 1990725"/>
              <a:gd name="connsiteX21" fmla="*/ 1012825 w 1392988"/>
              <a:gd name="connsiteY21" fmla="*/ 1546225 h 1990725"/>
              <a:gd name="connsiteX22" fmla="*/ 968375 w 1392988"/>
              <a:gd name="connsiteY22" fmla="*/ 1498600 h 1990725"/>
              <a:gd name="connsiteX23" fmla="*/ 956469 w 1392988"/>
              <a:gd name="connsiteY23" fmla="*/ 1422400 h 1990725"/>
              <a:gd name="connsiteX24" fmla="*/ 770731 w 1392988"/>
              <a:gd name="connsiteY24" fmla="*/ 1092994 h 1990725"/>
              <a:gd name="connsiteX25" fmla="*/ 812800 w 1392988"/>
              <a:gd name="connsiteY25" fmla="*/ 1476375 h 1990725"/>
              <a:gd name="connsiteX26" fmla="*/ 809625 w 1392988"/>
              <a:gd name="connsiteY26" fmla="*/ 1724025 h 1990725"/>
              <a:gd name="connsiteX27" fmla="*/ 841375 w 1392988"/>
              <a:gd name="connsiteY27" fmla="*/ 1962150 h 1990725"/>
              <a:gd name="connsiteX28" fmla="*/ 752475 w 1392988"/>
              <a:gd name="connsiteY28" fmla="*/ 1908175 h 1990725"/>
              <a:gd name="connsiteX29" fmla="*/ 749300 w 1392988"/>
              <a:gd name="connsiteY29" fmla="*/ 1476375 h 1990725"/>
              <a:gd name="connsiteX30" fmla="*/ 622300 w 1392988"/>
              <a:gd name="connsiteY30" fmla="*/ 1092200 h 1990725"/>
              <a:gd name="connsiteX31" fmla="*/ 523875 w 1392988"/>
              <a:gd name="connsiteY31" fmla="*/ 1082675 h 1990725"/>
              <a:gd name="connsiteX32" fmla="*/ 317500 w 1392988"/>
              <a:gd name="connsiteY32" fmla="*/ 1428750 h 1990725"/>
              <a:gd name="connsiteX33" fmla="*/ 587375 w 1392988"/>
              <a:gd name="connsiteY33" fmla="*/ 1847850 h 1990725"/>
              <a:gd name="connsiteX34" fmla="*/ 615950 w 1392988"/>
              <a:gd name="connsiteY34" fmla="*/ 1952625 h 1990725"/>
              <a:gd name="connsiteX35" fmla="*/ 549275 w 1392988"/>
              <a:gd name="connsiteY35" fmla="*/ 1943100 h 1990725"/>
              <a:gd name="connsiteX36" fmla="*/ 536575 w 1392988"/>
              <a:gd name="connsiteY36" fmla="*/ 1879600 h 1990725"/>
              <a:gd name="connsiteX37" fmla="*/ 524669 w 1392988"/>
              <a:gd name="connsiteY37" fmla="*/ 1877219 h 1990725"/>
              <a:gd name="connsiteX38" fmla="*/ 196849 w 1392988"/>
              <a:gd name="connsiteY38" fmla="*/ 1411287 h 1990725"/>
              <a:gd name="connsiteX39" fmla="*/ 273050 w 1392988"/>
              <a:gd name="connsiteY39" fmla="*/ 1209675 h 1990725"/>
              <a:gd name="connsiteX40" fmla="*/ 111125 w 1392988"/>
              <a:gd name="connsiteY40" fmla="*/ 1530350 h 1990725"/>
              <a:gd name="connsiteX41" fmla="*/ 215900 w 1392988"/>
              <a:gd name="connsiteY41" fmla="*/ 1990725 h 1990725"/>
              <a:gd name="connsiteX42" fmla="*/ 155575 w 1392988"/>
              <a:gd name="connsiteY42" fmla="*/ 1987550 h 1990725"/>
              <a:gd name="connsiteX43" fmla="*/ 142875 w 1392988"/>
              <a:gd name="connsiteY43" fmla="*/ 1949450 h 1990725"/>
              <a:gd name="connsiteX44" fmla="*/ 117475 w 1392988"/>
              <a:gd name="connsiteY44" fmla="*/ 1933575 h 1990725"/>
              <a:gd name="connsiteX45" fmla="*/ 19050 w 1392988"/>
              <a:gd name="connsiteY45" fmla="*/ 1320800 h 1990725"/>
              <a:gd name="connsiteX46" fmla="*/ 133350 w 1392988"/>
              <a:gd name="connsiteY46" fmla="*/ 1190625 h 1990725"/>
              <a:gd name="connsiteX47" fmla="*/ 34925 w 1392988"/>
              <a:gd name="connsiteY47" fmla="*/ 904875 h 1990725"/>
              <a:gd name="connsiteX48" fmla="*/ 0 w 1392988"/>
              <a:gd name="connsiteY48" fmla="*/ 606425 h 1990725"/>
              <a:gd name="connsiteX0" fmla="*/ 0 w 1392988"/>
              <a:gd name="connsiteY0" fmla="*/ 606425 h 1990725"/>
              <a:gd name="connsiteX1" fmla="*/ 742950 w 1392988"/>
              <a:gd name="connsiteY1" fmla="*/ 676275 h 1990725"/>
              <a:gd name="connsiteX2" fmla="*/ 758825 w 1392988"/>
              <a:gd name="connsiteY2" fmla="*/ 727075 h 1990725"/>
              <a:gd name="connsiteX3" fmla="*/ 901700 w 1392988"/>
              <a:gd name="connsiteY3" fmla="*/ 460375 h 1990725"/>
              <a:gd name="connsiteX4" fmla="*/ 758825 w 1392988"/>
              <a:gd name="connsiteY4" fmla="*/ 409575 h 1990725"/>
              <a:gd name="connsiteX5" fmla="*/ 720725 w 1392988"/>
              <a:gd name="connsiteY5" fmla="*/ 301625 h 1990725"/>
              <a:gd name="connsiteX6" fmla="*/ 1019175 w 1392988"/>
              <a:gd name="connsiteY6" fmla="*/ 228600 h 1990725"/>
              <a:gd name="connsiteX7" fmla="*/ 996950 w 1392988"/>
              <a:gd name="connsiteY7" fmla="*/ 60325 h 1990725"/>
              <a:gd name="connsiteX8" fmla="*/ 1047750 w 1392988"/>
              <a:gd name="connsiteY8" fmla="*/ 0 h 1990725"/>
              <a:gd name="connsiteX9" fmla="*/ 1114425 w 1392988"/>
              <a:gd name="connsiteY9" fmla="*/ 130175 h 1990725"/>
              <a:gd name="connsiteX10" fmla="*/ 1076325 w 1392988"/>
              <a:gd name="connsiteY10" fmla="*/ 244475 h 1990725"/>
              <a:gd name="connsiteX11" fmla="*/ 1152525 w 1392988"/>
              <a:gd name="connsiteY11" fmla="*/ 260350 h 1990725"/>
              <a:gd name="connsiteX12" fmla="*/ 1216025 w 1392988"/>
              <a:gd name="connsiteY12" fmla="*/ 228600 h 1990725"/>
              <a:gd name="connsiteX13" fmla="*/ 1390650 w 1392988"/>
              <a:gd name="connsiteY13" fmla="*/ 250825 h 1990725"/>
              <a:gd name="connsiteX14" fmla="*/ 1377950 w 1392988"/>
              <a:gd name="connsiteY14" fmla="*/ 311150 h 1990725"/>
              <a:gd name="connsiteX15" fmla="*/ 1285875 w 1392988"/>
              <a:gd name="connsiteY15" fmla="*/ 387350 h 1990725"/>
              <a:gd name="connsiteX16" fmla="*/ 1120775 w 1392988"/>
              <a:gd name="connsiteY16" fmla="*/ 358775 h 1990725"/>
              <a:gd name="connsiteX17" fmla="*/ 920750 w 1392988"/>
              <a:gd name="connsiteY17" fmla="*/ 1089025 h 1990725"/>
              <a:gd name="connsiteX18" fmla="*/ 1041400 w 1392988"/>
              <a:gd name="connsiteY18" fmla="*/ 1457325 h 1990725"/>
              <a:gd name="connsiteX19" fmla="*/ 1206500 w 1392988"/>
              <a:gd name="connsiteY19" fmla="*/ 1914525 h 1990725"/>
              <a:gd name="connsiteX20" fmla="*/ 1120775 w 1392988"/>
              <a:gd name="connsiteY20" fmla="*/ 1914525 h 1990725"/>
              <a:gd name="connsiteX21" fmla="*/ 1012825 w 1392988"/>
              <a:gd name="connsiteY21" fmla="*/ 1546225 h 1990725"/>
              <a:gd name="connsiteX22" fmla="*/ 968375 w 1392988"/>
              <a:gd name="connsiteY22" fmla="*/ 1498600 h 1990725"/>
              <a:gd name="connsiteX23" fmla="*/ 956469 w 1392988"/>
              <a:gd name="connsiteY23" fmla="*/ 1422400 h 1990725"/>
              <a:gd name="connsiteX24" fmla="*/ 770731 w 1392988"/>
              <a:gd name="connsiteY24" fmla="*/ 1092994 h 1990725"/>
              <a:gd name="connsiteX25" fmla="*/ 812800 w 1392988"/>
              <a:gd name="connsiteY25" fmla="*/ 1476375 h 1990725"/>
              <a:gd name="connsiteX26" fmla="*/ 809625 w 1392988"/>
              <a:gd name="connsiteY26" fmla="*/ 1724025 h 1990725"/>
              <a:gd name="connsiteX27" fmla="*/ 841375 w 1392988"/>
              <a:gd name="connsiteY27" fmla="*/ 1962150 h 1990725"/>
              <a:gd name="connsiteX28" fmla="*/ 752475 w 1392988"/>
              <a:gd name="connsiteY28" fmla="*/ 1908175 h 1990725"/>
              <a:gd name="connsiteX29" fmla="*/ 749300 w 1392988"/>
              <a:gd name="connsiteY29" fmla="*/ 1476375 h 1990725"/>
              <a:gd name="connsiteX30" fmla="*/ 622300 w 1392988"/>
              <a:gd name="connsiteY30" fmla="*/ 1092200 h 1990725"/>
              <a:gd name="connsiteX31" fmla="*/ 523875 w 1392988"/>
              <a:gd name="connsiteY31" fmla="*/ 1082675 h 1990725"/>
              <a:gd name="connsiteX32" fmla="*/ 317500 w 1392988"/>
              <a:gd name="connsiteY32" fmla="*/ 1428750 h 1990725"/>
              <a:gd name="connsiteX33" fmla="*/ 587375 w 1392988"/>
              <a:gd name="connsiteY33" fmla="*/ 1847850 h 1990725"/>
              <a:gd name="connsiteX34" fmla="*/ 615950 w 1392988"/>
              <a:gd name="connsiteY34" fmla="*/ 1952625 h 1990725"/>
              <a:gd name="connsiteX35" fmla="*/ 549275 w 1392988"/>
              <a:gd name="connsiteY35" fmla="*/ 1943100 h 1990725"/>
              <a:gd name="connsiteX36" fmla="*/ 536575 w 1392988"/>
              <a:gd name="connsiteY36" fmla="*/ 1879600 h 1990725"/>
              <a:gd name="connsiteX37" fmla="*/ 524669 w 1392988"/>
              <a:gd name="connsiteY37" fmla="*/ 1877219 h 1990725"/>
              <a:gd name="connsiteX38" fmla="*/ 196849 w 1392988"/>
              <a:gd name="connsiteY38" fmla="*/ 1411287 h 1990725"/>
              <a:gd name="connsiteX39" fmla="*/ 273050 w 1392988"/>
              <a:gd name="connsiteY39" fmla="*/ 1209675 h 1990725"/>
              <a:gd name="connsiteX40" fmla="*/ 111125 w 1392988"/>
              <a:gd name="connsiteY40" fmla="*/ 1530350 h 1990725"/>
              <a:gd name="connsiteX41" fmla="*/ 215900 w 1392988"/>
              <a:gd name="connsiteY41" fmla="*/ 1990725 h 1990725"/>
              <a:gd name="connsiteX42" fmla="*/ 155575 w 1392988"/>
              <a:gd name="connsiteY42" fmla="*/ 1987550 h 1990725"/>
              <a:gd name="connsiteX43" fmla="*/ 142875 w 1392988"/>
              <a:gd name="connsiteY43" fmla="*/ 1949450 h 1990725"/>
              <a:gd name="connsiteX44" fmla="*/ 117475 w 1392988"/>
              <a:gd name="connsiteY44" fmla="*/ 1933575 h 1990725"/>
              <a:gd name="connsiteX45" fmla="*/ 19050 w 1392988"/>
              <a:gd name="connsiteY45" fmla="*/ 1320800 h 1990725"/>
              <a:gd name="connsiteX46" fmla="*/ 133350 w 1392988"/>
              <a:gd name="connsiteY46" fmla="*/ 1190625 h 1990725"/>
              <a:gd name="connsiteX47" fmla="*/ 34925 w 1392988"/>
              <a:gd name="connsiteY47" fmla="*/ 904875 h 1990725"/>
              <a:gd name="connsiteX48" fmla="*/ 0 w 1392988"/>
              <a:gd name="connsiteY48" fmla="*/ 606425 h 1990725"/>
              <a:gd name="connsiteX0" fmla="*/ 0 w 1392988"/>
              <a:gd name="connsiteY0" fmla="*/ 606425 h 1990725"/>
              <a:gd name="connsiteX1" fmla="*/ 742950 w 1392988"/>
              <a:gd name="connsiteY1" fmla="*/ 676275 h 1990725"/>
              <a:gd name="connsiteX2" fmla="*/ 758825 w 1392988"/>
              <a:gd name="connsiteY2" fmla="*/ 727075 h 1990725"/>
              <a:gd name="connsiteX3" fmla="*/ 901700 w 1392988"/>
              <a:gd name="connsiteY3" fmla="*/ 460375 h 1990725"/>
              <a:gd name="connsiteX4" fmla="*/ 758825 w 1392988"/>
              <a:gd name="connsiteY4" fmla="*/ 409575 h 1990725"/>
              <a:gd name="connsiteX5" fmla="*/ 720725 w 1392988"/>
              <a:gd name="connsiteY5" fmla="*/ 301625 h 1990725"/>
              <a:gd name="connsiteX6" fmla="*/ 1019175 w 1392988"/>
              <a:gd name="connsiteY6" fmla="*/ 228600 h 1990725"/>
              <a:gd name="connsiteX7" fmla="*/ 996950 w 1392988"/>
              <a:gd name="connsiteY7" fmla="*/ 60325 h 1990725"/>
              <a:gd name="connsiteX8" fmla="*/ 1047750 w 1392988"/>
              <a:gd name="connsiteY8" fmla="*/ 0 h 1990725"/>
              <a:gd name="connsiteX9" fmla="*/ 1114425 w 1392988"/>
              <a:gd name="connsiteY9" fmla="*/ 130175 h 1990725"/>
              <a:gd name="connsiteX10" fmla="*/ 1076325 w 1392988"/>
              <a:gd name="connsiteY10" fmla="*/ 244475 h 1990725"/>
              <a:gd name="connsiteX11" fmla="*/ 1152525 w 1392988"/>
              <a:gd name="connsiteY11" fmla="*/ 260350 h 1990725"/>
              <a:gd name="connsiteX12" fmla="*/ 1216025 w 1392988"/>
              <a:gd name="connsiteY12" fmla="*/ 228600 h 1990725"/>
              <a:gd name="connsiteX13" fmla="*/ 1390650 w 1392988"/>
              <a:gd name="connsiteY13" fmla="*/ 250825 h 1990725"/>
              <a:gd name="connsiteX14" fmla="*/ 1377950 w 1392988"/>
              <a:gd name="connsiteY14" fmla="*/ 311150 h 1990725"/>
              <a:gd name="connsiteX15" fmla="*/ 1285875 w 1392988"/>
              <a:gd name="connsiteY15" fmla="*/ 387350 h 1990725"/>
              <a:gd name="connsiteX16" fmla="*/ 1120775 w 1392988"/>
              <a:gd name="connsiteY16" fmla="*/ 358775 h 1990725"/>
              <a:gd name="connsiteX17" fmla="*/ 920750 w 1392988"/>
              <a:gd name="connsiteY17" fmla="*/ 1089025 h 1990725"/>
              <a:gd name="connsiteX18" fmla="*/ 1041400 w 1392988"/>
              <a:gd name="connsiteY18" fmla="*/ 1457325 h 1990725"/>
              <a:gd name="connsiteX19" fmla="*/ 1206500 w 1392988"/>
              <a:gd name="connsiteY19" fmla="*/ 1914525 h 1990725"/>
              <a:gd name="connsiteX20" fmla="*/ 1120775 w 1392988"/>
              <a:gd name="connsiteY20" fmla="*/ 1914525 h 1990725"/>
              <a:gd name="connsiteX21" fmla="*/ 1012825 w 1392988"/>
              <a:gd name="connsiteY21" fmla="*/ 1546225 h 1990725"/>
              <a:gd name="connsiteX22" fmla="*/ 968375 w 1392988"/>
              <a:gd name="connsiteY22" fmla="*/ 1498600 h 1990725"/>
              <a:gd name="connsiteX23" fmla="*/ 956469 w 1392988"/>
              <a:gd name="connsiteY23" fmla="*/ 1422400 h 1990725"/>
              <a:gd name="connsiteX24" fmla="*/ 770731 w 1392988"/>
              <a:gd name="connsiteY24" fmla="*/ 1092994 h 1990725"/>
              <a:gd name="connsiteX25" fmla="*/ 812800 w 1392988"/>
              <a:gd name="connsiteY25" fmla="*/ 1476375 h 1990725"/>
              <a:gd name="connsiteX26" fmla="*/ 809625 w 1392988"/>
              <a:gd name="connsiteY26" fmla="*/ 1724025 h 1990725"/>
              <a:gd name="connsiteX27" fmla="*/ 841375 w 1392988"/>
              <a:gd name="connsiteY27" fmla="*/ 1962150 h 1990725"/>
              <a:gd name="connsiteX28" fmla="*/ 752475 w 1392988"/>
              <a:gd name="connsiteY28" fmla="*/ 1908175 h 1990725"/>
              <a:gd name="connsiteX29" fmla="*/ 749300 w 1392988"/>
              <a:gd name="connsiteY29" fmla="*/ 1476375 h 1990725"/>
              <a:gd name="connsiteX30" fmla="*/ 622300 w 1392988"/>
              <a:gd name="connsiteY30" fmla="*/ 1092200 h 1990725"/>
              <a:gd name="connsiteX31" fmla="*/ 523875 w 1392988"/>
              <a:gd name="connsiteY31" fmla="*/ 1082675 h 1990725"/>
              <a:gd name="connsiteX32" fmla="*/ 317500 w 1392988"/>
              <a:gd name="connsiteY32" fmla="*/ 1428750 h 1990725"/>
              <a:gd name="connsiteX33" fmla="*/ 587375 w 1392988"/>
              <a:gd name="connsiteY33" fmla="*/ 1847850 h 1990725"/>
              <a:gd name="connsiteX34" fmla="*/ 615950 w 1392988"/>
              <a:gd name="connsiteY34" fmla="*/ 1952625 h 1990725"/>
              <a:gd name="connsiteX35" fmla="*/ 549275 w 1392988"/>
              <a:gd name="connsiteY35" fmla="*/ 1943100 h 1990725"/>
              <a:gd name="connsiteX36" fmla="*/ 536575 w 1392988"/>
              <a:gd name="connsiteY36" fmla="*/ 1879600 h 1990725"/>
              <a:gd name="connsiteX37" fmla="*/ 524669 w 1392988"/>
              <a:gd name="connsiteY37" fmla="*/ 1877219 h 1990725"/>
              <a:gd name="connsiteX38" fmla="*/ 196849 w 1392988"/>
              <a:gd name="connsiteY38" fmla="*/ 1411287 h 1990725"/>
              <a:gd name="connsiteX39" fmla="*/ 273050 w 1392988"/>
              <a:gd name="connsiteY39" fmla="*/ 1209675 h 1990725"/>
              <a:gd name="connsiteX40" fmla="*/ 111125 w 1392988"/>
              <a:gd name="connsiteY40" fmla="*/ 1530350 h 1990725"/>
              <a:gd name="connsiteX41" fmla="*/ 215900 w 1392988"/>
              <a:gd name="connsiteY41" fmla="*/ 1990725 h 1990725"/>
              <a:gd name="connsiteX42" fmla="*/ 155575 w 1392988"/>
              <a:gd name="connsiteY42" fmla="*/ 1987550 h 1990725"/>
              <a:gd name="connsiteX43" fmla="*/ 142875 w 1392988"/>
              <a:gd name="connsiteY43" fmla="*/ 1949450 h 1990725"/>
              <a:gd name="connsiteX44" fmla="*/ 117475 w 1392988"/>
              <a:gd name="connsiteY44" fmla="*/ 1933575 h 1990725"/>
              <a:gd name="connsiteX45" fmla="*/ 19050 w 1392988"/>
              <a:gd name="connsiteY45" fmla="*/ 1320800 h 1990725"/>
              <a:gd name="connsiteX46" fmla="*/ 133350 w 1392988"/>
              <a:gd name="connsiteY46" fmla="*/ 1190625 h 1990725"/>
              <a:gd name="connsiteX47" fmla="*/ 34925 w 1392988"/>
              <a:gd name="connsiteY47" fmla="*/ 904875 h 1990725"/>
              <a:gd name="connsiteX48" fmla="*/ 0 w 1392988"/>
              <a:gd name="connsiteY48" fmla="*/ 606425 h 1990725"/>
              <a:gd name="connsiteX0" fmla="*/ 0 w 1392988"/>
              <a:gd name="connsiteY0" fmla="*/ 606425 h 1990725"/>
              <a:gd name="connsiteX1" fmla="*/ 742950 w 1392988"/>
              <a:gd name="connsiteY1" fmla="*/ 676275 h 1990725"/>
              <a:gd name="connsiteX2" fmla="*/ 758825 w 1392988"/>
              <a:gd name="connsiteY2" fmla="*/ 727075 h 1990725"/>
              <a:gd name="connsiteX3" fmla="*/ 901700 w 1392988"/>
              <a:gd name="connsiteY3" fmla="*/ 460375 h 1990725"/>
              <a:gd name="connsiteX4" fmla="*/ 758825 w 1392988"/>
              <a:gd name="connsiteY4" fmla="*/ 409575 h 1990725"/>
              <a:gd name="connsiteX5" fmla="*/ 720725 w 1392988"/>
              <a:gd name="connsiteY5" fmla="*/ 301625 h 1990725"/>
              <a:gd name="connsiteX6" fmla="*/ 1019175 w 1392988"/>
              <a:gd name="connsiteY6" fmla="*/ 228600 h 1990725"/>
              <a:gd name="connsiteX7" fmla="*/ 996950 w 1392988"/>
              <a:gd name="connsiteY7" fmla="*/ 60325 h 1990725"/>
              <a:gd name="connsiteX8" fmla="*/ 1047750 w 1392988"/>
              <a:gd name="connsiteY8" fmla="*/ 0 h 1990725"/>
              <a:gd name="connsiteX9" fmla="*/ 1114425 w 1392988"/>
              <a:gd name="connsiteY9" fmla="*/ 130175 h 1990725"/>
              <a:gd name="connsiteX10" fmla="*/ 1076325 w 1392988"/>
              <a:gd name="connsiteY10" fmla="*/ 244475 h 1990725"/>
              <a:gd name="connsiteX11" fmla="*/ 1152525 w 1392988"/>
              <a:gd name="connsiteY11" fmla="*/ 260350 h 1990725"/>
              <a:gd name="connsiteX12" fmla="*/ 1216025 w 1392988"/>
              <a:gd name="connsiteY12" fmla="*/ 228600 h 1990725"/>
              <a:gd name="connsiteX13" fmla="*/ 1390650 w 1392988"/>
              <a:gd name="connsiteY13" fmla="*/ 250825 h 1990725"/>
              <a:gd name="connsiteX14" fmla="*/ 1377950 w 1392988"/>
              <a:gd name="connsiteY14" fmla="*/ 311150 h 1990725"/>
              <a:gd name="connsiteX15" fmla="*/ 1285875 w 1392988"/>
              <a:gd name="connsiteY15" fmla="*/ 387350 h 1990725"/>
              <a:gd name="connsiteX16" fmla="*/ 1120775 w 1392988"/>
              <a:gd name="connsiteY16" fmla="*/ 358775 h 1990725"/>
              <a:gd name="connsiteX17" fmla="*/ 920750 w 1392988"/>
              <a:gd name="connsiteY17" fmla="*/ 1089025 h 1990725"/>
              <a:gd name="connsiteX18" fmla="*/ 1041400 w 1392988"/>
              <a:gd name="connsiteY18" fmla="*/ 1457325 h 1990725"/>
              <a:gd name="connsiteX19" fmla="*/ 1206500 w 1392988"/>
              <a:gd name="connsiteY19" fmla="*/ 1914525 h 1990725"/>
              <a:gd name="connsiteX20" fmla="*/ 1120775 w 1392988"/>
              <a:gd name="connsiteY20" fmla="*/ 1914525 h 1990725"/>
              <a:gd name="connsiteX21" fmla="*/ 1012825 w 1392988"/>
              <a:gd name="connsiteY21" fmla="*/ 1546225 h 1990725"/>
              <a:gd name="connsiteX22" fmla="*/ 968375 w 1392988"/>
              <a:gd name="connsiteY22" fmla="*/ 1498600 h 1990725"/>
              <a:gd name="connsiteX23" fmla="*/ 956469 w 1392988"/>
              <a:gd name="connsiteY23" fmla="*/ 1422400 h 1990725"/>
              <a:gd name="connsiteX24" fmla="*/ 770731 w 1392988"/>
              <a:gd name="connsiteY24" fmla="*/ 1092994 h 1990725"/>
              <a:gd name="connsiteX25" fmla="*/ 812800 w 1392988"/>
              <a:gd name="connsiteY25" fmla="*/ 1476375 h 1990725"/>
              <a:gd name="connsiteX26" fmla="*/ 809625 w 1392988"/>
              <a:gd name="connsiteY26" fmla="*/ 1724025 h 1990725"/>
              <a:gd name="connsiteX27" fmla="*/ 841375 w 1392988"/>
              <a:gd name="connsiteY27" fmla="*/ 1962150 h 1990725"/>
              <a:gd name="connsiteX28" fmla="*/ 752475 w 1392988"/>
              <a:gd name="connsiteY28" fmla="*/ 1908175 h 1990725"/>
              <a:gd name="connsiteX29" fmla="*/ 749300 w 1392988"/>
              <a:gd name="connsiteY29" fmla="*/ 1476375 h 1990725"/>
              <a:gd name="connsiteX30" fmla="*/ 622300 w 1392988"/>
              <a:gd name="connsiteY30" fmla="*/ 1092200 h 1990725"/>
              <a:gd name="connsiteX31" fmla="*/ 523875 w 1392988"/>
              <a:gd name="connsiteY31" fmla="*/ 1082675 h 1990725"/>
              <a:gd name="connsiteX32" fmla="*/ 317500 w 1392988"/>
              <a:gd name="connsiteY32" fmla="*/ 1428750 h 1990725"/>
              <a:gd name="connsiteX33" fmla="*/ 587375 w 1392988"/>
              <a:gd name="connsiteY33" fmla="*/ 1847850 h 1990725"/>
              <a:gd name="connsiteX34" fmla="*/ 615950 w 1392988"/>
              <a:gd name="connsiteY34" fmla="*/ 1952625 h 1990725"/>
              <a:gd name="connsiteX35" fmla="*/ 549275 w 1392988"/>
              <a:gd name="connsiteY35" fmla="*/ 1943100 h 1990725"/>
              <a:gd name="connsiteX36" fmla="*/ 536575 w 1392988"/>
              <a:gd name="connsiteY36" fmla="*/ 1879600 h 1990725"/>
              <a:gd name="connsiteX37" fmla="*/ 524669 w 1392988"/>
              <a:gd name="connsiteY37" fmla="*/ 1877219 h 1990725"/>
              <a:gd name="connsiteX38" fmla="*/ 196849 w 1392988"/>
              <a:gd name="connsiteY38" fmla="*/ 1411287 h 1990725"/>
              <a:gd name="connsiteX39" fmla="*/ 273050 w 1392988"/>
              <a:gd name="connsiteY39" fmla="*/ 1209675 h 1990725"/>
              <a:gd name="connsiteX40" fmla="*/ 111125 w 1392988"/>
              <a:gd name="connsiteY40" fmla="*/ 1530350 h 1990725"/>
              <a:gd name="connsiteX41" fmla="*/ 215900 w 1392988"/>
              <a:gd name="connsiteY41" fmla="*/ 1990725 h 1990725"/>
              <a:gd name="connsiteX42" fmla="*/ 155575 w 1392988"/>
              <a:gd name="connsiteY42" fmla="*/ 1987550 h 1990725"/>
              <a:gd name="connsiteX43" fmla="*/ 142875 w 1392988"/>
              <a:gd name="connsiteY43" fmla="*/ 1949450 h 1990725"/>
              <a:gd name="connsiteX44" fmla="*/ 117475 w 1392988"/>
              <a:gd name="connsiteY44" fmla="*/ 1933575 h 1990725"/>
              <a:gd name="connsiteX45" fmla="*/ 19050 w 1392988"/>
              <a:gd name="connsiteY45" fmla="*/ 1320800 h 1990725"/>
              <a:gd name="connsiteX46" fmla="*/ 133350 w 1392988"/>
              <a:gd name="connsiteY46" fmla="*/ 1190625 h 1990725"/>
              <a:gd name="connsiteX47" fmla="*/ 34925 w 1392988"/>
              <a:gd name="connsiteY47" fmla="*/ 904875 h 1990725"/>
              <a:gd name="connsiteX48" fmla="*/ 0 w 1392988"/>
              <a:gd name="connsiteY48" fmla="*/ 606425 h 1990725"/>
              <a:gd name="connsiteX0" fmla="*/ 0 w 1392988"/>
              <a:gd name="connsiteY0" fmla="*/ 606425 h 1990725"/>
              <a:gd name="connsiteX1" fmla="*/ 742950 w 1392988"/>
              <a:gd name="connsiteY1" fmla="*/ 676275 h 1990725"/>
              <a:gd name="connsiteX2" fmla="*/ 758825 w 1392988"/>
              <a:gd name="connsiteY2" fmla="*/ 727075 h 1990725"/>
              <a:gd name="connsiteX3" fmla="*/ 901700 w 1392988"/>
              <a:gd name="connsiteY3" fmla="*/ 460375 h 1990725"/>
              <a:gd name="connsiteX4" fmla="*/ 758825 w 1392988"/>
              <a:gd name="connsiteY4" fmla="*/ 409575 h 1990725"/>
              <a:gd name="connsiteX5" fmla="*/ 720725 w 1392988"/>
              <a:gd name="connsiteY5" fmla="*/ 301625 h 1990725"/>
              <a:gd name="connsiteX6" fmla="*/ 1019175 w 1392988"/>
              <a:gd name="connsiteY6" fmla="*/ 228600 h 1990725"/>
              <a:gd name="connsiteX7" fmla="*/ 996950 w 1392988"/>
              <a:gd name="connsiteY7" fmla="*/ 60325 h 1990725"/>
              <a:gd name="connsiteX8" fmla="*/ 1047750 w 1392988"/>
              <a:gd name="connsiteY8" fmla="*/ 0 h 1990725"/>
              <a:gd name="connsiteX9" fmla="*/ 1114425 w 1392988"/>
              <a:gd name="connsiteY9" fmla="*/ 130175 h 1990725"/>
              <a:gd name="connsiteX10" fmla="*/ 1076325 w 1392988"/>
              <a:gd name="connsiteY10" fmla="*/ 244475 h 1990725"/>
              <a:gd name="connsiteX11" fmla="*/ 1152525 w 1392988"/>
              <a:gd name="connsiteY11" fmla="*/ 260350 h 1990725"/>
              <a:gd name="connsiteX12" fmla="*/ 1216025 w 1392988"/>
              <a:gd name="connsiteY12" fmla="*/ 228600 h 1990725"/>
              <a:gd name="connsiteX13" fmla="*/ 1390650 w 1392988"/>
              <a:gd name="connsiteY13" fmla="*/ 250825 h 1990725"/>
              <a:gd name="connsiteX14" fmla="*/ 1377950 w 1392988"/>
              <a:gd name="connsiteY14" fmla="*/ 311150 h 1990725"/>
              <a:gd name="connsiteX15" fmla="*/ 1285875 w 1392988"/>
              <a:gd name="connsiteY15" fmla="*/ 387350 h 1990725"/>
              <a:gd name="connsiteX16" fmla="*/ 1120775 w 1392988"/>
              <a:gd name="connsiteY16" fmla="*/ 358775 h 1990725"/>
              <a:gd name="connsiteX17" fmla="*/ 920750 w 1392988"/>
              <a:gd name="connsiteY17" fmla="*/ 1089025 h 1990725"/>
              <a:gd name="connsiteX18" fmla="*/ 1041400 w 1392988"/>
              <a:gd name="connsiteY18" fmla="*/ 1457325 h 1990725"/>
              <a:gd name="connsiteX19" fmla="*/ 1206500 w 1392988"/>
              <a:gd name="connsiteY19" fmla="*/ 1914525 h 1990725"/>
              <a:gd name="connsiteX20" fmla="*/ 1120775 w 1392988"/>
              <a:gd name="connsiteY20" fmla="*/ 1914525 h 1990725"/>
              <a:gd name="connsiteX21" fmla="*/ 1012825 w 1392988"/>
              <a:gd name="connsiteY21" fmla="*/ 1546225 h 1990725"/>
              <a:gd name="connsiteX22" fmla="*/ 968375 w 1392988"/>
              <a:gd name="connsiteY22" fmla="*/ 1498600 h 1990725"/>
              <a:gd name="connsiteX23" fmla="*/ 956469 w 1392988"/>
              <a:gd name="connsiteY23" fmla="*/ 1422400 h 1990725"/>
              <a:gd name="connsiteX24" fmla="*/ 770731 w 1392988"/>
              <a:gd name="connsiteY24" fmla="*/ 1092994 h 1990725"/>
              <a:gd name="connsiteX25" fmla="*/ 812800 w 1392988"/>
              <a:gd name="connsiteY25" fmla="*/ 1476375 h 1990725"/>
              <a:gd name="connsiteX26" fmla="*/ 809625 w 1392988"/>
              <a:gd name="connsiteY26" fmla="*/ 1724025 h 1990725"/>
              <a:gd name="connsiteX27" fmla="*/ 841375 w 1392988"/>
              <a:gd name="connsiteY27" fmla="*/ 1962150 h 1990725"/>
              <a:gd name="connsiteX28" fmla="*/ 752475 w 1392988"/>
              <a:gd name="connsiteY28" fmla="*/ 1908175 h 1990725"/>
              <a:gd name="connsiteX29" fmla="*/ 749300 w 1392988"/>
              <a:gd name="connsiteY29" fmla="*/ 1476375 h 1990725"/>
              <a:gd name="connsiteX30" fmla="*/ 622300 w 1392988"/>
              <a:gd name="connsiteY30" fmla="*/ 1092200 h 1990725"/>
              <a:gd name="connsiteX31" fmla="*/ 523875 w 1392988"/>
              <a:gd name="connsiteY31" fmla="*/ 1082675 h 1990725"/>
              <a:gd name="connsiteX32" fmla="*/ 317500 w 1392988"/>
              <a:gd name="connsiteY32" fmla="*/ 1428750 h 1990725"/>
              <a:gd name="connsiteX33" fmla="*/ 587375 w 1392988"/>
              <a:gd name="connsiteY33" fmla="*/ 1847850 h 1990725"/>
              <a:gd name="connsiteX34" fmla="*/ 615950 w 1392988"/>
              <a:gd name="connsiteY34" fmla="*/ 1952625 h 1990725"/>
              <a:gd name="connsiteX35" fmla="*/ 549275 w 1392988"/>
              <a:gd name="connsiteY35" fmla="*/ 1943100 h 1990725"/>
              <a:gd name="connsiteX36" fmla="*/ 536575 w 1392988"/>
              <a:gd name="connsiteY36" fmla="*/ 1879600 h 1990725"/>
              <a:gd name="connsiteX37" fmla="*/ 524669 w 1392988"/>
              <a:gd name="connsiteY37" fmla="*/ 1877219 h 1990725"/>
              <a:gd name="connsiteX38" fmla="*/ 196849 w 1392988"/>
              <a:gd name="connsiteY38" fmla="*/ 1411287 h 1990725"/>
              <a:gd name="connsiteX39" fmla="*/ 273050 w 1392988"/>
              <a:gd name="connsiteY39" fmla="*/ 1209675 h 1990725"/>
              <a:gd name="connsiteX40" fmla="*/ 111125 w 1392988"/>
              <a:gd name="connsiteY40" fmla="*/ 1530350 h 1990725"/>
              <a:gd name="connsiteX41" fmla="*/ 215900 w 1392988"/>
              <a:gd name="connsiteY41" fmla="*/ 1990725 h 1990725"/>
              <a:gd name="connsiteX42" fmla="*/ 155575 w 1392988"/>
              <a:gd name="connsiteY42" fmla="*/ 1987550 h 1990725"/>
              <a:gd name="connsiteX43" fmla="*/ 142875 w 1392988"/>
              <a:gd name="connsiteY43" fmla="*/ 1949450 h 1990725"/>
              <a:gd name="connsiteX44" fmla="*/ 117475 w 1392988"/>
              <a:gd name="connsiteY44" fmla="*/ 1933575 h 1990725"/>
              <a:gd name="connsiteX45" fmla="*/ 19050 w 1392988"/>
              <a:gd name="connsiteY45" fmla="*/ 1320800 h 1990725"/>
              <a:gd name="connsiteX46" fmla="*/ 133350 w 1392988"/>
              <a:gd name="connsiteY46" fmla="*/ 1190625 h 1990725"/>
              <a:gd name="connsiteX47" fmla="*/ 34925 w 1392988"/>
              <a:gd name="connsiteY47" fmla="*/ 904875 h 1990725"/>
              <a:gd name="connsiteX48" fmla="*/ 0 w 1392988"/>
              <a:gd name="connsiteY48" fmla="*/ 606425 h 1990725"/>
              <a:gd name="connsiteX0" fmla="*/ 0 w 1392988"/>
              <a:gd name="connsiteY0" fmla="*/ 606425 h 1990725"/>
              <a:gd name="connsiteX1" fmla="*/ 742950 w 1392988"/>
              <a:gd name="connsiteY1" fmla="*/ 676275 h 1990725"/>
              <a:gd name="connsiteX2" fmla="*/ 758825 w 1392988"/>
              <a:gd name="connsiteY2" fmla="*/ 727075 h 1990725"/>
              <a:gd name="connsiteX3" fmla="*/ 901700 w 1392988"/>
              <a:gd name="connsiteY3" fmla="*/ 460375 h 1990725"/>
              <a:gd name="connsiteX4" fmla="*/ 758825 w 1392988"/>
              <a:gd name="connsiteY4" fmla="*/ 409575 h 1990725"/>
              <a:gd name="connsiteX5" fmla="*/ 720725 w 1392988"/>
              <a:gd name="connsiteY5" fmla="*/ 301625 h 1990725"/>
              <a:gd name="connsiteX6" fmla="*/ 1019175 w 1392988"/>
              <a:gd name="connsiteY6" fmla="*/ 228600 h 1990725"/>
              <a:gd name="connsiteX7" fmla="*/ 996950 w 1392988"/>
              <a:gd name="connsiteY7" fmla="*/ 60325 h 1990725"/>
              <a:gd name="connsiteX8" fmla="*/ 1047750 w 1392988"/>
              <a:gd name="connsiteY8" fmla="*/ 0 h 1990725"/>
              <a:gd name="connsiteX9" fmla="*/ 1114425 w 1392988"/>
              <a:gd name="connsiteY9" fmla="*/ 130175 h 1990725"/>
              <a:gd name="connsiteX10" fmla="*/ 1076325 w 1392988"/>
              <a:gd name="connsiteY10" fmla="*/ 244475 h 1990725"/>
              <a:gd name="connsiteX11" fmla="*/ 1152525 w 1392988"/>
              <a:gd name="connsiteY11" fmla="*/ 260350 h 1990725"/>
              <a:gd name="connsiteX12" fmla="*/ 1216025 w 1392988"/>
              <a:gd name="connsiteY12" fmla="*/ 228600 h 1990725"/>
              <a:gd name="connsiteX13" fmla="*/ 1390650 w 1392988"/>
              <a:gd name="connsiteY13" fmla="*/ 250825 h 1990725"/>
              <a:gd name="connsiteX14" fmla="*/ 1377950 w 1392988"/>
              <a:gd name="connsiteY14" fmla="*/ 311150 h 1990725"/>
              <a:gd name="connsiteX15" fmla="*/ 1285875 w 1392988"/>
              <a:gd name="connsiteY15" fmla="*/ 387350 h 1990725"/>
              <a:gd name="connsiteX16" fmla="*/ 1120775 w 1392988"/>
              <a:gd name="connsiteY16" fmla="*/ 358775 h 1990725"/>
              <a:gd name="connsiteX17" fmla="*/ 920750 w 1392988"/>
              <a:gd name="connsiteY17" fmla="*/ 1089025 h 1990725"/>
              <a:gd name="connsiteX18" fmla="*/ 1041400 w 1392988"/>
              <a:gd name="connsiteY18" fmla="*/ 1457325 h 1990725"/>
              <a:gd name="connsiteX19" fmla="*/ 1206500 w 1392988"/>
              <a:gd name="connsiteY19" fmla="*/ 1914525 h 1990725"/>
              <a:gd name="connsiteX20" fmla="*/ 1120775 w 1392988"/>
              <a:gd name="connsiteY20" fmla="*/ 1914525 h 1990725"/>
              <a:gd name="connsiteX21" fmla="*/ 1012825 w 1392988"/>
              <a:gd name="connsiteY21" fmla="*/ 1546225 h 1990725"/>
              <a:gd name="connsiteX22" fmla="*/ 968375 w 1392988"/>
              <a:gd name="connsiteY22" fmla="*/ 1498600 h 1990725"/>
              <a:gd name="connsiteX23" fmla="*/ 956469 w 1392988"/>
              <a:gd name="connsiteY23" fmla="*/ 1422400 h 1990725"/>
              <a:gd name="connsiteX24" fmla="*/ 770731 w 1392988"/>
              <a:gd name="connsiteY24" fmla="*/ 1092994 h 1990725"/>
              <a:gd name="connsiteX25" fmla="*/ 812800 w 1392988"/>
              <a:gd name="connsiteY25" fmla="*/ 1476375 h 1990725"/>
              <a:gd name="connsiteX26" fmla="*/ 809625 w 1392988"/>
              <a:gd name="connsiteY26" fmla="*/ 1724025 h 1990725"/>
              <a:gd name="connsiteX27" fmla="*/ 841375 w 1392988"/>
              <a:gd name="connsiteY27" fmla="*/ 1962150 h 1990725"/>
              <a:gd name="connsiteX28" fmla="*/ 752475 w 1392988"/>
              <a:gd name="connsiteY28" fmla="*/ 1908175 h 1990725"/>
              <a:gd name="connsiteX29" fmla="*/ 749300 w 1392988"/>
              <a:gd name="connsiteY29" fmla="*/ 1476375 h 1990725"/>
              <a:gd name="connsiteX30" fmla="*/ 622300 w 1392988"/>
              <a:gd name="connsiteY30" fmla="*/ 1092200 h 1990725"/>
              <a:gd name="connsiteX31" fmla="*/ 523875 w 1392988"/>
              <a:gd name="connsiteY31" fmla="*/ 1082675 h 1990725"/>
              <a:gd name="connsiteX32" fmla="*/ 317500 w 1392988"/>
              <a:gd name="connsiteY32" fmla="*/ 1428750 h 1990725"/>
              <a:gd name="connsiteX33" fmla="*/ 587375 w 1392988"/>
              <a:gd name="connsiteY33" fmla="*/ 1847850 h 1990725"/>
              <a:gd name="connsiteX34" fmla="*/ 615950 w 1392988"/>
              <a:gd name="connsiteY34" fmla="*/ 1952625 h 1990725"/>
              <a:gd name="connsiteX35" fmla="*/ 549275 w 1392988"/>
              <a:gd name="connsiteY35" fmla="*/ 1943100 h 1990725"/>
              <a:gd name="connsiteX36" fmla="*/ 536575 w 1392988"/>
              <a:gd name="connsiteY36" fmla="*/ 1879600 h 1990725"/>
              <a:gd name="connsiteX37" fmla="*/ 524669 w 1392988"/>
              <a:gd name="connsiteY37" fmla="*/ 1877219 h 1990725"/>
              <a:gd name="connsiteX38" fmla="*/ 196849 w 1392988"/>
              <a:gd name="connsiteY38" fmla="*/ 1411287 h 1990725"/>
              <a:gd name="connsiteX39" fmla="*/ 273050 w 1392988"/>
              <a:gd name="connsiteY39" fmla="*/ 1209675 h 1990725"/>
              <a:gd name="connsiteX40" fmla="*/ 111125 w 1392988"/>
              <a:gd name="connsiteY40" fmla="*/ 1530350 h 1990725"/>
              <a:gd name="connsiteX41" fmla="*/ 215900 w 1392988"/>
              <a:gd name="connsiteY41" fmla="*/ 1990725 h 1990725"/>
              <a:gd name="connsiteX42" fmla="*/ 155575 w 1392988"/>
              <a:gd name="connsiteY42" fmla="*/ 1987550 h 1990725"/>
              <a:gd name="connsiteX43" fmla="*/ 142875 w 1392988"/>
              <a:gd name="connsiteY43" fmla="*/ 1949450 h 1990725"/>
              <a:gd name="connsiteX44" fmla="*/ 117475 w 1392988"/>
              <a:gd name="connsiteY44" fmla="*/ 1933575 h 1990725"/>
              <a:gd name="connsiteX45" fmla="*/ 19050 w 1392988"/>
              <a:gd name="connsiteY45" fmla="*/ 1320800 h 1990725"/>
              <a:gd name="connsiteX46" fmla="*/ 133350 w 1392988"/>
              <a:gd name="connsiteY46" fmla="*/ 1190625 h 1990725"/>
              <a:gd name="connsiteX47" fmla="*/ 34925 w 1392988"/>
              <a:gd name="connsiteY47" fmla="*/ 904875 h 1990725"/>
              <a:gd name="connsiteX48" fmla="*/ 0 w 1392988"/>
              <a:gd name="connsiteY48" fmla="*/ 606425 h 1990725"/>
              <a:gd name="connsiteX0" fmla="*/ 0 w 1392988"/>
              <a:gd name="connsiteY0" fmla="*/ 606425 h 1990725"/>
              <a:gd name="connsiteX1" fmla="*/ 742950 w 1392988"/>
              <a:gd name="connsiteY1" fmla="*/ 676275 h 1990725"/>
              <a:gd name="connsiteX2" fmla="*/ 758825 w 1392988"/>
              <a:gd name="connsiteY2" fmla="*/ 727075 h 1990725"/>
              <a:gd name="connsiteX3" fmla="*/ 901700 w 1392988"/>
              <a:gd name="connsiteY3" fmla="*/ 460375 h 1990725"/>
              <a:gd name="connsiteX4" fmla="*/ 758825 w 1392988"/>
              <a:gd name="connsiteY4" fmla="*/ 409575 h 1990725"/>
              <a:gd name="connsiteX5" fmla="*/ 720725 w 1392988"/>
              <a:gd name="connsiteY5" fmla="*/ 301625 h 1990725"/>
              <a:gd name="connsiteX6" fmla="*/ 1019175 w 1392988"/>
              <a:gd name="connsiteY6" fmla="*/ 228600 h 1990725"/>
              <a:gd name="connsiteX7" fmla="*/ 996950 w 1392988"/>
              <a:gd name="connsiteY7" fmla="*/ 60325 h 1990725"/>
              <a:gd name="connsiteX8" fmla="*/ 1047750 w 1392988"/>
              <a:gd name="connsiteY8" fmla="*/ 0 h 1990725"/>
              <a:gd name="connsiteX9" fmla="*/ 1114425 w 1392988"/>
              <a:gd name="connsiteY9" fmla="*/ 130175 h 1990725"/>
              <a:gd name="connsiteX10" fmla="*/ 1076325 w 1392988"/>
              <a:gd name="connsiteY10" fmla="*/ 244475 h 1990725"/>
              <a:gd name="connsiteX11" fmla="*/ 1152525 w 1392988"/>
              <a:gd name="connsiteY11" fmla="*/ 260350 h 1990725"/>
              <a:gd name="connsiteX12" fmla="*/ 1216025 w 1392988"/>
              <a:gd name="connsiteY12" fmla="*/ 228600 h 1990725"/>
              <a:gd name="connsiteX13" fmla="*/ 1390650 w 1392988"/>
              <a:gd name="connsiteY13" fmla="*/ 250825 h 1990725"/>
              <a:gd name="connsiteX14" fmla="*/ 1377950 w 1392988"/>
              <a:gd name="connsiteY14" fmla="*/ 311150 h 1990725"/>
              <a:gd name="connsiteX15" fmla="*/ 1285875 w 1392988"/>
              <a:gd name="connsiteY15" fmla="*/ 387350 h 1990725"/>
              <a:gd name="connsiteX16" fmla="*/ 1120775 w 1392988"/>
              <a:gd name="connsiteY16" fmla="*/ 358775 h 1990725"/>
              <a:gd name="connsiteX17" fmla="*/ 920750 w 1392988"/>
              <a:gd name="connsiteY17" fmla="*/ 1089025 h 1990725"/>
              <a:gd name="connsiteX18" fmla="*/ 1041400 w 1392988"/>
              <a:gd name="connsiteY18" fmla="*/ 1457325 h 1990725"/>
              <a:gd name="connsiteX19" fmla="*/ 1206500 w 1392988"/>
              <a:gd name="connsiteY19" fmla="*/ 1914525 h 1990725"/>
              <a:gd name="connsiteX20" fmla="*/ 1120775 w 1392988"/>
              <a:gd name="connsiteY20" fmla="*/ 1914525 h 1990725"/>
              <a:gd name="connsiteX21" fmla="*/ 1012825 w 1392988"/>
              <a:gd name="connsiteY21" fmla="*/ 1546225 h 1990725"/>
              <a:gd name="connsiteX22" fmla="*/ 968375 w 1392988"/>
              <a:gd name="connsiteY22" fmla="*/ 1498600 h 1990725"/>
              <a:gd name="connsiteX23" fmla="*/ 956469 w 1392988"/>
              <a:gd name="connsiteY23" fmla="*/ 1422400 h 1990725"/>
              <a:gd name="connsiteX24" fmla="*/ 770731 w 1392988"/>
              <a:gd name="connsiteY24" fmla="*/ 1092994 h 1990725"/>
              <a:gd name="connsiteX25" fmla="*/ 812800 w 1392988"/>
              <a:gd name="connsiteY25" fmla="*/ 1476375 h 1990725"/>
              <a:gd name="connsiteX26" fmla="*/ 809625 w 1392988"/>
              <a:gd name="connsiteY26" fmla="*/ 1724025 h 1990725"/>
              <a:gd name="connsiteX27" fmla="*/ 841375 w 1392988"/>
              <a:gd name="connsiteY27" fmla="*/ 1962150 h 1990725"/>
              <a:gd name="connsiteX28" fmla="*/ 752475 w 1392988"/>
              <a:gd name="connsiteY28" fmla="*/ 1908175 h 1990725"/>
              <a:gd name="connsiteX29" fmla="*/ 749300 w 1392988"/>
              <a:gd name="connsiteY29" fmla="*/ 1476375 h 1990725"/>
              <a:gd name="connsiteX30" fmla="*/ 622300 w 1392988"/>
              <a:gd name="connsiteY30" fmla="*/ 1092200 h 1990725"/>
              <a:gd name="connsiteX31" fmla="*/ 523875 w 1392988"/>
              <a:gd name="connsiteY31" fmla="*/ 1082675 h 1990725"/>
              <a:gd name="connsiteX32" fmla="*/ 317500 w 1392988"/>
              <a:gd name="connsiteY32" fmla="*/ 1428750 h 1990725"/>
              <a:gd name="connsiteX33" fmla="*/ 587375 w 1392988"/>
              <a:gd name="connsiteY33" fmla="*/ 1847850 h 1990725"/>
              <a:gd name="connsiteX34" fmla="*/ 615950 w 1392988"/>
              <a:gd name="connsiteY34" fmla="*/ 1952625 h 1990725"/>
              <a:gd name="connsiteX35" fmla="*/ 549275 w 1392988"/>
              <a:gd name="connsiteY35" fmla="*/ 1943100 h 1990725"/>
              <a:gd name="connsiteX36" fmla="*/ 536575 w 1392988"/>
              <a:gd name="connsiteY36" fmla="*/ 1879600 h 1990725"/>
              <a:gd name="connsiteX37" fmla="*/ 524669 w 1392988"/>
              <a:gd name="connsiteY37" fmla="*/ 1877219 h 1990725"/>
              <a:gd name="connsiteX38" fmla="*/ 196849 w 1392988"/>
              <a:gd name="connsiteY38" fmla="*/ 1411287 h 1990725"/>
              <a:gd name="connsiteX39" fmla="*/ 273050 w 1392988"/>
              <a:gd name="connsiteY39" fmla="*/ 1209675 h 1990725"/>
              <a:gd name="connsiteX40" fmla="*/ 111125 w 1392988"/>
              <a:gd name="connsiteY40" fmla="*/ 1530350 h 1990725"/>
              <a:gd name="connsiteX41" fmla="*/ 215900 w 1392988"/>
              <a:gd name="connsiteY41" fmla="*/ 1990725 h 1990725"/>
              <a:gd name="connsiteX42" fmla="*/ 155575 w 1392988"/>
              <a:gd name="connsiteY42" fmla="*/ 1987550 h 1990725"/>
              <a:gd name="connsiteX43" fmla="*/ 142875 w 1392988"/>
              <a:gd name="connsiteY43" fmla="*/ 1949450 h 1990725"/>
              <a:gd name="connsiteX44" fmla="*/ 117475 w 1392988"/>
              <a:gd name="connsiteY44" fmla="*/ 1933575 h 1990725"/>
              <a:gd name="connsiteX45" fmla="*/ 19050 w 1392988"/>
              <a:gd name="connsiteY45" fmla="*/ 1320800 h 1990725"/>
              <a:gd name="connsiteX46" fmla="*/ 133350 w 1392988"/>
              <a:gd name="connsiteY46" fmla="*/ 1190625 h 1990725"/>
              <a:gd name="connsiteX47" fmla="*/ 34925 w 1392988"/>
              <a:gd name="connsiteY47" fmla="*/ 904875 h 1990725"/>
              <a:gd name="connsiteX48" fmla="*/ 0 w 1392988"/>
              <a:gd name="connsiteY48" fmla="*/ 606425 h 1990725"/>
              <a:gd name="connsiteX0" fmla="*/ 0 w 1392988"/>
              <a:gd name="connsiteY0" fmla="*/ 606425 h 1990725"/>
              <a:gd name="connsiteX1" fmla="*/ 742950 w 1392988"/>
              <a:gd name="connsiteY1" fmla="*/ 676275 h 1990725"/>
              <a:gd name="connsiteX2" fmla="*/ 758825 w 1392988"/>
              <a:gd name="connsiteY2" fmla="*/ 727075 h 1990725"/>
              <a:gd name="connsiteX3" fmla="*/ 901700 w 1392988"/>
              <a:gd name="connsiteY3" fmla="*/ 460375 h 1990725"/>
              <a:gd name="connsiteX4" fmla="*/ 758825 w 1392988"/>
              <a:gd name="connsiteY4" fmla="*/ 409575 h 1990725"/>
              <a:gd name="connsiteX5" fmla="*/ 720725 w 1392988"/>
              <a:gd name="connsiteY5" fmla="*/ 301625 h 1990725"/>
              <a:gd name="connsiteX6" fmla="*/ 1019175 w 1392988"/>
              <a:gd name="connsiteY6" fmla="*/ 228600 h 1990725"/>
              <a:gd name="connsiteX7" fmla="*/ 996950 w 1392988"/>
              <a:gd name="connsiteY7" fmla="*/ 60325 h 1990725"/>
              <a:gd name="connsiteX8" fmla="*/ 1047750 w 1392988"/>
              <a:gd name="connsiteY8" fmla="*/ 0 h 1990725"/>
              <a:gd name="connsiteX9" fmla="*/ 1114425 w 1392988"/>
              <a:gd name="connsiteY9" fmla="*/ 130175 h 1990725"/>
              <a:gd name="connsiteX10" fmla="*/ 1076325 w 1392988"/>
              <a:gd name="connsiteY10" fmla="*/ 244475 h 1990725"/>
              <a:gd name="connsiteX11" fmla="*/ 1152525 w 1392988"/>
              <a:gd name="connsiteY11" fmla="*/ 260350 h 1990725"/>
              <a:gd name="connsiteX12" fmla="*/ 1216025 w 1392988"/>
              <a:gd name="connsiteY12" fmla="*/ 228600 h 1990725"/>
              <a:gd name="connsiteX13" fmla="*/ 1390650 w 1392988"/>
              <a:gd name="connsiteY13" fmla="*/ 250825 h 1990725"/>
              <a:gd name="connsiteX14" fmla="*/ 1377950 w 1392988"/>
              <a:gd name="connsiteY14" fmla="*/ 311150 h 1990725"/>
              <a:gd name="connsiteX15" fmla="*/ 1285875 w 1392988"/>
              <a:gd name="connsiteY15" fmla="*/ 387350 h 1990725"/>
              <a:gd name="connsiteX16" fmla="*/ 1120775 w 1392988"/>
              <a:gd name="connsiteY16" fmla="*/ 358775 h 1990725"/>
              <a:gd name="connsiteX17" fmla="*/ 920750 w 1392988"/>
              <a:gd name="connsiteY17" fmla="*/ 1089025 h 1990725"/>
              <a:gd name="connsiteX18" fmla="*/ 1041400 w 1392988"/>
              <a:gd name="connsiteY18" fmla="*/ 1457325 h 1990725"/>
              <a:gd name="connsiteX19" fmla="*/ 1206500 w 1392988"/>
              <a:gd name="connsiteY19" fmla="*/ 1914525 h 1990725"/>
              <a:gd name="connsiteX20" fmla="*/ 1120775 w 1392988"/>
              <a:gd name="connsiteY20" fmla="*/ 1914525 h 1990725"/>
              <a:gd name="connsiteX21" fmla="*/ 1012825 w 1392988"/>
              <a:gd name="connsiteY21" fmla="*/ 1546225 h 1990725"/>
              <a:gd name="connsiteX22" fmla="*/ 968375 w 1392988"/>
              <a:gd name="connsiteY22" fmla="*/ 1498600 h 1990725"/>
              <a:gd name="connsiteX23" fmla="*/ 956469 w 1392988"/>
              <a:gd name="connsiteY23" fmla="*/ 1422400 h 1990725"/>
              <a:gd name="connsiteX24" fmla="*/ 770731 w 1392988"/>
              <a:gd name="connsiteY24" fmla="*/ 1092994 h 1990725"/>
              <a:gd name="connsiteX25" fmla="*/ 812800 w 1392988"/>
              <a:gd name="connsiteY25" fmla="*/ 1476375 h 1990725"/>
              <a:gd name="connsiteX26" fmla="*/ 809625 w 1392988"/>
              <a:gd name="connsiteY26" fmla="*/ 1724025 h 1990725"/>
              <a:gd name="connsiteX27" fmla="*/ 841375 w 1392988"/>
              <a:gd name="connsiteY27" fmla="*/ 1962150 h 1990725"/>
              <a:gd name="connsiteX28" fmla="*/ 752475 w 1392988"/>
              <a:gd name="connsiteY28" fmla="*/ 1908175 h 1990725"/>
              <a:gd name="connsiteX29" fmla="*/ 749300 w 1392988"/>
              <a:gd name="connsiteY29" fmla="*/ 1476375 h 1990725"/>
              <a:gd name="connsiteX30" fmla="*/ 622300 w 1392988"/>
              <a:gd name="connsiteY30" fmla="*/ 1092200 h 1990725"/>
              <a:gd name="connsiteX31" fmla="*/ 523875 w 1392988"/>
              <a:gd name="connsiteY31" fmla="*/ 1082675 h 1990725"/>
              <a:gd name="connsiteX32" fmla="*/ 317500 w 1392988"/>
              <a:gd name="connsiteY32" fmla="*/ 1428750 h 1990725"/>
              <a:gd name="connsiteX33" fmla="*/ 587375 w 1392988"/>
              <a:gd name="connsiteY33" fmla="*/ 1847850 h 1990725"/>
              <a:gd name="connsiteX34" fmla="*/ 615950 w 1392988"/>
              <a:gd name="connsiteY34" fmla="*/ 1952625 h 1990725"/>
              <a:gd name="connsiteX35" fmla="*/ 549275 w 1392988"/>
              <a:gd name="connsiteY35" fmla="*/ 1943100 h 1990725"/>
              <a:gd name="connsiteX36" fmla="*/ 536575 w 1392988"/>
              <a:gd name="connsiteY36" fmla="*/ 1879600 h 1990725"/>
              <a:gd name="connsiteX37" fmla="*/ 524669 w 1392988"/>
              <a:gd name="connsiteY37" fmla="*/ 1877219 h 1990725"/>
              <a:gd name="connsiteX38" fmla="*/ 196849 w 1392988"/>
              <a:gd name="connsiteY38" fmla="*/ 1411287 h 1990725"/>
              <a:gd name="connsiteX39" fmla="*/ 273050 w 1392988"/>
              <a:gd name="connsiteY39" fmla="*/ 1209675 h 1990725"/>
              <a:gd name="connsiteX40" fmla="*/ 111125 w 1392988"/>
              <a:gd name="connsiteY40" fmla="*/ 1530350 h 1990725"/>
              <a:gd name="connsiteX41" fmla="*/ 215900 w 1392988"/>
              <a:gd name="connsiteY41" fmla="*/ 1990725 h 1990725"/>
              <a:gd name="connsiteX42" fmla="*/ 155575 w 1392988"/>
              <a:gd name="connsiteY42" fmla="*/ 1987550 h 1990725"/>
              <a:gd name="connsiteX43" fmla="*/ 142875 w 1392988"/>
              <a:gd name="connsiteY43" fmla="*/ 1949450 h 1990725"/>
              <a:gd name="connsiteX44" fmla="*/ 117475 w 1392988"/>
              <a:gd name="connsiteY44" fmla="*/ 1933575 h 1990725"/>
              <a:gd name="connsiteX45" fmla="*/ 19050 w 1392988"/>
              <a:gd name="connsiteY45" fmla="*/ 1320800 h 1990725"/>
              <a:gd name="connsiteX46" fmla="*/ 133350 w 1392988"/>
              <a:gd name="connsiteY46" fmla="*/ 1190625 h 1990725"/>
              <a:gd name="connsiteX47" fmla="*/ 34925 w 1392988"/>
              <a:gd name="connsiteY47" fmla="*/ 904875 h 1990725"/>
              <a:gd name="connsiteX48" fmla="*/ 0 w 1392988"/>
              <a:gd name="connsiteY48" fmla="*/ 606425 h 1990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392988" h="1990725">
                <a:moveTo>
                  <a:pt x="0" y="606425"/>
                </a:moveTo>
                <a:cubicBezTo>
                  <a:pt x="438150" y="540808"/>
                  <a:pt x="498475" y="608542"/>
                  <a:pt x="742950" y="676275"/>
                </a:cubicBezTo>
                <a:cubicBezTo>
                  <a:pt x="757767" y="697970"/>
                  <a:pt x="753533" y="710142"/>
                  <a:pt x="758825" y="727075"/>
                </a:cubicBezTo>
                <a:cubicBezTo>
                  <a:pt x="901700" y="609600"/>
                  <a:pt x="854075" y="549275"/>
                  <a:pt x="901700" y="460375"/>
                </a:cubicBezTo>
                <a:lnTo>
                  <a:pt x="758825" y="409575"/>
                </a:lnTo>
                <a:cubicBezTo>
                  <a:pt x="679450" y="354542"/>
                  <a:pt x="717550" y="340783"/>
                  <a:pt x="720725" y="301625"/>
                </a:cubicBezTo>
                <a:lnTo>
                  <a:pt x="1019175" y="228600"/>
                </a:lnTo>
                <a:lnTo>
                  <a:pt x="996950" y="60325"/>
                </a:lnTo>
                <a:lnTo>
                  <a:pt x="1047750" y="0"/>
                </a:lnTo>
                <a:cubicBezTo>
                  <a:pt x="1089025" y="43392"/>
                  <a:pt x="1092200" y="86783"/>
                  <a:pt x="1114425" y="130175"/>
                </a:cubicBezTo>
                <a:lnTo>
                  <a:pt x="1076325" y="244475"/>
                </a:lnTo>
                <a:lnTo>
                  <a:pt x="1152525" y="260350"/>
                </a:lnTo>
                <a:lnTo>
                  <a:pt x="1216025" y="228600"/>
                </a:lnTo>
                <a:lnTo>
                  <a:pt x="1390650" y="250825"/>
                </a:lnTo>
                <a:cubicBezTo>
                  <a:pt x="1399117" y="274108"/>
                  <a:pt x="1382183" y="291042"/>
                  <a:pt x="1377950" y="311150"/>
                </a:cubicBezTo>
                <a:cubicBezTo>
                  <a:pt x="1337733" y="323850"/>
                  <a:pt x="1316567" y="361950"/>
                  <a:pt x="1285875" y="387350"/>
                </a:cubicBezTo>
                <a:cubicBezTo>
                  <a:pt x="1224492" y="365125"/>
                  <a:pt x="1175808" y="368300"/>
                  <a:pt x="1120775" y="358775"/>
                </a:cubicBezTo>
                <a:cubicBezTo>
                  <a:pt x="1225550" y="938742"/>
                  <a:pt x="1012825" y="1001183"/>
                  <a:pt x="920750" y="1089025"/>
                </a:cubicBezTo>
                <a:cubicBezTo>
                  <a:pt x="929217" y="1237192"/>
                  <a:pt x="982133" y="1347258"/>
                  <a:pt x="1041400" y="1457325"/>
                </a:cubicBezTo>
                <a:cubicBezTo>
                  <a:pt x="1083733" y="1619250"/>
                  <a:pt x="1151467" y="1762125"/>
                  <a:pt x="1206500" y="1914525"/>
                </a:cubicBezTo>
                <a:lnTo>
                  <a:pt x="1120775" y="1914525"/>
                </a:lnTo>
                <a:cubicBezTo>
                  <a:pt x="1108075" y="1765300"/>
                  <a:pt x="1079500" y="1692275"/>
                  <a:pt x="1012825" y="1546225"/>
                </a:cubicBezTo>
                <a:lnTo>
                  <a:pt x="968375" y="1498600"/>
                </a:lnTo>
                <a:lnTo>
                  <a:pt x="956469" y="1422400"/>
                </a:lnTo>
                <a:cubicBezTo>
                  <a:pt x="892969" y="1313392"/>
                  <a:pt x="802481" y="1097227"/>
                  <a:pt x="770731" y="1092994"/>
                </a:cubicBezTo>
                <a:cubicBezTo>
                  <a:pt x="784754" y="1220788"/>
                  <a:pt x="772583" y="1262856"/>
                  <a:pt x="812800" y="1476375"/>
                </a:cubicBezTo>
                <a:cubicBezTo>
                  <a:pt x="811742" y="1558925"/>
                  <a:pt x="810683" y="1641475"/>
                  <a:pt x="809625" y="1724025"/>
                </a:cubicBezTo>
                <a:lnTo>
                  <a:pt x="841375" y="1962150"/>
                </a:lnTo>
                <a:lnTo>
                  <a:pt x="752475" y="1908175"/>
                </a:lnTo>
                <a:cubicBezTo>
                  <a:pt x="737130" y="1807105"/>
                  <a:pt x="750358" y="1620308"/>
                  <a:pt x="749300" y="1476375"/>
                </a:cubicBezTo>
                <a:cubicBezTo>
                  <a:pt x="718873" y="1345936"/>
                  <a:pt x="719402" y="1253595"/>
                  <a:pt x="622300" y="1092200"/>
                </a:cubicBezTo>
                <a:lnTo>
                  <a:pt x="523875" y="1082675"/>
                </a:lnTo>
                <a:cubicBezTo>
                  <a:pt x="490802" y="1219464"/>
                  <a:pt x="307711" y="1339586"/>
                  <a:pt x="317500" y="1428750"/>
                </a:cubicBezTo>
                <a:cubicBezTo>
                  <a:pt x="345546" y="1568450"/>
                  <a:pt x="506942" y="1703387"/>
                  <a:pt x="587375" y="1847850"/>
                </a:cubicBezTo>
                <a:lnTo>
                  <a:pt x="615950" y="1952625"/>
                </a:lnTo>
                <a:lnTo>
                  <a:pt x="549275" y="1943100"/>
                </a:lnTo>
                <a:cubicBezTo>
                  <a:pt x="545042" y="1921933"/>
                  <a:pt x="540676" y="1890580"/>
                  <a:pt x="536575" y="1879600"/>
                </a:cubicBezTo>
                <a:cubicBezTo>
                  <a:pt x="532474" y="1868620"/>
                  <a:pt x="526450" y="1880854"/>
                  <a:pt x="524669" y="1877219"/>
                </a:cubicBezTo>
                <a:cubicBezTo>
                  <a:pt x="441590" y="1707621"/>
                  <a:pt x="334697" y="1566598"/>
                  <a:pt x="196849" y="1411287"/>
                </a:cubicBezTo>
                <a:cubicBezTo>
                  <a:pt x="222249" y="1352020"/>
                  <a:pt x="309563" y="1328473"/>
                  <a:pt x="273050" y="1209675"/>
                </a:cubicBezTo>
                <a:cubicBezTo>
                  <a:pt x="154781" y="1316567"/>
                  <a:pt x="98425" y="1452033"/>
                  <a:pt x="111125" y="1530350"/>
                </a:cubicBezTo>
                <a:cubicBezTo>
                  <a:pt x="81756" y="1707621"/>
                  <a:pt x="180975" y="1837267"/>
                  <a:pt x="215900" y="1990725"/>
                </a:cubicBezTo>
                <a:lnTo>
                  <a:pt x="155575" y="1987550"/>
                </a:lnTo>
                <a:lnTo>
                  <a:pt x="142875" y="1949450"/>
                </a:lnTo>
                <a:lnTo>
                  <a:pt x="117475" y="1933575"/>
                </a:lnTo>
                <a:cubicBezTo>
                  <a:pt x="65617" y="1736460"/>
                  <a:pt x="51858" y="1525058"/>
                  <a:pt x="19050" y="1320800"/>
                </a:cubicBezTo>
                <a:cubicBezTo>
                  <a:pt x="114300" y="1296458"/>
                  <a:pt x="116681" y="1257829"/>
                  <a:pt x="133350" y="1190625"/>
                </a:cubicBezTo>
                <a:lnTo>
                  <a:pt x="34925" y="904875"/>
                </a:lnTo>
                <a:cubicBezTo>
                  <a:pt x="8995" y="755386"/>
                  <a:pt x="37836" y="648758"/>
                  <a:pt x="0" y="606425"/>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0" y="2436671"/>
            <a:ext cx="12192000" cy="4247317"/>
          </a:xfrm>
          <a:prstGeom prst="rect">
            <a:avLst/>
          </a:prstGeom>
          <a:noFill/>
          <a:effectLst>
            <a:glow rad="228600">
              <a:srgbClr val="00B050">
                <a:alpha val="40000"/>
              </a:srgbClr>
            </a:glow>
            <a:outerShdw blurRad="152400" dist="317500" dir="5400000" sx="90000" sy="-19000" rotWithShape="0">
              <a:srgbClr val="00B050">
                <a:alpha val="0"/>
              </a:srgbClr>
            </a:outerShdw>
          </a:effectLst>
        </p:spPr>
        <p:txBody>
          <a:bodyPr wrap="square" rtlCol="0">
            <a:spAutoFit/>
          </a:bodyPr>
          <a:lstStyle/>
          <a:p>
            <a:pPr algn="ctr"/>
            <a:r>
              <a:rPr lang="en-US" sz="3200" b="1" dirty="0">
                <a:solidFill>
                  <a:srgbClr val="00B050"/>
                </a:solidFill>
                <a:effectLst>
                  <a:glow rad="228600">
                    <a:schemeClr val="accent6">
                      <a:satMod val="175000"/>
                      <a:alpha val="40000"/>
                    </a:schemeClr>
                  </a:glow>
                  <a:outerShdw blurRad="50800" dist="38100" dir="13500000" algn="br" rotWithShape="0">
                    <a:prstClr val="black">
                      <a:alpha val="40000"/>
                    </a:prstClr>
                  </a:outerShdw>
                </a:effectLst>
              </a:rPr>
              <a:t>January 25, 6-7 pm</a:t>
            </a:r>
          </a:p>
          <a:p>
            <a:pPr algn="ctr"/>
            <a:r>
              <a:rPr lang="en-US" sz="3200" b="1" dirty="0">
                <a:solidFill>
                  <a:srgbClr val="00B050"/>
                </a:solidFill>
                <a:effectLst>
                  <a:glow rad="228600">
                    <a:schemeClr val="accent6">
                      <a:satMod val="175000"/>
                      <a:alpha val="40000"/>
                    </a:schemeClr>
                  </a:glow>
                  <a:outerShdw blurRad="50800" dist="38100" dir="13500000" algn="br" rotWithShape="0">
                    <a:prstClr val="black">
                      <a:alpha val="40000"/>
                    </a:prstClr>
                  </a:outerShdw>
                </a:effectLst>
              </a:rPr>
              <a:t>Olympia Timberland Library</a:t>
            </a:r>
          </a:p>
          <a:p>
            <a:pPr algn="ctr"/>
            <a:r>
              <a:rPr lang="en-US" sz="3200" b="1" dirty="0">
                <a:solidFill>
                  <a:srgbClr val="00B050"/>
                </a:solidFill>
                <a:effectLst>
                  <a:glow rad="228600">
                    <a:schemeClr val="accent6">
                      <a:satMod val="175000"/>
                      <a:alpha val="40000"/>
                    </a:schemeClr>
                  </a:glow>
                  <a:outerShdw blurRad="50800" dist="38100" dir="13500000" algn="br" rotWithShape="0">
                    <a:prstClr val="black">
                      <a:alpha val="40000"/>
                    </a:prstClr>
                  </a:outerShdw>
                </a:effectLst>
              </a:rPr>
              <a:t>Community </a:t>
            </a:r>
            <a:r>
              <a:rPr lang="en-US" sz="3200" b="1">
                <a:solidFill>
                  <a:srgbClr val="00B050"/>
                </a:solidFill>
                <a:effectLst>
                  <a:glow rad="228600">
                    <a:schemeClr val="accent6">
                      <a:satMod val="175000"/>
                      <a:alpha val="40000"/>
                    </a:schemeClr>
                  </a:glow>
                  <a:outerShdw blurRad="50800" dist="38100" dir="13500000" algn="br" rotWithShape="0">
                    <a:prstClr val="black">
                      <a:alpha val="40000"/>
                    </a:prstClr>
                  </a:outerShdw>
                </a:effectLst>
              </a:rPr>
              <a:t>Meeting </a:t>
            </a:r>
            <a:r>
              <a:rPr lang="en-US" sz="3200" b="1" smtClean="0">
                <a:solidFill>
                  <a:srgbClr val="00B050"/>
                </a:solidFill>
                <a:effectLst>
                  <a:glow rad="228600">
                    <a:schemeClr val="accent6">
                      <a:satMod val="175000"/>
                      <a:alpha val="40000"/>
                    </a:schemeClr>
                  </a:glow>
                  <a:outerShdw blurRad="50800" dist="38100" dir="13500000" algn="br" rotWithShape="0">
                    <a:prstClr val="black">
                      <a:alpha val="40000"/>
                    </a:prstClr>
                  </a:outerShdw>
                </a:effectLst>
              </a:rPr>
              <a:t>Room</a:t>
            </a:r>
            <a:endParaRPr lang="en-US" sz="3200" b="1" dirty="0">
              <a:solidFill>
                <a:srgbClr val="00B050"/>
              </a:solidFill>
              <a:effectLst>
                <a:glow rad="228600">
                  <a:schemeClr val="accent6">
                    <a:satMod val="175000"/>
                    <a:alpha val="40000"/>
                  </a:schemeClr>
                </a:glow>
                <a:outerShdw blurRad="50800" dist="38100" dir="13500000" algn="br" rotWithShape="0">
                  <a:prstClr val="black">
                    <a:alpha val="40000"/>
                  </a:prstClr>
                </a:outerShdw>
              </a:effectLst>
            </a:endParaRPr>
          </a:p>
          <a:p>
            <a:pPr algn="ctr">
              <a:spcBef>
                <a:spcPts val="1200"/>
              </a:spcBef>
            </a:pPr>
            <a:r>
              <a:rPr lang="en-US" sz="3200" b="1" dirty="0">
                <a:solidFill>
                  <a:srgbClr val="00B050"/>
                </a:solidFill>
                <a:effectLst>
                  <a:glow rad="228600">
                    <a:schemeClr val="accent6">
                      <a:satMod val="175000"/>
                      <a:alpha val="40000"/>
                    </a:schemeClr>
                  </a:glow>
                  <a:outerShdw blurRad="50800" dist="38100" dir="13500000" algn="br" rotWithShape="0">
                    <a:prstClr val="black">
                      <a:alpha val="40000"/>
                    </a:prstClr>
                  </a:outerShdw>
                </a:effectLst>
              </a:rPr>
              <a:t>For more information: </a:t>
            </a:r>
          </a:p>
          <a:p>
            <a:pPr algn="ctr"/>
            <a:r>
              <a:rPr lang="en-US" sz="3200" b="1" dirty="0">
                <a:solidFill>
                  <a:srgbClr val="00B050"/>
                </a:solidFill>
                <a:effectLst>
                  <a:glow rad="228600">
                    <a:schemeClr val="accent6">
                      <a:satMod val="175000"/>
                      <a:alpha val="40000"/>
                    </a:schemeClr>
                  </a:glow>
                  <a:outerShdw blurRad="50800" dist="38100" dir="13500000" algn="br" rotWithShape="0">
                    <a:prstClr val="black">
                      <a:alpha val="40000"/>
                    </a:prstClr>
                  </a:outerShdw>
                </a:effectLst>
              </a:rPr>
              <a:t> www.evergreen.edu/mit</a:t>
            </a:r>
          </a:p>
          <a:p>
            <a:pPr algn="ctr"/>
            <a:r>
              <a:rPr lang="en-US" sz="3200" b="1" dirty="0" err="1" smtClean="0">
                <a:solidFill>
                  <a:srgbClr val="00B050"/>
                </a:solidFill>
                <a:effectLst>
                  <a:glow rad="228600">
                    <a:schemeClr val="accent6">
                      <a:satMod val="175000"/>
                      <a:alpha val="40000"/>
                    </a:schemeClr>
                  </a:glow>
                  <a:outerShdw blurRad="50800" dist="38100" dir="13500000" algn="br" rotWithShape="0">
                    <a:prstClr val="black">
                      <a:alpha val="40000"/>
                    </a:prstClr>
                  </a:outerShdw>
                </a:effectLst>
              </a:rPr>
              <a:t>foranm@evergreen.edu</a:t>
            </a:r>
            <a:r>
              <a:rPr lang="en-US" sz="3200" b="1" dirty="0" smtClean="0">
                <a:solidFill>
                  <a:srgbClr val="00B050"/>
                </a:solidFill>
                <a:effectLst>
                  <a:glow rad="228600">
                    <a:schemeClr val="accent6">
                      <a:satMod val="175000"/>
                      <a:alpha val="40000"/>
                    </a:schemeClr>
                  </a:glow>
                  <a:outerShdw blurRad="50800" dist="38100" dir="13500000" algn="br" rotWithShape="0">
                    <a:prstClr val="black">
                      <a:alpha val="40000"/>
                    </a:prstClr>
                  </a:outerShdw>
                </a:effectLst>
              </a:rPr>
              <a:t> </a:t>
            </a:r>
            <a:endParaRPr lang="en-US" sz="3200" b="1" dirty="0">
              <a:solidFill>
                <a:srgbClr val="00B050"/>
              </a:solidFill>
              <a:effectLst>
                <a:glow rad="228600">
                  <a:schemeClr val="accent6">
                    <a:satMod val="175000"/>
                    <a:alpha val="40000"/>
                  </a:schemeClr>
                </a:glow>
                <a:outerShdw blurRad="50800" dist="38100" dir="13500000" algn="br" rotWithShape="0">
                  <a:prstClr val="black">
                    <a:alpha val="40000"/>
                  </a:prstClr>
                </a:outerShdw>
              </a:effectLst>
            </a:endParaRPr>
          </a:p>
          <a:p>
            <a:pPr algn="ctr"/>
            <a:r>
              <a:rPr lang="en-US" sz="3200" b="1" dirty="0">
                <a:solidFill>
                  <a:srgbClr val="00B050"/>
                </a:solidFill>
                <a:effectLst>
                  <a:glow rad="228600">
                    <a:schemeClr val="accent6">
                      <a:satMod val="175000"/>
                      <a:alpha val="40000"/>
                    </a:schemeClr>
                  </a:glow>
                  <a:outerShdw blurRad="50800" dist="38100" dir="13500000" algn="br" rotWithShape="0">
                    <a:prstClr val="black">
                      <a:alpha val="40000"/>
                    </a:prstClr>
                  </a:outerShdw>
                </a:effectLst>
              </a:rPr>
              <a:t>(360) 867-6559</a:t>
            </a:r>
          </a:p>
          <a:p>
            <a:pPr algn="ctr"/>
            <a:endParaRPr lang="en-US" sz="3600" dirty="0">
              <a:solidFill>
                <a:srgbClr val="00B050"/>
              </a:solidFill>
              <a:effectLst>
                <a:glow rad="228600">
                  <a:schemeClr val="accent6">
                    <a:satMod val="175000"/>
                    <a:alpha val="40000"/>
                  </a:schemeClr>
                </a:glow>
                <a:outerShdw blurRad="50800" dist="38100" dir="13500000" algn="br" rotWithShape="0">
                  <a:prstClr val="black">
                    <a:alpha val="40000"/>
                  </a:prstClr>
                </a:outerShdw>
              </a:effectLst>
            </a:endParaRPr>
          </a:p>
        </p:txBody>
      </p:sp>
      <p:sp>
        <p:nvSpPr>
          <p:cNvPr id="14" name="TextBox 13"/>
          <p:cNvSpPr txBox="1"/>
          <p:nvPr/>
        </p:nvSpPr>
        <p:spPr>
          <a:xfrm>
            <a:off x="14904720" y="5010912"/>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038031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repeatCount="indefinite" fill="hold" grpId="0" nodeType="withEffect">
                                  <p:stCondLst>
                                    <p:cond delay="0"/>
                                  </p:stCondLst>
                                  <p:childTnLst>
                                    <p:set>
                                      <p:cBhvr>
                                        <p:cTn id="6" dur="1" fill="hold">
                                          <p:stCondLst>
                                            <p:cond delay="0"/>
                                          </p:stCondLst>
                                        </p:cTn>
                                        <p:tgtEl>
                                          <p:spTgt spid="294"/>
                                        </p:tgtEl>
                                        <p:attrNameLst>
                                          <p:attrName>style.visibility</p:attrName>
                                        </p:attrNameLst>
                                      </p:cBhvr>
                                      <p:to>
                                        <p:strVal val="visible"/>
                                      </p:to>
                                    </p:set>
                                    <p:anim calcmode="lin" valueType="num">
                                      <p:cBhvr additive="base">
                                        <p:cTn id="7" dur="7700" fill="hold"/>
                                        <p:tgtEl>
                                          <p:spTgt spid="294"/>
                                        </p:tgtEl>
                                        <p:attrNameLst>
                                          <p:attrName>ppt_x</p:attrName>
                                        </p:attrNameLst>
                                      </p:cBhvr>
                                      <p:tavLst>
                                        <p:tav tm="0">
                                          <p:val>
                                            <p:strVal val="#ppt_x"/>
                                          </p:val>
                                        </p:tav>
                                        <p:tav tm="100000">
                                          <p:val>
                                            <p:strVal val="#ppt_x"/>
                                          </p:val>
                                        </p:tav>
                                      </p:tavLst>
                                    </p:anim>
                                    <p:anim calcmode="lin" valueType="num">
                                      <p:cBhvr additive="base">
                                        <p:cTn id="8" dur="7700" fill="hold"/>
                                        <p:tgtEl>
                                          <p:spTgt spid="294"/>
                                        </p:tgtEl>
                                        <p:attrNameLst>
                                          <p:attrName>ppt_y</p:attrName>
                                        </p:attrNameLst>
                                      </p:cBhvr>
                                      <p:tavLst>
                                        <p:tav tm="0">
                                          <p:val>
                                            <p:strVal val="0-#ppt_h/2"/>
                                          </p:val>
                                        </p:tav>
                                        <p:tav tm="100000">
                                          <p:val>
                                            <p:strVal val="#ppt_y"/>
                                          </p:val>
                                        </p:tav>
                                      </p:tavLst>
                                    </p:anim>
                                  </p:childTnLst>
                                </p:cTn>
                              </p:par>
                              <p:par>
                                <p:cTn id="9" presetID="2" presetClass="entr" presetSubtype="1" repeatCount="indefinite" fill="hold" grpId="0" nodeType="withEffect">
                                  <p:stCondLst>
                                    <p:cond delay="0"/>
                                  </p:stCondLst>
                                  <p:childTnLst>
                                    <p:set>
                                      <p:cBhvr>
                                        <p:cTn id="10" dur="1" fill="hold">
                                          <p:stCondLst>
                                            <p:cond delay="0"/>
                                          </p:stCondLst>
                                        </p:cTn>
                                        <p:tgtEl>
                                          <p:spTgt spid="293"/>
                                        </p:tgtEl>
                                        <p:attrNameLst>
                                          <p:attrName>style.visibility</p:attrName>
                                        </p:attrNameLst>
                                      </p:cBhvr>
                                      <p:to>
                                        <p:strVal val="visible"/>
                                      </p:to>
                                    </p:set>
                                    <p:anim calcmode="lin" valueType="num">
                                      <p:cBhvr additive="base">
                                        <p:cTn id="11" dur="14200" fill="hold"/>
                                        <p:tgtEl>
                                          <p:spTgt spid="293"/>
                                        </p:tgtEl>
                                        <p:attrNameLst>
                                          <p:attrName>ppt_x</p:attrName>
                                        </p:attrNameLst>
                                      </p:cBhvr>
                                      <p:tavLst>
                                        <p:tav tm="0">
                                          <p:val>
                                            <p:strVal val="#ppt_x"/>
                                          </p:val>
                                        </p:tav>
                                        <p:tav tm="100000">
                                          <p:val>
                                            <p:strVal val="#ppt_x"/>
                                          </p:val>
                                        </p:tav>
                                      </p:tavLst>
                                    </p:anim>
                                    <p:anim calcmode="lin" valueType="num">
                                      <p:cBhvr additive="base">
                                        <p:cTn id="12" dur="14200" fill="hold"/>
                                        <p:tgtEl>
                                          <p:spTgt spid="293"/>
                                        </p:tgtEl>
                                        <p:attrNameLst>
                                          <p:attrName>ppt_y</p:attrName>
                                        </p:attrNameLst>
                                      </p:cBhvr>
                                      <p:tavLst>
                                        <p:tav tm="0">
                                          <p:val>
                                            <p:strVal val="0-#ppt_h/2"/>
                                          </p:val>
                                        </p:tav>
                                        <p:tav tm="100000">
                                          <p:val>
                                            <p:strVal val="#ppt_y"/>
                                          </p:val>
                                        </p:tav>
                                      </p:tavLst>
                                    </p:anim>
                                  </p:childTnLst>
                                </p:cTn>
                              </p:par>
                              <p:par>
                                <p:cTn id="13" presetID="2" presetClass="entr" presetSubtype="1" repeatCount="indefinite" fill="hold" grpId="0" nodeType="withEffect">
                                  <p:stCondLst>
                                    <p:cond delay="800"/>
                                  </p:stCondLst>
                                  <p:childTnLst>
                                    <p:set>
                                      <p:cBhvr>
                                        <p:cTn id="14" dur="1" fill="hold">
                                          <p:stCondLst>
                                            <p:cond delay="0"/>
                                          </p:stCondLst>
                                        </p:cTn>
                                        <p:tgtEl>
                                          <p:spTgt spid="307"/>
                                        </p:tgtEl>
                                        <p:attrNameLst>
                                          <p:attrName>style.visibility</p:attrName>
                                        </p:attrNameLst>
                                      </p:cBhvr>
                                      <p:to>
                                        <p:strVal val="visible"/>
                                      </p:to>
                                    </p:set>
                                    <p:anim calcmode="lin" valueType="num">
                                      <p:cBhvr additive="base">
                                        <p:cTn id="15" dur="22100" fill="hold"/>
                                        <p:tgtEl>
                                          <p:spTgt spid="307"/>
                                        </p:tgtEl>
                                        <p:attrNameLst>
                                          <p:attrName>ppt_x</p:attrName>
                                        </p:attrNameLst>
                                      </p:cBhvr>
                                      <p:tavLst>
                                        <p:tav tm="0">
                                          <p:val>
                                            <p:strVal val="#ppt_x"/>
                                          </p:val>
                                        </p:tav>
                                        <p:tav tm="100000">
                                          <p:val>
                                            <p:strVal val="#ppt_x"/>
                                          </p:val>
                                        </p:tav>
                                      </p:tavLst>
                                    </p:anim>
                                    <p:anim calcmode="lin" valueType="num">
                                      <p:cBhvr additive="base">
                                        <p:cTn id="16" dur="22100" fill="hold"/>
                                        <p:tgtEl>
                                          <p:spTgt spid="307"/>
                                        </p:tgtEl>
                                        <p:attrNameLst>
                                          <p:attrName>ppt_y</p:attrName>
                                        </p:attrNameLst>
                                      </p:cBhvr>
                                      <p:tavLst>
                                        <p:tav tm="0">
                                          <p:val>
                                            <p:strVal val="0-#ppt_h/2"/>
                                          </p:val>
                                        </p:tav>
                                        <p:tav tm="100000">
                                          <p:val>
                                            <p:strVal val="#ppt_y"/>
                                          </p:val>
                                        </p:tav>
                                      </p:tavLst>
                                    </p:anim>
                                  </p:childTnLst>
                                </p:cTn>
                              </p:par>
                              <p:par>
                                <p:cTn id="17" presetID="2" presetClass="entr" presetSubtype="1" repeatCount="indefinite" fill="hold" nodeType="withEffect">
                                  <p:stCondLst>
                                    <p:cond delay="400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8800" fill="hold"/>
                                        <p:tgtEl>
                                          <p:spTgt spid="3"/>
                                        </p:tgtEl>
                                        <p:attrNameLst>
                                          <p:attrName>ppt_x</p:attrName>
                                        </p:attrNameLst>
                                      </p:cBhvr>
                                      <p:tavLst>
                                        <p:tav tm="0">
                                          <p:val>
                                            <p:strVal val="#ppt_x"/>
                                          </p:val>
                                        </p:tav>
                                        <p:tav tm="100000">
                                          <p:val>
                                            <p:strVal val="#ppt_x"/>
                                          </p:val>
                                        </p:tav>
                                      </p:tavLst>
                                    </p:anim>
                                    <p:anim calcmode="lin" valueType="num">
                                      <p:cBhvr additive="base">
                                        <p:cTn id="20" dur="8800" fill="hold"/>
                                        <p:tgtEl>
                                          <p:spTgt spid="3"/>
                                        </p:tgtEl>
                                        <p:attrNameLst>
                                          <p:attrName>ppt_y</p:attrName>
                                        </p:attrNameLst>
                                      </p:cBhvr>
                                      <p:tavLst>
                                        <p:tav tm="0">
                                          <p:val>
                                            <p:strVal val="0-#ppt_h/2"/>
                                          </p:val>
                                        </p:tav>
                                        <p:tav tm="100000">
                                          <p:val>
                                            <p:strVal val="#ppt_y"/>
                                          </p:val>
                                        </p:tav>
                                      </p:tavLst>
                                    </p:anim>
                                  </p:childTnLst>
                                </p:cTn>
                              </p:par>
                              <p:par>
                                <p:cTn id="21" presetID="8" presetClass="emph" presetSubtype="0" repeatCount="indefinite" fill="hold" nodeType="withEffect">
                                  <p:stCondLst>
                                    <p:cond delay="1800"/>
                                  </p:stCondLst>
                                  <p:childTnLst>
                                    <p:animRot by="21600000">
                                      <p:cBhvr>
                                        <p:cTn id="22" dur="11100" fill="hold"/>
                                        <p:tgtEl>
                                          <p:spTgt spid="3"/>
                                        </p:tgtEl>
                                        <p:attrNameLst>
                                          <p:attrName>r</p:attrName>
                                        </p:attrNameLst>
                                      </p:cBhvr>
                                    </p:animRot>
                                  </p:childTnLst>
                                </p:cTn>
                              </p:par>
                              <p:par>
                                <p:cTn id="23" presetID="45" presetClass="entr" presetSubtype="0" repeatCount="indefinite" fill="hold" nodeType="withEffect">
                                  <p:stCondLst>
                                    <p:cond delay="180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10900"/>
                                        <p:tgtEl>
                                          <p:spTgt spid="3"/>
                                        </p:tgtEl>
                                      </p:cBhvr>
                                    </p:animEffect>
                                    <p:anim calcmode="lin" valueType="num">
                                      <p:cBhvr>
                                        <p:cTn id="26" dur="10900" fill="hold"/>
                                        <p:tgtEl>
                                          <p:spTgt spid="3"/>
                                        </p:tgtEl>
                                        <p:attrNameLst>
                                          <p:attrName>ppt_w</p:attrName>
                                        </p:attrNameLst>
                                      </p:cBhvr>
                                      <p:tavLst>
                                        <p:tav tm="0" fmla="#ppt_w*sin(2.5*pi*$)">
                                          <p:val>
                                            <p:fltVal val="0"/>
                                          </p:val>
                                        </p:tav>
                                        <p:tav tm="100000">
                                          <p:val>
                                            <p:fltVal val="1"/>
                                          </p:val>
                                        </p:tav>
                                      </p:tavLst>
                                    </p:anim>
                                    <p:anim calcmode="lin" valueType="num">
                                      <p:cBhvr>
                                        <p:cTn id="27" dur="10900" fill="hold"/>
                                        <p:tgtEl>
                                          <p:spTgt spid="3"/>
                                        </p:tgtEl>
                                        <p:attrNameLst>
                                          <p:attrName>ppt_h</p:attrName>
                                        </p:attrNameLst>
                                      </p:cBhvr>
                                      <p:tavLst>
                                        <p:tav tm="0">
                                          <p:val>
                                            <p:strVal val="#ppt_h"/>
                                          </p:val>
                                        </p:tav>
                                        <p:tav tm="100000">
                                          <p:val>
                                            <p:strVal val="#ppt_h"/>
                                          </p:val>
                                        </p:tav>
                                      </p:tavLst>
                                    </p:anim>
                                  </p:childTnLst>
                                </p:cTn>
                              </p:par>
                              <p:par>
                                <p:cTn id="28" presetID="2" presetClass="entr" presetSubtype="1" repeatCount="indefinite" fill="hold" grpId="0" nodeType="withEffect">
                                  <p:stCondLst>
                                    <p:cond delay="8000"/>
                                  </p:stCondLst>
                                  <p:childTnLst>
                                    <p:set>
                                      <p:cBhvr>
                                        <p:cTn id="29" dur="1" fill="hold">
                                          <p:stCondLst>
                                            <p:cond delay="0"/>
                                          </p:stCondLst>
                                        </p:cTn>
                                        <p:tgtEl>
                                          <p:spTgt spid="309"/>
                                        </p:tgtEl>
                                        <p:attrNameLst>
                                          <p:attrName>style.visibility</p:attrName>
                                        </p:attrNameLst>
                                      </p:cBhvr>
                                      <p:to>
                                        <p:strVal val="visible"/>
                                      </p:to>
                                    </p:set>
                                    <p:anim calcmode="lin" valueType="num">
                                      <p:cBhvr additive="base">
                                        <p:cTn id="30" dur="12000" fill="hold"/>
                                        <p:tgtEl>
                                          <p:spTgt spid="309"/>
                                        </p:tgtEl>
                                        <p:attrNameLst>
                                          <p:attrName>ppt_x</p:attrName>
                                        </p:attrNameLst>
                                      </p:cBhvr>
                                      <p:tavLst>
                                        <p:tav tm="0">
                                          <p:val>
                                            <p:strVal val="#ppt_x"/>
                                          </p:val>
                                        </p:tav>
                                        <p:tav tm="100000">
                                          <p:val>
                                            <p:strVal val="#ppt_x"/>
                                          </p:val>
                                        </p:tav>
                                      </p:tavLst>
                                    </p:anim>
                                    <p:anim calcmode="lin" valueType="num">
                                      <p:cBhvr additive="base">
                                        <p:cTn id="31" dur="12000" fill="hold"/>
                                        <p:tgtEl>
                                          <p:spTgt spid="309"/>
                                        </p:tgtEl>
                                        <p:attrNameLst>
                                          <p:attrName>ppt_y</p:attrName>
                                        </p:attrNameLst>
                                      </p:cBhvr>
                                      <p:tavLst>
                                        <p:tav tm="0">
                                          <p:val>
                                            <p:strVal val="0-#ppt_h/2"/>
                                          </p:val>
                                        </p:tav>
                                        <p:tav tm="100000">
                                          <p:val>
                                            <p:strVal val="#ppt_y"/>
                                          </p:val>
                                        </p:tav>
                                      </p:tavLst>
                                    </p:anim>
                                  </p:childTnLst>
                                </p:cTn>
                              </p:par>
                              <p:par>
                                <p:cTn id="32" presetID="2" presetClass="entr" presetSubtype="1" repeatCount="indefinite" fill="hold" nodeType="withEffect">
                                  <p:stCondLst>
                                    <p:cond delay="5700"/>
                                  </p:stCondLst>
                                  <p:childTnLst>
                                    <p:set>
                                      <p:cBhvr>
                                        <p:cTn id="33" dur="1" fill="hold">
                                          <p:stCondLst>
                                            <p:cond delay="0"/>
                                          </p:stCondLst>
                                        </p:cTn>
                                        <p:tgtEl>
                                          <p:spTgt spid="4"/>
                                        </p:tgtEl>
                                        <p:attrNameLst>
                                          <p:attrName>style.visibility</p:attrName>
                                        </p:attrNameLst>
                                      </p:cBhvr>
                                      <p:to>
                                        <p:strVal val="visible"/>
                                      </p:to>
                                    </p:set>
                                    <p:anim calcmode="lin" valueType="num">
                                      <p:cBhvr additive="base">
                                        <p:cTn id="34" dur="10300" fill="hold"/>
                                        <p:tgtEl>
                                          <p:spTgt spid="4"/>
                                        </p:tgtEl>
                                        <p:attrNameLst>
                                          <p:attrName>ppt_x</p:attrName>
                                        </p:attrNameLst>
                                      </p:cBhvr>
                                      <p:tavLst>
                                        <p:tav tm="0">
                                          <p:val>
                                            <p:strVal val="#ppt_x"/>
                                          </p:val>
                                        </p:tav>
                                        <p:tav tm="100000">
                                          <p:val>
                                            <p:strVal val="#ppt_x"/>
                                          </p:val>
                                        </p:tav>
                                      </p:tavLst>
                                    </p:anim>
                                    <p:anim calcmode="lin" valueType="num">
                                      <p:cBhvr additive="base">
                                        <p:cTn id="35" dur="10300" fill="hold"/>
                                        <p:tgtEl>
                                          <p:spTgt spid="4"/>
                                        </p:tgtEl>
                                        <p:attrNameLst>
                                          <p:attrName>ppt_y</p:attrName>
                                        </p:attrNameLst>
                                      </p:cBhvr>
                                      <p:tavLst>
                                        <p:tav tm="0">
                                          <p:val>
                                            <p:strVal val="0-#ppt_h/2"/>
                                          </p:val>
                                        </p:tav>
                                        <p:tav tm="100000">
                                          <p:val>
                                            <p:strVal val="#ppt_y"/>
                                          </p:val>
                                        </p:tav>
                                      </p:tavLst>
                                    </p:anim>
                                  </p:childTnLst>
                                </p:cTn>
                              </p:par>
                              <p:par>
                                <p:cTn id="36" presetID="45" presetClass="entr" presetSubtype="0" repeatCount="indefinite" fill="hold" nodeType="withEffect">
                                  <p:stCondLst>
                                    <p:cond delay="700"/>
                                  </p:stCondLst>
                                  <p:childTnLst>
                                    <p:set>
                                      <p:cBhvr>
                                        <p:cTn id="37" dur="1" fill="hold">
                                          <p:stCondLst>
                                            <p:cond delay="0"/>
                                          </p:stCondLst>
                                        </p:cTn>
                                        <p:tgtEl>
                                          <p:spTgt spid="312"/>
                                        </p:tgtEl>
                                        <p:attrNameLst>
                                          <p:attrName>style.visibility</p:attrName>
                                        </p:attrNameLst>
                                      </p:cBhvr>
                                      <p:to>
                                        <p:strVal val="visible"/>
                                      </p:to>
                                    </p:set>
                                    <p:animEffect transition="in" filter="fade">
                                      <p:cBhvr>
                                        <p:cTn id="38" dur="13300"/>
                                        <p:tgtEl>
                                          <p:spTgt spid="312"/>
                                        </p:tgtEl>
                                      </p:cBhvr>
                                    </p:animEffect>
                                    <p:anim calcmode="lin" valueType="num">
                                      <p:cBhvr>
                                        <p:cTn id="39" dur="13300" fill="hold"/>
                                        <p:tgtEl>
                                          <p:spTgt spid="312"/>
                                        </p:tgtEl>
                                        <p:attrNameLst>
                                          <p:attrName>ppt_w</p:attrName>
                                        </p:attrNameLst>
                                      </p:cBhvr>
                                      <p:tavLst>
                                        <p:tav tm="0" fmla="#ppt_w*sin(2.5*pi*$)">
                                          <p:val>
                                            <p:fltVal val="0"/>
                                          </p:val>
                                        </p:tav>
                                        <p:tav tm="100000">
                                          <p:val>
                                            <p:fltVal val="1"/>
                                          </p:val>
                                        </p:tav>
                                      </p:tavLst>
                                    </p:anim>
                                    <p:anim calcmode="lin" valueType="num">
                                      <p:cBhvr>
                                        <p:cTn id="40" dur="13300" fill="hold"/>
                                        <p:tgtEl>
                                          <p:spTgt spid="312"/>
                                        </p:tgtEl>
                                        <p:attrNameLst>
                                          <p:attrName>ppt_h</p:attrName>
                                        </p:attrNameLst>
                                      </p:cBhvr>
                                      <p:tavLst>
                                        <p:tav tm="0">
                                          <p:val>
                                            <p:strVal val="#ppt_h"/>
                                          </p:val>
                                        </p:tav>
                                        <p:tav tm="100000">
                                          <p:val>
                                            <p:strVal val="#ppt_h"/>
                                          </p:val>
                                        </p:tav>
                                      </p:tavLst>
                                    </p:anim>
                                  </p:childTnLst>
                                </p:cTn>
                              </p:par>
                              <p:par>
                                <p:cTn id="41" presetID="8" presetClass="emph" presetSubtype="0" repeatCount="indefinite" fill="hold" nodeType="withEffect">
                                  <p:stCondLst>
                                    <p:cond delay="700"/>
                                  </p:stCondLst>
                                  <p:childTnLst>
                                    <p:animRot by="21600000">
                                      <p:cBhvr>
                                        <p:cTn id="42" dur="13400" fill="hold"/>
                                        <p:tgtEl>
                                          <p:spTgt spid="312"/>
                                        </p:tgtEl>
                                        <p:attrNameLst>
                                          <p:attrName>r</p:attrName>
                                        </p:attrNameLst>
                                      </p:cBhvr>
                                    </p:animRot>
                                  </p:childTnLst>
                                </p:cTn>
                              </p:par>
                              <p:par>
                                <p:cTn id="43" presetID="2" presetClass="entr" presetSubtype="1" repeatCount="indefinite" fill="hold" nodeType="withEffect">
                                  <p:stCondLst>
                                    <p:cond delay="700"/>
                                  </p:stCondLst>
                                  <p:childTnLst>
                                    <p:set>
                                      <p:cBhvr>
                                        <p:cTn id="44" dur="1" fill="hold">
                                          <p:stCondLst>
                                            <p:cond delay="0"/>
                                          </p:stCondLst>
                                        </p:cTn>
                                        <p:tgtEl>
                                          <p:spTgt spid="312"/>
                                        </p:tgtEl>
                                        <p:attrNameLst>
                                          <p:attrName>style.visibility</p:attrName>
                                        </p:attrNameLst>
                                      </p:cBhvr>
                                      <p:to>
                                        <p:strVal val="visible"/>
                                      </p:to>
                                    </p:set>
                                    <p:anim calcmode="lin" valueType="num">
                                      <p:cBhvr additive="base">
                                        <p:cTn id="45" dur="13300" fill="hold"/>
                                        <p:tgtEl>
                                          <p:spTgt spid="312"/>
                                        </p:tgtEl>
                                        <p:attrNameLst>
                                          <p:attrName>ppt_x</p:attrName>
                                        </p:attrNameLst>
                                      </p:cBhvr>
                                      <p:tavLst>
                                        <p:tav tm="0">
                                          <p:val>
                                            <p:strVal val="#ppt_x"/>
                                          </p:val>
                                        </p:tav>
                                        <p:tav tm="100000">
                                          <p:val>
                                            <p:strVal val="#ppt_x"/>
                                          </p:val>
                                        </p:tav>
                                      </p:tavLst>
                                    </p:anim>
                                    <p:anim calcmode="lin" valueType="num">
                                      <p:cBhvr additive="base">
                                        <p:cTn id="46" dur="13300" fill="hold"/>
                                        <p:tgtEl>
                                          <p:spTgt spid="312"/>
                                        </p:tgtEl>
                                        <p:attrNameLst>
                                          <p:attrName>ppt_y</p:attrName>
                                        </p:attrNameLst>
                                      </p:cBhvr>
                                      <p:tavLst>
                                        <p:tav tm="0">
                                          <p:val>
                                            <p:strVal val="0-#ppt_h/2"/>
                                          </p:val>
                                        </p:tav>
                                        <p:tav tm="100000">
                                          <p:val>
                                            <p:strVal val="#ppt_y"/>
                                          </p:val>
                                        </p:tav>
                                      </p:tavLst>
                                    </p:anim>
                                  </p:childTnLst>
                                </p:cTn>
                              </p:par>
                              <p:par>
                                <p:cTn id="47" presetID="2" presetClass="entr" presetSubtype="1" repeatCount="indefinite" fill="hold" grpId="0" nodeType="withEffect">
                                  <p:stCondLst>
                                    <p:cond delay="4900"/>
                                  </p:stCondLst>
                                  <p:childTnLst>
                                    <p:set>
                                      <p:cBhvr>
                                        <p:cTn id="48" dur="1" fill="hold">
                                          <p:stCondLst>
                                            <p:cond delay="0"/>
                                          </p:stCondLst>
                                        </p:cTn>
                                        <p:tgtEl>
                                          <p:spTgt spid="326"/>
                                        </p:tgtEl>
                                        <p:attrNameLst>
                                          <p:attrName>style.visibility</p:attrName>
                                        </p:attrNameLst>
                                      </p:cBhvr>
                                      <p:to>
                                        <p:strVal val="visible"/>
                                      </p:to>
                                    </p:set>
                                    <p:anim calcmode="lin" valueType="num">
                                      <p:cBhvr additive="base">
                                        <p:cTn id="49" dur="10300" fill="hold"/>
                                        <p:tgtEl>
                                          <p:spTgt spid="326"/>
                                        </p:tgtEl>
                                        <p:attrNameLst>
                                          <p:attrName>ppt_x</p:attrName>
                                        </p:attrNameLst>
                                      </p:cBhvr>
                                      <p:tavLst>
                                        <p:tav tm="0">
                                          <p:val>
                                            <p:strVal val="#ppt_x"/>
                                          </p:val>
                                        </p:tav>
                                        <p:tav tm="100000">
                                          <p:val>
                                            <p:strVal val="#ppt_x"/>
                                          </p:val>
                                        </p:tav>
                                      </p:tavLst>
                                    </p:anim>
                                    <p:anim calcmode="lin" valueType="num">
                                      <p:cBhvr additive="base">
                                        <p:cTn id="50" dur="10300" fill="hold"/>
                                        <p:tgtEl>
                                          <p:spTgt spid="326"/>
                                        </p:tgtEl>
                                        <p:attrNameLst>
                                          <p:attrName>ppt_y</p:attrName>
                                        </p:attrNameLst>
                                      </p:cBhvr>
                                      <p:tavLst>
                                        <p:tav tm="0">
                                          <p:val>
                                            <p:strVal val="0-#ppt_h/2"/>
                                          </p:val>
                                        </p:tav>
                                        <p:tav tm="100000">
                                          <p:val>
                                            <p:strVal val="#ppt_y"/>
                                          </p:val>
                                        </p:tav>
                                      </p:tavLst>
                                    </p:anim>
                                  </p:childTnLst>
                                </p:cTn>
                              </p:par>
                              <p:par>
                                <p:cTn id="51" presetID="2" presetClass="entr" presetSubtype="1" repeatCount="indefinite" fill="hold" grpId="0" nodeType="withEffect">
                                  <p:stCondLst>
                                    <p:cond delay="10500"/>
                                  </p:stCondLst>
                                  <p:childTnLst>
                                    <p:set>
                                      <p:cBhvr>
                                        <p:cTn id="52" dur="1" fill="hold">
                                          <p:stCondLst>
                                            <p:cond delay="0"/>
                                          </p:stCondLst>
                                        </p:cTn>
                                        <p:tgtEl>
                                          <p:spTgt spid="328"/>
                                        </p:tgtEl>
                                        <p:attrNameLst>
                                          <p:attrName>style.visibility</p:attrName>
                                        </p:attrNameLst>
                                      </p:cBhvr>
                                      <p:to>
                                        <p:strVal val="visible"/>
                                      </p:to>
                                    </p:set>
                                    <p:anim calcmode="lin" valueType="num">
                                      <p:cBhvr additive="base">
                                        <p:cTn id="53" dur="6000" fill="hold"/>
                                        <p:tgtEl>
                                          <p:spTgt spid="328"/>
                                        </p:tgtEl>
                                        <p:attrNameLst>
                                          <p:attrName>ppt_x</p:attrName>
                                        </p:attrNameLst>
                                      </p:cBhvr>
                                      <p:tavLst>
                                        <p:tav tm="0">
                                          <p:val>
                                            <p:strVal val="#ppt_x"/>
                                          </p:val>
                                        </p:tav>
                                        <p:tav tm="100000">
                                          <p:val>
                                            <p:strVal val="#ppt_x"/>
                                          </p:val>
                                        </p:tav>
                                      </p:tavLst>
                                    </p:anim>
                                    <p:anim calcmode="lin" valueType="num">
                                      <p:cBhvr additive="base">
                                        <p:cTn id="54" dur="6000" fill="hold"/>
                                        <p:tgtEl>
                                          <p:spTgt spid="328"/>
                                        </p:tgtEl>
                                        <p:attrNameLst>
                                          <p:attrName>ppt_y</p:attrName>
                                        </p:attrNameLst>
                                      </p:cBhvr>
                                      <p:tavLst>
                                        <p:tav tm="0">
                                          <p:val>
                                            <p:strVal val="0-#ppt_h/2"/>
                                          </p:val>
                                        </p:tav>
                                        <p:tav tm="100000">
                                          <p:val>
                                            <p:strVal val="#ppt_y"/>
                                          </p:val>
                                        </p:tav>
                                      </p:tavLst>
                                    </p:anim>
                                  </p:childTnLst>
                                </p:cTn>
                              </p:par>
                              <p:par>
                                <p:cTn id="55" presetID="2" presetClass="entr" presetSubtype="1" repeatCount="indefinite" fill="hold" grpId="0" nodeType="withEffect">
                                  <p:stCondLst>
                                    <p:cond delay="0"/>
                                  </p:stCondLst>
                                  <p:childTnLst>
                                    <p:set>
                                      <p:cBhvr>
                                        <p:cTn id="56" dur="1" fill="hold">
                                          <p:stCondLst>
                                            <p:cond delay="0"/>
                                          </p:stCondLst>
                                        </p:cTn>
                                        <p:tgtEl>
                                          <p:spTgt spid="327"/>
                                        </p:tgtEl>
                                        <p:attrNameLst>
                                          <p:attrName>style.visibility</p:attrName>
                                        </p:attrNameLst>
                                      </p:cBhvr>
                                      <p:to>
                                        <p:strVal val="visible"/>
                                      </p:to>
                                    </p:set>
                                    <p:anim calcmode="lin" valueType="num">
                                      <p:cBhvr additive="base">
                                        <p:cTn id="57" dur="12000" fill="hold"/>
                                        <p:tgtEl>
                                          <p:spTgt spid="327"/>
                                        </p:tgtEl>
                                        <p:attrNameLst>
                                          <p:attrName>ppt_x</p:attrName>
                                        </p:attrNameLst>
                                      </p:cBhvr>
                                      <p:tavLst>
                                        <p:tav tm="0">
                                          <p:val>
                                            <p:strVal val="#ppt_x"/>
                                          </p:val>
                                        </p:tav>
                                        <p:tav tm="100000">
                                          <p:val>
                                            <p:strVal val="#ppt_x"/>
                                          </p:val>
                                        </p:tav>
                                      </p:tavLst>
                                    </p:anim>
                                    <p:anim calcmode="lin" valueType="num">
                                      <p:cBhvr additive="base">
                                        <p:cTn id="58" dur="12000" fill="hold"/>
                                        <p:tgtEl>
                                          <p:spTgt spid="327"/>
                                        </p:tgtEl>
                                        <p:attrNameLst>
                                          <p:attrName>ppt_y</p:attrName>
                                        </p:attrNameLst>
                                      </p:cBhvr>
                                      <p:tavLst>
                                        <p:tav tm="0">
                                          <p:val>
                                            <p:strVal val="0-#ppt_h/2"/>
                                          </p:val>
                                        </p:tav>
                                        <p:tav tm="100000">
                                          <p:val>
                                            <p:strVal val="#ppt_y"/>
                                          </p:val>
                                        </p:tav>
                                      </p:tavLst>
                                    </p:anim>
                                  </p:childTnLst>
                                </p:cTn>
                              </p:par>
                              <p:par>
                                <p:cTn id="59" presetID="2" presetClass="entr" presetSubtype="1" repeatCount="indefinite" fill="hold" grpId="0" nodeType="withEffect">
                                  <p:stCondLst>
                                    <p:cond delay="2400"/>
                                  </p:stCondLst>
                                  <p:childTnLst>
                                    <p:set>
                                      <p:cBhvr>
                                        <p:cTn id="60" dur="1" fill="hold">
                                          <p:stCondLst>
                                            <p:cond delay="0"/>
                                          </p:stCondLst>
                                        </p:cTn>
                                        <p:tgtEl>
                                          <p:spTgt spid="329"/>
                                        </p:tgtEl>
                                        <p:attrNameLst>
                                          <p:attrName>style.visibility</p:attrName>
                                        </p:attrNameLst>
                                      </p:cBhvr>
                                      <p:to>
                                        <p:strVal val="visible"/>
                                      </p:to>
                                    </p:set>
                                    <p:anim calcmode="lin" valueType="num">
                                      <p:cBhvr additive="base">
                                        <p:cTn id="61" dur="22100" fill="hold"/>
                                        <p:tgtEl>
                                          <p:spTgt spid="329"/>
                                        </p:tgtEl>
                                        <p:attrNameLst>
                                          <p:attrName>ppt_x</p:attrName>
                                        </p:attrNameLst>
                                      </p:cBhvr>
                                      <p:tavLst>
                                        <p:tav tm="0">
                                          <p:val>
                                            <p:strVal val="#ppt_x"/>
                                          </p:val>
                                        </p:tav>
                                        <p:tav tm="100000">
                                          <p:val>
                                            <p:strVal val="#ppt_x"/>
                                          </p:val>
                                        </p:tav>
                                      </p:tavLst>
                                    </p:anim>
                                    <p:anim calcmode="lin" valueType="num">
                                      <p:cBhvr additive="base">
                                        <p:cTn id="62" dur="22100" fill="hold"/>
                                        <p:tgtEl>
                                          <p:spTgt spid="329"/>
                                        </p:tgtEl>
                                        <p:attrNameLst>
                                          <p:attrName>ppt_y</p:attrName>
                                        </p:attrNameLst>
                                      </p:cBhvr>
                                      <p:tavLst>
                                        <p:tav tm="0">
                                          <p:val>
                                            <p:strVal val="0-#ppt_h/2"/>
                                          </p:val>
                                        </p:tav>
                                        <p:tav tm="100000">
                                          <p:val>
                                            <p:strVal val="#ppt_y"/>
                                          </p:val>
                                        </p:tav>
                                      </p:tavLst>
                                    </p:anim>
                                  </p:childTnLst>
                                </p:cTn>
                              </p:par>
                              <p:par>
                                <p:cTn id="63" presetID="2" presetClass="entr" presetSubtype="1" repeatCount="indefinite" fill="hold" nodeType="withEffect">
                                  <p:stCondLst>
                                    <p:cond delay="8900"/>
                                  </p:stCondLst>
                                  <p:childTnLst>
                                    <p:set>
                                      <p:cBhvr>
                                        <p:cTn id="64" dur="1" fill="hold">
                                          <p:stCondLst>
                                            <p:cond delay="0"/>
                                          </p:stCondLst>
                                        </p:cTn>
                                        <p:tgtEl>
                                          <p:spTgt spid="330"/>
                                        </p:tgtEl>
                                        <p:attrNameLst>
                                          <p:attrName>style.visibility</p:attrName>
                                        </p:attrNameLst>
                                      </p:cBhvr>
                                      <p:to>
                                        <p:strVal val="visible"/>
                                      </p:to>
                                    </p:set>
                                    <p:anim calcmode="lin" valueType="num">
                                      <p:cBhvr additive="base">
                                        <p:cTn id="65" dur="8800" fill="hold"/>
                                        <p:tgtEl>
                                          <p:spTgt spid="330"/>
                                        </p:tgtEl>
                                        <p:attrNameLst>
                                          <p:attrName>ppt_x</p:attrName>
                                        </p:attrNameLst>
                                      </p:cBhvr>
                                      <p:tavLst>
                                        <p:tav tm="0">
                                          <p:val>
                                            <p:strVal val="#ppt_x"/>
                                          </p:val>
                                        </p:tav>
                                        <p:tav tm="100000">
                                          <p:val>
                                            <p:strVal val="#ppt_x"/>
                                          </p:val>
                                        </p:tav>
                                      </p:tavLst>
                                    </p:anim>
                                    <p:anim calcmode="lin" valueType="num">
                                      <p:cBhvr additive="base">
                                        <p:cTn id="66" dur="8800" fill="hold"/>
                                        <p:tgtEl>
                                          <p:spTgt spid="330"/>
                                        </p:tgtEl>
                                        <p:attrNameLst>
                                          <p:attrName>ppt_y</p:attrName>
                                        </p:attrNameLst>
                                      </p:cBhvr>
                                      <p:tavLst>
                                        <p:tav tm="0">
                                          <p:val>
                                            <p:strVal val="0-#ppt_h/2"/>
                                          </p:val>
                                        </p:tav>
                                        <p:tav tm="100000">
                                          <p:val>
                                            <p:strVal val="#ppt_y"/>
                                          </p:val>
                                        </p:tav>
                                      </p:tavLst>
                                    </p:anim>
                                  </p:childTnLst>
                                </p:cTn>
                              </p:par>
                              <p:par>
                                <p:cTn id="67" presetID="8" presetClass="emph" presetSubtype="0" repeatCount="indefinite" fill="hold" nodeType="withEffect">
                                  <p:stCondLst>
                                    <p:cond delay="4000"/>
                                  </p:stCondLst>
                                  <p:childTnLst>
                                    <p:animRot by="21600000">
                                      <p:cBhvr>
                                        <p:cTn id="68" dur="13800" fill="hold"/>
                                        <p:tgtEl>
                                          <p:spTgt spid="330"/>
                                        </p:tgtEl>
                                        <p:attrNameLst>
                                          <p:attrName>r</p:attrName>
                                        </p:attrNameLst>
                                      </p:cBhvr>
                                    </p:animRot>
                                  </p:childTnLst>
                                </p:cTn>
                              </p:par>
                              <p:par>
                                <p:cTn id="69" presetID="45" presetClass="entr" presetSubtype="0" repeatCount="indefinite" fill="hold" nodeType="withEffect">
                                  <p:stCondLst>
                                    <p:cond delay="4000"/>
                                  </p:stCondLst>
                                  <p:childTnLst>
                                    <p:set>
                                      <p:cBhvr>
                                        <p:cTn id="70" dur="1" fill="hold">
                                          <p:stCondLst>
                                            <p:cond delay="0"/>
                                          </p:stCondLst>
                                        </p:cTn>
                                        <p:tgtEl>
                                          <p:spTgt spid="330"/>
                                        </p:tgtEl>
                                        <p:attrNameLst>
                                          <p:attrName>style.visibility</p:attrName>
                                        </p:attrNameLst>
                                      </p:cBhvr>
                                      <p:to>
                                        <p:strVal val="visible"/>
                                      </p:to>
                                    </p:set>
                                    <p:animEffect transition="in" filter="fade">
                                      <p:cBhvr>
                                        <p:cTn id="71" dur="13900"/>
                                        <p:tgtEl>
                                          <p:spTgt spid="330"/>
                                        </p:tgtEl>
                                      </p:cBhvr>
                                    </p:animEffect>
                                    <p:anim calcmode="lin" valueType="num">
                                      <p:cBhvr>
                                        <p:cTn id="72" dur="13900" fill="hold"/>
                                        <p:tgtEl>
                                          <p:spTgt spid="330"/>
                                        </p:tgtEl>
                                        <p:attrNameLst>
                                          <p:attrName>ppt_w</p:attrName>
                                        </p:attrNameLst>
                                      </p:cBhvr>
                                      <p:tavLst>
                                        <p:tav tm="0" fmla="#ppt_w*sin(2.5*pi*$)">
                                          <p:val>
                                            <p:fltVal val="0"/>
                                          </p:val>
                                        </p:tav>
                                        <p:tav tm="100000">
                                          <p:val>
                                            <p:fltVal val="1"/>
                                          </p:val>
                                        </p:tav>
                                      </p:tavLst>
                                    </p:anim>
                                    <p:anim calcmode="lin" valueType="num">
                                      <p:cBhvr>
                                        <p:cTn id="73" dur="13900" fill="hold"/>
                                        <p:tgtEl>
                                          <p:spTgt spid="330"/>
                                        </p:tgtEl>
                                        <p:attrNameLst>
                                          <p:attrName>ppt_h</p:attrName>
                                        </p:attrNameLst>
                                      </p:cBhvr>
                                      <p:tavLst>
                                        <p:tav tm="0">
                                          <p:val>
                                            <p:strVal val="#ppt_h"/>
                                          </p:val>
                                        </p:tav>
                                        <p:tav tm="100000">
                                          <p:val>
                                            <p:strVal val="#ppt_h"/>
                                          </p:val>
                                        </p:tav>
                                      </p:tavLst>
                                    </p:anim>
                                  </p:childTnLst>
                                </p:cTn>
                              </p:par>
                              <p:par>
                                <p:cTn id="74" presetID="2" presetClass="entr" presetSubtype="1" repeatCount="indefinite" fill="hold" grpId="0" nodeType="withEffect">
                                  <p:stCondLst>
                                    <p:cond delay="8000"/>
                                  </p:stCondLst>
                                  <p:childTnLst>
                                    <p:set>
                                      <p:cBhvr>
                                        <p:cTn id="75" dur="1" fill="hold">
                                          <p:stCondLst>
                                            <p:cond delay="0"/>
                                          </p:stCondLst>
                                        </p:cTn>
                                        <p:tgtEl>
                                          <p:spTgt spid="344"/>
                                        </p:tgtEl>
                                        <p:attrNameLst>
                                          <p:attrName>style.visibility</p:attrName>
                                        </p:attrNameLst>
                                      </p:cBhvr>
                                      <p:to>
                                        <p:strVal val="visible"/>
                                      </p:to>
                                    </p:set>
                                    <p:anim calcmode="lin" valueType="num">
                                      <p:cBhvr additive="base">
                                        <p:cTn id="76" dur="12000" fill="hold"/>
                                        <p:tgtEl>
                                          <p:spTgt spid="344"/>
                                        </p:tgtEl>
                                        <p:attrNameLst>
                                          <p:attrName>ppt_x</p:attrName>
                                        </p:attrNameLst>
                                      </p:cBhvr>
                                      <p:tavLst>
                                        <p:tav tm="0">
                                          <p:val>
                                            <p:strVal val="#ppt_x"/>
                                          </p:val>
                                        </p:tav>
                                        <p:tav tm="100000">
                                          <p:val>
                                            <p:strVal val="#ppt_x"/>
                                          </p:val>
                                        </p:tav>
                                      </p:tavLst>
                                    </p:anim>
                                    <p:anim calcmode="lin" valueType="num">
                                      <p:cBhvr additive="base">
                                        <p:cTn id="77" dur="12000" fill="hold"/>
                                        <p:tgtEl>
                                          <p:spTgt spid="344"/>
                                        </p:tgtEl>
                                        <p:attrNameLst>
                                          <p:attrName>ppt_y</p:attrName>
                                        </p:attrNameLst>
                                      </p:cBhvr>
                                      <p:tavLst>
                                        <p:tav tm="0">
                                          <p:val>
                                            <p:strVal val="0-#ppt_h/2"/>
                                          </p:val>
                                        </p:tav>
                                        <p:tav tm="100000">
                                          <p:val>
                                            <p:strVal val="#ppt_y"/>
                                          </p:val>
                                        </p:tav>
                                      </p:tavLst>
                                    </p:anim>
                                  </p:childTnLst>
                                </p:cTn>
                              </p:par>
                              <p:par>
                                <p:cTn id="78" presetID="2" presetClass="entr" presetSubtype="1" repeatCount="indefinite" fill="hold" nodeType="withEffect">
                                  <p:stCondLst>
                                    <p:cond delay="5700"/>
                                  </p:stCondLst>
                                  <p:childTnLst>
                                    <p:set>
                                      <p:cBhvr>
                                        <p:cTn id="79" dur="1" fill="hold">
                                          <p:stCondLst>
                                            <p:cond delay="0"/>
                                          </p:stCondLst>
                                        </p:cTn>
                                        <p:tgtEl>
                                          <p:spTgt spid="345"/>
                                        </p:tgtEl>
                                        <p:attrNameLst>
                                          <p:attrName>style.visibility</p:attrName>
                                        </p:attrNameLst>
                                      </p:cBhvr>
                                      <p:to>
                                        <p:strVal val="visible"/>
                                      </p:to>
                                    </p:set>
                                    <p:anim calcmode="lin" valueType="num">
                                      <p:cBhvr additive="base">
                                        <p:cTn id="80" dur="10300" fill="hold"/>
                                        <p:tgtEl>
                                          <p:spTgt spid="345"/>
                                        </p:tgtEl>
                                        <p:attrNameLst>
                                          <p:attrName>ppt_x</p:attrName>
                                        </p:attrNameLst>
                                      </p:cBhvr>
                                      <p:tavLst>
                                        <p:tav tm="0">
                                          <p:val>
                                            <p:strVal val="#ppt_x"/>
                                          </p:val>
                                        </p:tav>
                                        <p:tav tm="100000">
                                          <p:val>
                                            <p:strVal val="#ppt_x"/>
                                          </p:val>
                                        </p:tav>
                                      </p:tavLst>
                                    </p:anim>
                                    <p:anim calcmode="lin" valueType="num">
                                      <p:cBhvr additive="base">
                                        <p:cTn id="81" dur="10300" fill="hold"/>
                                        <p:tgtEl>
                                          <p:spTgt spid="345"/>
                                        </p:tgtEl>
                                        <p:attrNameLst>
                                          <p:attrName>ppt_y</p:attrName>
                                        </p:attrNameLst>
                                      </p:cBhvr>
                                      <p:tavLst>
                                        <p:tav tm="0">
                                          <p:val>
                                            <p:strVal val="0-#ppt_h/2"/>
                                          </p:val>
                                        </p:tav>
                                        <p:tav tm="100000">
                                          <p:val>
                                            <p:strVal val="#ppt_y"/>
                                          </p:val>
                                        </p:tav>
                                      </p:tavLst>
                                    </p:anim>
                                  </p:childTnLst>
                                </p:cTn>
                              </p:par>
                              <p:par>
                                <p:cTn id="82" presetID="45" presetClass="entr" presetSubtype="0" repeatCount="indefinite" fill="hold" nodeType="withEffect">
                                  <p:stCondLst>
                                    <p:cond delay="1500"/>
                                  </p:stCondLst>
                                  <p:childTnLst>
                                    <p:set>
                                      <p:cBhvr>
                                        <p:cTn id="83" dur="1" fill="hold">
                                          <p:stCondLst>
                                            <p:cond delay="0"/>
                                          </p:stCondLst>
                                        </p:cTn>
                                        <p:tgtEl>
                                          <p:spTgt spid="348"/>
                                        </p:tgtEl>
                                        <p:attrNameLst>
                                          <p:attrName>style.visibility</p:attrName>
                                        </p:attrNameLst>
                                      </p:cBhvr>
                                      <p:to>
                                        <p:strVal val="visible"/>
                                      </p:to>
                                    </p:set>
                                    <p:animEffect transition="in" filter="fade">
                                      <p:cBhvr>
                                        <p:cTn id="84" dur="5800"/>
                                        <p:tgtEl>
                                          <p:spTgt spid="348"/>
                                        </p:tgtEl>
                                      </p:cBhvr>
                                    </p:animEffect>
                                    <p:anim calcmode="lin" valueType="num">
                                      <p:cBhvr>
                                        <p:cTn id="85" dur="5800" fill="hold"/>
                                        <p:tgtEl>
                                          <p:spTgt spid="348"/>
                                        </p:tgtEl>
                                        <p:attrNameLst>
                                          <p:attrName>ppt_w</p:attrName>
                                        </p:attrNameLst>
                                      </p:cBhvr>
                                      <p:tavLst>
                                        <p:tav tm="0" fmla="#ppt_w*sin(2.5*pi*$)">
                                          <p:val>
                                            <p:fltVal val="0"/>
                                          </p:val>
                                        </p:tav>
                                        <p:tav tm="100000">
                                          <p:val>
                                            <p:fltVal val="1"/>
                                          </p:val>
                                        </p:tav>
                                      </p:tavLst>
                                    </p:anim>
                                    <p:anim calcmode="lin" valueType="num">
                                      <p:cBhvr>
                                        <p:cTn id="86" dur="5800" fill="hold"/>
                                        <p:tgtEl>
                                          <p:spTgt spid="348"/>
                                        </p:tgtEl>
                                        <p:attrNameLst>
                                          <p:attrName>ppt_h</p:attrName>
                                        </p:attrNameLst>
                                      </p:cBhvr>
                                      <p:tavLst>
                                        <p:tav tm="0">
                                          <p:val>
                                            <p:strVal val="#ppt_h"/>
                                          </p:val>
                                        </p:tav>
                                        <p:tav tm="100000">
                                          <p:val>
                                            <p:strVal val="#ppt_h"/>
                                          </p:val>
                                        </p:tav>
                                      </p:tavLst>
                                    </p:anim>
                                  </p:childTnLst>
                                </p:cTn>
                              </p:par>
                              <p:par>
                                <p:cTn id="87" presetID="8" presetClass="emph" presetSubtype="0" repeatCount="indefinite" fill="hold" nodeType="withEffect">
                                  <p:stCondLst>
                                    <p:cond delay="1400"/>
                                  </p:stCondLst>
                                  <p:childTnLst>
                                    <p:animRot by="21600000">
                                      <p:cBhvr>
                                        <p:cTn id="88" dur="5800" fill="hold"/>
                                        <p:tgtEl>
                                          <p:spTgt spid="348"/>
                                        </p:tgtEl>
                                        <p:attrNameLst>
                                          <p:attrName>r</p:attrName>
                                        </p:attrNameLst>
                                      </p:cBhvr>
                                    </p:animRot>
                                  </p:childTnLst>
                                </p:cTn>
                              </p:par>
                              <p:par>
                                <p:cTn id="89" presetID="2" presetClass="entr" presetSubtype="1" repeatCount="indefinite" fill="hold" nodeType="withEffect">
                                  <p:stCondLst>
                                    <p:cond delay="1500"/>
                                  </p:stCondLst>
                                  <p:childTnLst>
                                    <p:set>
                                      <p:cBhvr>
                                        <p:cTn id="90" dur="1" fill="hold">
                                          <p:stCondLst>
                                            <p:cond delay="0"/>
                                          </p:stCondLst>
                                        </p:cTn>
                                        <p:tgtEl>
                                          <p:spTgt spid="348"/>
                                        </p:tgtEl>
                                        <p:attrNameLst>
                                          <p:attrName>style.visibility</p:attrName>
                                        </p:attrNameLst>
                                      </p:cBhvr>
                                      <p:to>
                                        <p:strVal val="visible"/>
                                      </p:to>
                                    </p:set>
                                    <p:anim calcmode="lin" valueType="num">
                                      <p:cBhvr additive="base">
                                        <p:cTn id="91" dur="5800" fill="hold"/>
                                        <p:tgtEl>
                                          <p:spTgt spid="348"/>
                                        </p:tgtEl>
                                        <p:attrNameLst>
                                          <p:attrName>ppt_x</p:attrName>
                                        </p:attrNameLst>
                                      </p:cBhvr>
                                      <p:tavLst>
                                        <p:tav tm="0">
                                          <p:val>
                                            <p:strVal val="#ppt_x"/>
                                          </p:val>
                                        </p:tav>
                                        <p:tav tm="100000">
                                          <p:val>
                                            <p:strVal val="#ppt_x"/>
                                          </p:val>
                                        </p:tav>
                                      </p:tavLst>
                                    </p:anim>
                                    <p:anim calcmode="lin" valueType="num">
                                      <p:cBhvr additive="base">
                                        <p:cTn id="92" dur="5800" fill="hold"/>
                                        <p:tgtEl>
                                          <p:spTgt spid="348"/>
                                        </p:tgtEl>
                                        <p:attrNameLst>
                                          <p:attrName>ppt_y</p:attrName>
                                        </p:attrNameLst>
                                      </p:cBhvr>
                                      <p:tavLst>
                                        <p:tav tm="0">
                                          <p:val>
                                            <p:strVal val="0-#ppt_h/2"/>
                                          </p:val>
                                        </p:tav>
                                        <p:tav tm="100000">
                                          <p:val>
                                            <p:strVal val="#ppt_y"/>
                                          </p:val>
                                        </p:tav>
                                      </p:tavLst>
                                    </p:anim>
                                  </p:childTnLst>
                                </p:cTn>
                              </p:par>
                              <p:par>
                                <p:cTn id="93" presetID="2" presetClass="entr" presetSubtype="1" repeatCount="indefinite" fill="hold" grpId="0" nodeType="withEffect">
                                  <p:stCondLst>
                                    <p:cond delay="8500"/>
                                  </p:stCondLst>
                                  <p:childTnLst>
                                    <p:set>
                                      <p:cBhvr>
                                        <p:cTn id="94" dur="1" fill="hold">
                                          <p:stCondLst>
                                            <p:cond delay="0"/>
                                          </p:stCondLst>
                                        </p:cTn>
                                        <p:tgtEl>
                                          <p:spTgt spid="362"/>
                                        </p:tgtEl>
                                        <p:attrNameLst>
                                          <p:attrName>style.visibility</p:attrName>
                                        </p:attrNameLst>
                                      </p:cBhvr>
                                      <p:to>
                                        <p:strVal val="visible"/>
                                      </p:to>
                                    </p:set>
                                    <p:anim calcmode="lin" valueType="num">
                                      <p:cBhvr additive="base">
                                        <p:cTn id="95" dur="13100" fill="hold"/>
                                        <p:tgtEl>
                                          <p:spTgt spid="362"/>
                                        </p:tgtEl>
                                        <p:attrNameLst>
                                          <p:attrName>ppt_x</p:attrName>
                                        </p:attrNameLst>
                                      </p:cBhvr>
                                      <p:tavLst>
                                        <p:tav tm="0">
                                          <p:val>
                                            <p:strVal val="#ppt_x"/>
                                          </p:val>
                                        </p:tav>
                                        <p:tav tm="100000">
                                          <p:val>
                                            <p:strVal val="#ppt_x"/>
                                          </p:val>
                                        </p:tav>
                                      </p:tavLst>
                                    </p:anim>
                                    <p:anim calcmode="lin" valueType="num">
                                      <p:cBhvr additive="base">
                                        <p:cTn id="96" dur="13100" fill="hold"/>
                                        <p:tgtEl>
                                          <p:spTgt spid="362"/>
                                        </p:tgtEl>
                                        <p:attrNameLst>
                                          <p:attrName>ppt_y</p:attrName>
                                        </p:attrNameLst>
                                      </p:cBhvr>
                                      <p:tavLst>
                                        <p:tav tm="0">
                                          <p:val>
                                            <p:strVal val="0-#ppt_h/2"/>
                                          </p:val>
                                        </p:tav>
                                        <p:tav tm="100000">
                                          <p:val>
                                            <p:strVal val="#ppt_y"/>
                                          </p:val>
                                        </p:tav>
                                      </p:tavLst>
                                    </p:anim>
                                  </p:childTnLst>
                                </p:cTn>
                              </p:par>
                              <p:par>
                                <p:cTn id="97" presetID="2" presetClass="entr" presetSubtype="1" repeatCount="indefinite" fill="hold" nodeType="withEffect">
                                  <p:stCondLst>
                                    <p:cond delay="5700"/>
                                  </p:stCondLst>
                                  <p:childTnLst>
                                    <p:set>
                                      <p:cBhvr>
                                        <p:cTn id="98" dur="1" fill="hold">
                                          <p:stCondLst>
                                            <p:cond delay="0"/>
                                          </p:stCondLst>
                                        </p:cTn>
                                        <p:tgtEl>
                                          <p:spTgt spid="363"/>
                                        </p:tgtEl>
                                        <p:attrNameLst>
                                          <p:attrName>style.visibility</p:attrName>
                                        </p:attrNameLst>
                                      </p:cBhvr>
                                      <p:to>
                                        <p:strVal val="visible"/>
                                      </p:to>
                                    </p:set>
                                    <p:anim calcmode="lin" valueType="num">
                                      <p:cBhvr additive="base">
                                        <p:cTn id="99" dur="21300" fill="hold"/>
                                        <p:tgtEl>
                                          <p:spTgt spid="363"/>
                                        </p:tgtEl>
                                        <p:attrNameLst>
                                          <p:attrName>ppt_x</p:attrName>
                                        </p:attrNameLst>
                                      </p:cBhvr>
                                      <p:tavLst>
                                        <p:tav tm="0">
                                          <p:val>
                                            <p:strVal val="#ppt_x"/>
                                          </p:val>
                                        </p:tav>
                                        <p:tav tm="100000">
                                          <p:val>
                                            <p:strVal val="#ppt_x"/>
                                          </p:val>
                                        </p:tav>
                                      </p:tavLst>
                                    </p:anim>
                                    <p:anim calcmode="lin" valueType="num">
                                      <p:cBhvr additive="base">
                                        <p:cTn id="100" dur="21300" fill="hold"/>
                                        <p:tgtEl>
                                          <p:spTgt spid="363"/>
                                        </p:tgtEl>
                                        <p:attrNameLst>
                                          <p:attrName>ppt_y</p:attrName>
                                        </p:attrNameLst>
                                      </p:cBhvr>
                                      <p:tavLst>
                                        <p:tav tm="0">
                                          <p:val>
                                            <p:strVal val="0-#ppt_h/2"/>
                                          </p:val>
                                        </p:tav>
                                        <p:tav tm="100000">
                                          <p:val>
                                            <p:strVal val="#ppt_y"/>
                                          </p:val>
                                        </p:tav>
                                      </p:tavLst>
                                    </p:anim>
                                  </p:childTnLst>
                                </p:cTn>
                              </p:par>
                              <p:par>
                                <p:cTn id="101" presetID="53" presetClass="entr" presetSubtype="16" fill="hold" nodeType="withEffect">
                                  <p:stCondLst>
                                    <p:cond delay="1000"/>
                                  </p:stCondLst>
                                  <p:childTnLst>
                                    <p:set>
                                      <p:cBhvr>
                                        <p:cTn id="102" dur="1" fill="hold">
                                          <p:stCondLst>
                                            <p:cond delay="0"/>
                                          </p:stCondLst>
                                        </p:cTn>
                                        <p:tgtEl>
                                          <p:spTgt spid="4877"/>
                                        </p:tgtEl>
                                        <p:attrNameLst>
                                          <p:attrName>style.visibility</p:attrName>
                                        </p:attrNameLst>
                                      </p:cBhvr>
                                      <p:to>
                                        <p:strVal val="visible"/>
                                      </p:to>
                                    </p:set>
                                    <p:anim calcmode="lin" valueType="num">
                                      <p:cBhvr>
                                        <p:cTn id="103" dur="13500" fill="hold"/>
                                        <p:tgtEl>
                                          <p:spTgt spid="4877"/>
                                        </p:tgtEl>
                                        <p:attrNameLst>
                                          <p:attrName>ppt_w</p:attrName>
                                        </p:attrNameLst>
                                      </p:cBhvr>
                                      <p:tavLst>
                                        <p:tav tm="0">
                                          <p:val>
                                            <p:fltVal val="0"/>
                                          </p:val>
                                        </p:tav>
                                        <p:tav tm="100000">
                                          <p:val>
                                            <p:strVal val="#ppt_w"/>
                                          </p:val>
                                        </p:tav>
                                      </p:tavLst>
                                    </p:anim>
                                    <p:anim calcmode="lin" valueType="num">
                                      <p:cBhvr>
                                        <p:cTn id="104" dur="13500" fill="hold"/>
                                        <p:tgtEl>
                                          <p:spTgt spid="4877"/>
                                        </p:tgtEl>
                                        <p:attrNameLst>
                                          <p:attrName>ppt_h</p:attrName>
                                        </p:attrNameLst>
                                      </p:cBhvr>
                                      <p:tavLst>
                                        <p:tav tm="0">
                                          <p:val>
                                            <p:fltVal val="0"/>
                                          </p:val>
                                        </p:tav>
                                        <p:tav tm="100000">
                                          <p:val>
                                            <p:strVal val="#ppt_h"/>
                                          </p:val>
                                        </p:tav>
                                      </p:tavLst>
                                    </p:anim>
                                    <p:animEffect transition="in" filter="fade">
                                      <p:cBhvr>
                                        <p:cTn id="105" dur="13500"/>
                                        <p:tgtEl>
                                          <p:spTgt spid="4877"/>
                                        </p:tgtEl>
                                      </p:cBhvr>
                                    </p:animEffect>
                                  </p:childTnLst>
                                </p:cTn>
                              </p:par>
                              <p:par>
                                <p:cTn id="106" presetID="53" presetClass="entr" presetSubtype="16" fill="hold" nodeType="withEffect">
                                  <p:stCondLst>
                                    <p:cond delay="2000"/>
                                  </p:stCondLst>
                                  <p:childTnLst>
                                    <p:set>
                                      <p:cBhvr>
                                        <p:cTn id="107" dur="1" fill="hold">
                                          <p:stCondLst>
                                            <p:cond delay="0"/>
                                          </p:stCondLst>
                                        </p:cTn>
                                        <p:tgtEl>
                                          <p:spTgt spid="4878"/>
                                        </p:tgtEl>
                                        <p:attrNameLst>
                                          <p:attrName>style.visibility</p:attrName>
                                        </p:attrNameLst>
                                      </p:cBhvr>
                                      <p:to>
                                        <p:strVal val="visible"/>
                                      </p:to>
                                    </p:set>
                                    <p:anim calcmode="lin" valueType="num">
                                      <p:cBhvr>
                                        <p:cTn id="108" dur="13500" fill="hold"/>
                                        <p:tgtEl>
                                          <p:spTgt spid="4878"/>
                                        </p:tgtEl>
                                        <p:attrNameLst>
                                          <p:attrName>ppt_w</p:attrName>
                                        </p:attrNameLst>
                                      </p:cBhvr>
                                      <p:tavLst>
                                        <p:tav tm="0">
                                          <p:val>
                                            <p:fltVal val="0"/>
                                          </p:val>
                                        </p:tav>
                                        <p:tav tm="100000">
                                          <p:val>
                                            <p:strVal val="#ppt_w"/>
                                          </p:val>
                                        </p:tav>
                                      </p:tavLst>
                                    </p:anim>
                                    <p:anim calcmode="lin" valueType="num">
                                      <p:cBhvr>
                                        <p:cTn id="109" dur="13500" fill="hold"/>
                                        <p:tgtEl>
                                          <p:spTgt spid="4878"/>
                                        </p:tgtEl>
                                        <p:attrNameLst>
                                          <p:attrName>ppt_h</p:attrName>
                                        </p:attrNameLst>
                                      </p:cBhvr>
                                      <p:tavLst>
                                        <p:tav tm="0">
                                          <p:val>
                                            <p:fltVal val="0"/>
                                          </p:val>
                                        </p:tav>
                                        <p:tav tm="100000">
                                          <p:val>
                                            <p:strVal val="#ppt_h"/>
                                          </p:val>
                                        </p:tav>
                                      </p:tavLst>
                                    </p:anim>
                                    <p:animEffect transition="in" filter="fade">
                                      <p:cBhvr>
                                        <p:cTn id="110" dur="13500"/>
                                        <p:tgtEl>
                                          <p:spTgt spid="4878"/>
                                        </p:tgtEl>
                                      </p:cBhvr>
                                    </p:animEffect>
                                  </p:childTnLst>
                                </p:cTn>
                              </p:par>
                              <p:par>
                                <p:cTn id="111" presetID="53" presetClass="entr" presetSubtype="16" fill="hold" grpId="0" nodeType="withEffect">
                                  <p:stCondLst>
                                    <p:cond delay="4100"/>
                                  </p:stCondLst>
                                  <p:childTnLst>
                                    <p:set>
                                      <p:cBhvr>
                                        <p:cTn id="112" dur="1" fill="hold">
                                          <p:stCondLst>
                                            <p:cond delay="0"/>
                                          </p:stCondLst>
                                        </p:cTn>
                                        <p:tgtEl>
                                          <p:spTgt spid="4896"/>
                                        </p:tgtEl>
                                        <p:attrNameLst>
                                          <p:attrName>style.visibility</p:attrName>
                                        </p:attrNameLst>
                                      </p:cBhvr>
                                      <p:to>
                                        <p:strVal val="visible"/>
                                      </p:to>
                                    </p:set>
                                    <p:anim calcmode="lin" valueType="num">
                                      <p:cBhvr>
                                        <p:cTn id="113" dur="13500" fill="hold"/>
                                        <p:tgtEl>
                                          <p:spTgt spid="4896"/>
                                        </p:tgtEl>
                                        <p:attrNameLst>
                                          <p:attrName>ppt_w</p:attrName>
                                        </p:attrNameLst>
                                      </p:cBhvr>
                                      <p:tavLst>
                                        <p:tav tm="0">
                                          <p:val>
                                            <p:fltVal val="0"/>
                                          </p:val>
                                        </p:tav>
                                        <p:tav tm="100000">
                                          <p:val>
                                            <p:strVal val="#ppt_w"/>
                                          </p:val>
                                        </p:tav>
                                      </p:tavLst>
                                    </p:anim>
                                    <p:anim calcmode="lin" valueType="num">
                                      <p:cBhvr>
                                        <p:cTn id="114" dur="13500" fill="hold"/>
                                        <p:tgtEl>
                                          <p:spTgt spid="4896"/>
                                        </p:tgtEl>
                                        <p:attrNameLst>
                                          <p:attrName>ppt_h</p:attrName>
                                        </p:attrNameLst>
                                      </p:cBhvr>
                                      <p:tavLst>
                                        <p:tav tm="0">
                                          <p:val>
                                            <p:fltVal val="0"/>
                                          </p:val>
                                        </p:tav>
                                        <p:tav tm="100000">
                                          <p:val>
                                            <p:strVal val="#ppt_h"/>
                                          </p:val>
                                        </p:tav>
                                      </p:tavLst>
                                    </p:anim>
                                    <p:animEffect transition="in" filter="fade">
                                      <p:cBhvr>
                                        <p:cTn id="115" dur="13500"/>
                                        <p:tgtEl>
                                          <p:spTgt spid="4896"/>
                                        </p:tgtEl>
                                      </p:cBhvr>
                                    </p:animEffect>
                                  </p:childTnLst>
                                </p:cTn>
                              </p:par>
                              <p:par>
                                <p:cTn id="116" presetID="53" presetClass="entr" presetSubtype="16" fill="hold" grpId="0" nodeType="withEffect">
                                  <p:stCondLst>
                                    <p:cond delay="4700"/>
                                  </p:stCondLst>
                                  <p:childTnLst>
                                    <p:set>
                                      <p:cBhvr>
                                        <p:cTn id="117" dur="1" fill="hold">
                                          <p:stCondLst>
                                            <p:cond delay="0"/>
                                          </p:stCondLst>
                                        </p:cTn>
                                        <p:tgtEl>
                                          <p:spTgt spid="4872"/>
                                        </p:tgtEl>
                                        <p:attrNameLst>
                                          <p:attrName>style.visibility</p:attrName>
                                        </p:attrNameLst>
                                      </p:cBhvr>
                                      <p:to>
                                        <p:strVal val="visible"/>
                                      </p:to>
                                    </p:set>
                                    <p:anim calcmode="lin" valueType="num">
                                      <p:cBhvr>
                                        <p:cTn id="118" dur="13500" fill="hold"/>
                                        <p:tgtEl>
                                          <p:spTgt spid="4872"/>
                                        </p:tgtEl>
                                        <p:attrNameLst>
                                          <p:attrName>ppt_w</p:attrName>
                                        </p:attrNameLst>
                                      </p:cBhvr>
                                      <p:tavLst>
                                        <p:tav tm="0">
                                          <p:val>
                                            <p:fltVal val="0"/>
                                          </p:val>
                                        </p:tav>
                                        <p:tav tm="100000">
                                          <p:val>
                                            <p:strVal val="#ppt_w"/>
                                          </p:val>
                                        </p:tav>
                                      </p:tavLst>
                                    </p:anim>
                                    <p:anim calcmode="lin" valueType="num">
                                      <p:cBhvr>
                                        <p:cTn id="119" dur="13500" fill="hold"/>
                                        <p:tgtEl>
                                          <p:spTgt spid="4872"/>
                                        </p:tgtEl>
                                        <p:attrNameLst>
                                          <p:attrName>ppt_h</p:attrName>
                                        </p:attrNameLst>
                                      </p:cBhvr>
                                      <p:tavLst>
                                        <p:tav tm="0">
                                          <p:val>
                                            <p:fltVal val="0"/>
                                          </p:val>
                                        </p:tav>
                                        <p:tav tm="100000">
                                          <p:val>
                                            <p:strVal val="#ppt_h"/>
                                          </p:val>
                                        </p:tav>
                                      </p:tavLst>
                                    </p:anim>
                                    <p:animEffect transition="in" filter="fade">
                                      <p:cBhvr>
                                        <p:cTn id="120" dur="13500"/>
                                        <p:tgtEl>
                                          <p:spTgt spid="4872"/>
                                        </p:tgtEl>
                                      </p:cBhvr>
                                    </p:animEffect>
                                  </p:childTnLst>
                                </p:cTn>
                              </p:par>
                              <p:par>
                                <p:cTn id="121" presetID="53" presetClass="entr" presetSubtype="16" fill="hold" nodeType="withEffect">
                                  <p:stCondLst>
                                    <p:cond delay="5800"/>
                                  </p:stCondLst>
                                  <p:childTnLst>
                                    <p:set>
                                      <p:cBhvr>
                                        <p:cTn id="122" dur="1" fill="hold">
                                          <p:stCondLst>
                                            <p:cond delay="0"/>
                                          </p:stCondLst>
                                        </p:cTn>
                                        <p:tgtEl>
                                          <p:spTgt spid="262"/>
                                        </p:tgtEl>
                                        <p:attrNameLst>
                                          <p:attrName>style.visibility</p:attrName>
                                        </p:attrNameLst>
                                      </p:cBhvr>
                                      <p:to>
                                        <p:strVal val="visible"/>
                                      </p:to>
                                    </p:set>
                                    <p:anim calcmode="lin" valueType="num">
                                      <p:cBhvr>
                                        <p:cTn id="123" dur="13500" fill="hold"/>
                                        <p:tgtEl>
                                          <p:spTgt spid="262"/>
                                        </p:tgtEl>
                                        <p:attrNameLst>
                                          <p:attrName>ppt_w</p:attrName>
                                        </p:attrNameLst>
                                      </p:cBhvr>
                                      <p:tavLst>
                                        <p:tav tm="0">
                                          <p:val>
                                            <p:fltVal val="0"/>
                                          </p:val>
                                        </p:tav>
                                        <p:tav tm="100000">
                                          <p:val>
                                            <p:strVal val="#ppt_w"/>
                                          </p:val>
                                        </p:tav>
                                      </p:tavLst>
                                    </p:anim>
                                    <p:anim calcmode="lin" valueType="num">
                                      <p:cBhvr>
                                        <p:cTn id="124" dur="13500" fill="hold"/>
                                        <p:tgtEl>
                                          <p:spTgt spid="262"/>
                                        </p:tgtEl>
                                        <p:attrNameLst>
                                          <p:attrName>ppt_h</p:attrName>
                                        </p:attrNameLst>
                                      </p:cBhvr>
                                      <p:tavLst>
                                        <p:tav tm="0">
                                          <p:val>
                                            <p:fltVal val="0"/>
                                          </p:val>
                                        </p:tav>
                                        <p:tav tm="100000">
                                          <p:val>
                                            <p:strVal val="#ppt_h"/>
                                          </p:val>
                                        </p:tav>
                                      </p:tavLst>
                                    </p:anim>
                                    <p:animEffect transition="in" filter="fade">
                                      <p:cBhvr>
                                        <p:cTn id="125" dur="13500"/>
                                        <p:tgtEl>
                                          <p:spTgt spid="262"/>
                                        </p:tgtEl>
                                      </p:cBhvr>
                                    </p:animEffect>
                                  </p:childTnLst>
                                </p:cTn>
                              </p:par>
                              <p:par>
                                <p:cTn id="126" presetID="53" presetClass="entr" presetSubtype="16" fill="hold" grpId="0" nodeType="withEffect">
                                  <p:stCondLst>
                                    <p:cond delay="6500"/>
                                  </p:stCondLst>
                                  <p:childTnLst>
                                    <p:set>
                                      <p:cBhvr>
                                        <p:cTn id="127" dur="1" fill="hold">
                                          <p:stCondLst>
                                            <p:cond delay="0"/>
                                          </p:stCondLst>
                                        </p:cTn>
                                        <p:tgtEl>
                                          <p:spTgt spid="1047"/>
                                        </p:tgtEl>
                                        <p:attrNameLst>
                                          <p:attrName>style.visibility</p:attrName>
                                        </p:attrNameLst>
                                      </p:cBhvr>
                                      <p:to>
                                        <p:strVal val="visible"/>
                                      </p:to>
                                    </p:set>
                                    <p:anim calcmode="lin" valueType="num">
                                      <p:cBhvr>
                                        <p:cTn id="128" dur="13500" fill="hold"/>
                                        <p:tgtEl>
                                          <p:spTgt spid="1047"/>
                                        </p:tgtEl>
                                        <p:attrNameLst>
                                          <p:attrName>ppt_w</p:attrName>
                                        </p:attrNameLst>
                                      </p:cBhvr>
                                      <p:tavLst>
                                        <p:tav tm="0">
                                          <p:val>
                                            <p:fltVal val="0"/>
                                          </p:val>
                                        </p:tav>
                                        <p:tav tm="100000">
                                          <p:val>
                                            <p:strVal val="#ppt_w"/>
                                          </p:val>
                                        </p:tav>
                                      </p:tavLst>
                                    </p:anim>
                                    <p:anim calcmode="lin" valueType="num">
                                      <p:cBhvr>
                                        <p:cTn id="129" dur="13500" fill="hold"/>
                                        <p:tgtEl>
                                          <p:spTgt spid="1047"/>
                                        </p:tgtEl>
                                        <p:attrNameLst>
                                          <p:attrName>ppt_h</p:attrName>
                                        </p:attrNameLst>
                                      </p:cBhvr>
                                      <p:tavLst>
                                        <p:tav tm="0">
                                          <p:val>
                                            <p:fltVal val="0"/>
                                          </p:val>
                                        </p:tav>
                                        <p:tav tm="100000">
                                          <p:val>
                                            <p:strVal val="#ppt_h"/>
                                          </p:val>
                                        </p:tav>
                                      </p:tavLst>
                                    </p:anim>
                                    <p:animEffect transition="in" filter="fade">
                                      <p:cBhvr>
                                        <p:cTn id="130" dur="13500"/>
                                        <p:tgtEl>
                                          <p:spTgt spid="1047"/>
                                        </p:tgtEl>
                                      </p:cBhvr>
                                    </p:animEffect>
                                  </p:childTnLst>
                                </p:cTn>
                              </p:par>
                              <p:par>
                                <p:cTn id="131" presetID="10" presetClass="entr" presetSubtype="0" fill="hold" nodeType="withEffect">
                                  <p:stCondLst>
                                    <p:cond delay="7300"/>
                                  </p:stCondLst>
                                  <p:childTnLst>
                                    <p:set>
                                      <p:cBhvr>
                                        <p:cTn id="132" dur="1" fill="hold">
                                          <p:stCondLst>
                                            <p:cond delay="0"/>
                                          </p:stCondLst>
                                        </p:cTn>
                                        <p:tgtEl>
                                          <p:spTgt spid="1050"/>
                                        </p:tgtEl>
                                        <p:attrNameLst>
                                          <p:attrName>style.visibility</p:attrName>
                                        </p:attrNameLst>
                                      </p:cBhvr>
                                      <p:to>
                                        <p:strVal val="visible"/>
                                      </p:to>
                                    </p:set>
                                    <p:animEffect transition="in" filter="fade">
                                      <p:cBhvr>
                                        <p:cTn id="133" dur="500"/>
                                        <p:tgtEl>
                                          <p:spTgt spid="1050"/>
                                        </p:tgtEl>
                                      </p:cBhvr>
                                    </p:animEffect>
                                  </p:childTnLst>
                                </p:cTn>
                              </p:par>
                              <p:par>
                                <p:cTn id="134" presetID="10" presetClass="entr" presetSubtype="0" fill="hold" nodeType="withEffect">
                                  <p:stCondLst>
                                    <p:cond delay="3100"/>
                                  </p:stCondLst>
                                  <p:childTnLst>
                                    <p:set>
                                      <p:cBhvr>
                                        <p:cTn id="135" dur="1" fill="hold">
                                          <p:stCondLst>
                                            <p:cond delay="0"/>
                                          </p:stCondLst>
                                        </p:cTn>
                                        <p:tgtEl>
                                          <p:spTgt spid="241"/>
                                        </p:tgtEl>
                                        <p:attrNameLst>
                                          <p:attrName>style.visibility</p:attrName>
                                        </p:attrNameLst>
                                      </p:cBhvr>
                                      <p:to>
                                        <p:strVal val="visible"/>
                                      </p:to>
                                    </p:set>
                                    <p:animEffect transition="in" filter="fade">
                                      <p:cBhvr>
                                        <p:cTn id="136" dur="500"/>
                                        <p:tgtEl>
                                          <p:spTgt spid="241"/>
                                        </p:tgtEl>
                                      </p:cBhvr>
                                    </p:animEffect>
                                  </p:childTnLst>
                                </p:cTn>
                              </p:par>
                              <p:par>
                                <p:cTn id="137" presetID="10" presetClass="entr" presetSubtype="0" fill="hold" grpId="0" nodeType="withEffect">
                                  <p:stCondLst>
                                    <p:cond delay="5500"/>
                                  </p:stCondLst>
                                  <p:childTnLst>
                                    <p:set>
                                      <p:cBhvr>
                                        <p:cTn id="138" dur="1" fill="hold">
                                          <p:stCondLst>
                                            <p:cond delay="0"/>
                                          </p:stCondLst>
                                        </p:cTn>
                                        <p:tgtEl>
                                          <p:spTgt spid="4876"/>
                                        </p:tgtEl>
                                        <p:attrNameLst>
                                          <p:attrName>style.visibility</p:attrName>
                                        </p:attrNameLst>
                                      </p:cBhvr>
                                      <p:to>
                                        <p:strVal val="visible"/>
                                      </p:to>
                                    </p:set>
                                    <p:animEffect transition="in" filter="fade">
                                      <p:cBhvr>
                                        <p:cTn id="139" dur="500"/>
                                        <p:tgtEl>
                                          <p:spTgt spid="4876"/>
                                        </p:tgtEl>
                                      </p:cBhvr>
                                    </p:animEffect>
                                  </p:childTnLst>
                                </p:cTn>
                              </p:par>
                              <p:par>
                                <p:cTn id="140" presetID="53" presetClass="entr" presetSubtype="16" fill="hold" grpId="0" nodeType="withEffect">
                                  <p:stCondLst>
                                    <p:cond delay="3000"/>
                                  </p:stCondLst>
                                  <p:childTnLst>
                                    <p:set>
                                      <p:cBhvr>
                                        <p:cTn id="141" dur="1" fill="hold">
                                          <p:stCondLst>
                                            <p:cond delay="0"/>
                                          </p:stCondLst>
                                        </p:cTn>
                                        <p:tgtEl>
                                          <p:spTgt spid="4873"/>
                                        </p:tgtEl>
                                        <p:attrNameLst>
                                          <p:attrName>style.visibility</p:attrName>
                                        </p:attrNameLst>
                                      </p:cBhvr>
                                      <p:to>
                                        <p:strVal val="visible"/>
                                      </p:to>
                                    </p:set>
                                    <p:anim calcmode="lin" valueType="num">
                                      <p:cBhvr>
                                        <p:cTn id="142" dur="13500" fill="hold"/>
                                        <p:tgtEl>
                                          <p:spTgt spid="4873"/>
                                        </p:tgtEl>
                                        <p:attrNameLst>
                                          <p:attrName>ppt_w</p:attrName>
                                        </p:attrNameLst>
                                      </p:cBhvr>
                                      <p:tavLst>
                                        <p:tav tm="0">
                                          <p:val>
                                            <p:fltVal val="0"/>
                                          </p:val>
                                        </p:tav>
                                        <p:tav tm="100000">
                                          <p:val>
                                            <p:strVal val="#ppt_w"/>
                                          </p:val>
                                        </p:tav>
                                      </p:tavLst>
                                    </p:anim>
                                    <p:anim calcmode="lin" valueType="num">
                                      <p:cBhvr>
                                        <p:cTn id="143" dur="13500" fill="hold"/>
                                        <p:tgtEl>
                                          <p:spTgt spid="4873"/>
                                        </p:tgtEl>
                                        <p:attrNameLst>
                                          <p:attrName>ppt_h</p:attrName>
                                        </p:attrNameLst>
                                      </p:cBhvr>
                                      <p:tavLst>
                                        <p:tav tm="0">
                                          <p:val>
                                            <p:fltVal val="0"/>
                                          </p:val>
                                        </p:tav>
                                        <p:tav tm="100000">
                                          <p:val>
                                            <p:strVal val="#ppt_h"/>
                                          </p:val>
                                        </p:tav>
                                      </p:tavLst>
                                    </p:anim>
                                    <p:animEffect transition="in" filter="fade">
                                      <p:cBhvr>
                                        <p:cTn id="144" dur="13500"/>
                                        <p:tgtEl>
                                          <p:spTgt spid="4873"/>
                                        </p:tgtEl>
                                      </p:cBhvr>
                                    </p:animEffect>
                                  </p:childTnLst>
                                </p:cTn>
                              </p:par>
                              <p:par>
                                <p:cTn id="145" presetID="53" presetClass="entr" presetSubtype="16" fill="hold" grpId="0" nodeType="withEffect">
                                  <p:stCondLst>
                                    <p:cond delay="0"/>
                                  </p:stCondLst>
                                  <p:childTnLst>
                                    <p:set>
                                      <p:cBhvr>
                                        <p:cTn id="146" dur="1" fill="hold">
                                          <p:stCondLst>
                                            <p:cond delay="0"/>
                                          </p:stCondLst>
                                        </p:cTn>
                                        <p:tgtEl>
                                          <p:spTgt spid="216"/>
                                        </p:tgtEl>
                                        <p:attrNameLst>
                                          <p:attrName>style.visibility</p:attrName>
                                        </p:attrNameLst>
                                      </p:cBhvr>
                                      <p:to>
                                        <p:strVal val="visible"/>
                                      </p:to>
                                    </p:set>
                                    <p:anim calcmode="lin" valueType="num">
                                      <p:cBhvr>
                                        <p:cTn id="147" dur="13500" fill="hold"/>
                                        <p:tgtEl>
                                          <p:spTgt spid="216"/>
                                        </p:tgtEl>
                                        <p:attrNameLst>
                                          <p:attrName>ppt_w</p:attrName>
                                        </p:attrNameLst>
                                      </p:cBhvr>
                                      <p:tavLst>
                                        <p:tav tm="0">
                                          <p:val>
                                            <p:fltVal val="0"/>
                                          </p:val>
                                        </p:tav>
                                        <p:tav tm="100000">
                                          <p:val>
                                            <p:strVal val="#ppt_w"/>
                                          </p:val>
                                        </p:tav>
                                      </p:tavLst>
                                    </p:anim>
                                    <p:anim calcmode="lin" valueType="num">
                                      <p:cBhvr>
                                        <p:cTn id="148" dur="13500" fill="hold"/>
                                        <p:tgtEl>
                                          <p:spTgt spid="216"/>
                                        </p:tgtEl>
                                        <p:attrNameLst>
                                          <p:attrName>ppt_h</p:attrName>
                                        </p:attrNameLst>
                                      </p:cBhvr>
                                      <p:tavLst>
                                        <p:tav tm="0">
                                          <p:val>
                                            <p:fltVal val="0"/>
                                          </p:val>
                                        </p:tav>
                                        <p:tav tm="100000">
                                          <p:val>
                                            <p:strVal val="#ppt_h"/>
                                          </p:val>
                                        </p:tav>
                                      </p:tavLst>
                                    </p:anim>
                                    <p:animEffect transition="in" filter="fade">
                                      <p:cBhvr>
                                        <p:cTn id="149" dur="13500"/>
                                        <p:tgtEl>
                                          <p:spTgt spid="216"/>
                                        </p:tgtEl>
                                      </p:cBhvr>
                                    </p:animEffect>
                                  </p:childTnLst>
                                </p:cTn>
                              </p:par>
                              <p:par>
                                <p:cTn id="150" presetID="2" presetClass="entr" presetSubtype="1" repeatCount="indefinite" fill="hold" grpId="0" nodeType="withEffect">
                                  <p:stCondLst>
                                    <p:cond delay="10900"/>
                                  </p:stCondLst>
                                  <p:childTnLst>
                                    <p:set>
                                      <p:cBhvr>
                                        <p:cTn id="151" dur="1" fill="hold">
                                          <p:stCondLst>
                                            <p:cond delay="0"/>
                                          </p:stCondLst>
                                        </p:cTn>
                                        <p:tgtEl>
                                          <p:spTgt spid="368"/>
                                        </p:tgtEl>
                                        <p:attrNameLst>
                                          <p:attrName>style.visibility</p:attrName>
                                        </p:attrNameLst>
                                      </p:cBhvr>
                                      <p:to>
                                        <p:strVal val="visible"/>
                                      </p:to>
                                    </p:set>
                                    <p:anim calcmode="lin" valueType="num">
                                      <p:cBhvr additive="base">
                                        <p:cTn id="152" dur="12000" fill="hold"/>
                                        <p:tgtEl>
                                          <p:spTgt spid="368"/>
                                        </p:tgtEl>
                                        <p:attrNameLst>
                                          <p:attrName>ppt_x</p:attrName>
                                        </p:attrNameLst>
                                      </p:cBhvr>
                                      <p:tavLst>
                                        <p:tav tm="0">
                                          <p:val>
                                            <p:strVal val="#ppt_x"/>
                                          </p:val>
                                        </p:tav>
                                        <p:tav tm="100000">
                                          <p:val>
                                            <p:strVal val="#ppt_x"/>
                                          </p:val>
                                        </p:tav>
                                      </p:tavLst>
                                    </p:anim>
                                    <p:anim calcmode="lin" valueType="num">
                                      <p:cBhvr additive="base">
                                        <p:cTn id="153" dur="12000" fill="hold"/>
                                        <p:tgtEl>
                                          <p:spTgt spid="368"/>
                                        </p:tgtEl>
                                        <p:attrNameLst>
                                          <p:attrName>ppt_y</p:attrName>
                                        </p:attrNameLst>
                                      </p:cBhvr>
                                      <p:tavLst>
                                        <p:tav tm="0">
                                          <p:val>
                                            <p:strVal val="0-#ppt_h/2"/>
                                          </p:val>
                                        </p:tav>
                                        <p:tav tm="100000">
                                          <p:val>
                                            <p:strVal val="#ppt_y"/>
                                          </p:val>
                                        </p:tav>
                                      </p:tavLst>
                                    </p:anim>
                                  </p:childTnLst>
                                </p:cTn>
                              </p:par>
                              <p:par>
                                <p:cTn id="154" presetID="2" presetClass="entr" presetSubtype="1" repeatCount="indefinite" fill="hold" nodeType="withEffect">
                                  <p:stCondLst>
                                    <p:cond delay="10400"/>
                                  </p:stCondLst>
                                  <p:childTnLst>
                                    <p:set>
                                      <p:cBhvr>
                                        <p:cTn id="155" dur="1" fill="hold">
                                          <p:stCondLst>
                                            <p:cond delay="0"/>
                                          </p:stCondLst>
                                        </p:cTn>
                                        <p:tgtEl>
                                          <p:spTgt spid="369"/>
                                        </p:tgtEl>
                                        <p:attrNameLst>
                                          <p:attrName>style.visibility</p:attrName>
                                        </p:attrNameLst>
                                      </p:cBhvr>
                                      <p:to>
                                        <p:strVal val="visible"/>
                                      </p:to>
                                    </p:set>
                                    <p:anim calcmode="lin" valueType="num">
                                      <p:cBhvr additive="base">
                                        <p:cTn id="156" dur="21300" fill="hold"/>
                                        <p:tgtEl>
                                          <p:spTgt spid="369"/>
                                        </p:tgtEl>
                                        <p:attrNameLst>
                                          <p:attrName>ppt_x</p:attrName>
                                        </p:attrNameLst>
                                      </p:cBhvr>
                                      <p:tavLst>
                                        <p:tav tm="0">
                                          <p:val>
                                            <p:strVal val="#ppt_x"/>
                                          </p:val>
                                        </p:tav>
                                        <p:tav tm="100000">
                                          <p:val>
                                            <p:strVal val="#ppt_x"/>
                                          </p:val>
                                        </p:tav>
                                      </p:tavLst>
                                    </p:anim>
                                    <p:anim calcmode="lin" valueType="num">
                                      <p:cBhvr additive="base">
                                        <p:cTn id="157" dur="21300" fill="hold"/>
                                        <p:tgtEl>
                                          <p:spTgt spid="369"/>
                                        </p:tgtEl>
                                        <p:attrNameLst>
                                          <p:attrName>ppt_y</p:attrName>
                                        </p:attrNameLst>
                                      </p:cBhvr>
                                      <p:tavLst>
                                        <p:tav tm="0">
                                          <p:val>
                                            <p:strVal val="0-#ppt_h/2"/>
                                          </p:val>
                                        </p:tav>
                                        <p:tav tm="100000">
                                          <p:val>
                                            <p:strVal val="#ppt_y"/>
                                          </p:val>
                                        </p:tav>
                                      </p:tavLst>
                                    </p:anim>
                                  </p:childTnLst>
                                </p:cTn>
                              </p:par>
                              <p:par>
                                <p:cTn id="158" presetID="53" presetClass="entr" presetSubtype="16" fill="hold" nodeType="withEffect">
                                  <p:stCondLst>
                                    <p:cond delay="13900"/>
                                  </p:stCondLst>
                                  <p:childTnLst>
                                    <p:set>
                                      <p:cBhvr>
                                        <p:cTn id="159" dur="1" fill="hold">
                                          <p:stCondLst>
                                            <p:cond delay="0"/>
                                          </p:stCondLst>
                                        </p:cTn>
                                        <p:tgtEl>
                                          <p:spTgt spid="57"/>
                                        </p:tgtEl>
                                        <p:attrNameLst>
                                          <p:attrName>style.visibility</p:attrName>
                                        </p:attrNameLst>
                                      </p:cBhvr>
                                      <p:to>
                                        <p:strVal val="visible"/>
                                      </p:to>
                                    </p:set>
                                    <p:anim calcmode="lin" valueType="num">
                                      <p:cBhvr>
                                        <p:cTn id="160" dur="13500" fill="hold"/>
                                        <p:tgtEl>
                                          <p:spTgt spid="57"/>
                                        </p:tgtEl>
                                        <p:attrNameLst>
                                          <p:attrName>ppt_w</p:attrName>
                                        </p:attrNameLst>
                                      </p:cBhvr>
                                      <p:tavLst>
                                        <p:tav tm="0">
                                          <p:val>
                                            <p:fltVal val="0"/>
                                          </p:val>
                                        </p:tav>
                                        <p:tav tm="100000">
                                          <p:val>
                                            <p:strVal val="#ppt_w"/>
                                          </p:val>
                                        </p:tav>
                                      </p:tavLst>
                                    </p:anim>
                                    <p:anim calcmode="lin" valueType="num">
                                      <p:cBhvr>
                                        <p:cTn id="161" dur="13500" fill="hold"/>
                                        <p:tgtEl>
                                          <p:spTgt spid="57"/>
                                        </p:tgtEl>
                                        <p:attrNameLst>
                                          <p:attrName>ppt_h</p:attrName>
                                        </p:attrNameLst>
                                      </p:cBhvr>
                                      <p:tavLst>
                                        <p:tav tm="0">
                                          <p:val>
                                            <p:fltVal val="0"/>
                                          </p:val>
                                        </p:tav>
                                        <p:tav tm="100000">
                                          <p:val>
                                            <p:strVal val="#ppt_h"/>
                                          </p:val>
                                        </p:tav>
                                      </p:tavLst>
                                    </p:anim>
                                    <p:animEffect transition="in" filter="fade">
                                      <p:cBhvr>
                                        <p:cTn id="162" dur="13500"/>
                                        <p:tgtEl>
                                          <p:spTgt spid="57"/>
                                        </p:tgtEl>
                                      </p:cBhvr>
                                    </p:animEffect>
                                  </p:childTnLst>
                                </p:cTn>
                              </p:par>
                              <p:par>
                                <p:cTn id="163" presetID="53" presetClass="entr" presetSubtype="16" fill="hold" nodeType="withEffect">
                                  <p:stCondLst>
                                    <p:cond delay="9600"/>
                                  </p:stCondLst>
                                  <p:childTnLst>
                                    <p:set>
                                      <p:cBhvr>
                                        <p:cTn id="164" dur="1" fill="hold">
                                          <p:stCondLst>
                                            <p:cond delay="0"/>
                                          </p:stCondLst>
                                        </p:cTn>
                                        <p:tgtEl>
                                          <p:spTgt spid="79"/>
                                        </p:tgtEl>
                                        <p:attrNameLst>
                                          <p:attrName>style.visibility</p:attrName>
                                        </p:attrNameLst>
                                      </p:cBhvr>
                                      <p:to>
                                        <p:strVal val="visible"/>
                                      </p:to>
                                    </p:set>
                                    <p:anim calcmode="lin" valueType="num">
                                      <p:cBhvr>
                                        <p:cTn id="165" dur="13500" fill="hold"/>
                                        <p:tgtEl>
                                          <p:spTgt spid="79"/>
                                        </p:tgtEl>
                                        <p:attrNameLst>
                                          <p:attrName>ppt_w</p:attrName>
                                        </p:attrNameLst>
                                      </p:cBhvr>
                                      <p:tavLst>
                                        <p:tav tm="0">
                                          <p:val>
                                            <p:fltVal val="0"/>
                                          </p:val>
                                        </p:tav>
                                        <p:tav tm="100000">
                                          <p:val>
                                            <p:strVal val="#ppt_w"/>
                                          </p:val>
                                        </p:tav>
                                      </p:tavLst>
                                    </p:anim>
                                    <p:anim calcmode="lin" valueType="num">
                                      <p:cBhvr>
                                        <p:cTn id="166" dur="13500" fill="hold"/>
                                        <p:tgtEl>
                                          <p:spTgt spid="79"/>
                                        </p:tgtEl>
                                        <p:attrNameLst>
                                          <p:attrName>ppt_h</p:attrName>
                                        </p:attrNameLst>
                                      </p:cBhvr>
                                      <p:tavLst>
                                        <p:tav tm="0">
                                          <p:val>
                                            <p:fltVal val="0"/>
                                          </p:val>
                                        </p:tav>
                                        <p:tav tm="100000">
                                          <p:val>
                                            <p:strVal val="#ppt_h"/>
                                          </p:val>
                                        </p:tav>
                                      </p:tavLst>
                                    </p:anim>
                                    <p:animEffect transition="in" filter="fade">
                                      <p:cBhvr>
                                        <p:cTn id="167" dur="13500"/>
                                        <p:tgtEl>
                                          <p:spTgt spid="79"/>
                                        </p:tgtEl>
                                      </p:cBhvr>
                                    </p:animEffect>
                                  </p:childTnLst>
                                </p:cTn>
                              </p:par>
                            </p:childTnLst>
                          </p:cTn>
                        </p:par>
                      </p:childTnLst>
                    </p:cTn>
                  </p:par>
                  <p:par>
                    <p:cTn id="168" fill="hold">
                      <p:stCondLst>
                        <p:cond delay="indefinite"/>
                      </p:stCondLst>
                      <p:childTnLst>
                        <p:par>
                          <p:cTn id="169" fill="hold">
                            <p:stCondLst>
                              <p:cond delay="0"/>
                            </p:stCondLst>
                            <p:childTnLst>
                              <p:par>
                                <p:cTn id="170" presetID="2" presetClass="exit" presetSubtype="4" fill="hold" nodeType="clickEffect">
                                  <p:stCondLst>
                                    <p:cond delay="0"/>
                                  </p:stCondLst>
                                  <p:childTnLst>
                                    <p:anim calcmode="lin" valueType="num">
                                      <p:cBhvr additive="base">
                                        <p:cTn id="171" dur="500"/>
                                        <p:tgtEl>
                                          <p:spTgt spid="240"/>
                                        </p:tgtEl>
                                        <p:attrNameLst>
                                          <p:attrName>ppt_x</p:attrName>
                                        </p:attrNameLst>
                                      </p:cBhvr>
                                      <p:tavLst>
                                        <p:tav tm="0">
                                          <p:val>
                                            <p:strVal val="ppt_x"/>
                                          </p:val>
                                        </p:tav>
                                        <p:tav tm="100000">
                                          <p:val>
                                            <p:strVal val="ppt_x"/>
                                          </p:val>
                                        </p:tav>
                                      </p:tavLst>
                                    </p:anim>
                                    <p:anim calcmode="lin" valueType="num">
                                      <p:cBhvr additive="base">
                                        <p:cTn id="172" dur="500"/>
                                        <p:tgtEl>
                                          <p:spTgt spid="240"/>
                                        </p:tgtEl>
                                        <p:attrNameLst>
                                          <p:attrName>ppt_y</p:attrName>
                                        </p:attrNameLst>
                                      </p:cBhvr>
                                      <p:tavLst>
                                        <p:tav tm="0">
                                          <p:val>
                                            <p:strVal val="ppt_y"/>
                                          </p:val>
                                        </p:tav>
                                        <p:tav tm="100000">
                                          <p:val>
                                            <p:strVal val="1+ppt_h/2"/>
                                          </p:val>
                                        </p:tav>
                                      </p:tavLst>
                                    </p:anim>
                                    <p:set>
                                      <p:cBhvr>
                                        <p:cTn id="173" dur="1" fill="hold">
                                          <p:stCondLst>
                                            <p:cond delay="499"/>
                                          </p:stCondLst>
                                        </p:cTn>
                                        <p:tgtEl>
                                          <p:spTgt spid="24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7" grpId="0" animBg="1"/>
      <p:bldP spid="216" grpId="0" animBg="1"/>
      <p:bldP spid="4872" grpId="0" animBg="1"/>
      <p:bldP spid="4873" grpId="0" animBg="1"/>
      <p:bldP spid="4876" grpId="0" animBg="1"/>
      <p:bldP spid="4896" grpId="0" animBg="1"/>
      <p:bldP spid="293" grpId="0" animBg="1"/>
      <p:bldP spid="294" grpId="0" animBg="1"/>
      <p:bldP spid="307" grpId="0" animBg="1"/>
      <p:bldP spid="309" grpId="0" animBg="1"/>
      <p:bldP spid="326" grpId="0" animBg="1"/>
      <p:bldP spid="327" grpId="0" animBg="1"/>
      <p:bldP spid="328" grpId="0" animBg="1"/>
      <p:bldP spid="329" grpId="0" animBg="1"/>
      <p:bldP spid="344" grpId="0" animBg="1"/>
      <p:bldP spid="362" grpId="0" animBg="1"/>
      <p:bldP spid="368" grpId="0" animBg="1"/>
    </p:bldLst>
  </p:timing>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2035-01-01T08:00:00+00:00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699980</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 xsi:nil="true"/>
    <Markets xmlns="4873beb7-5857-4685-be1f-d57550cc96cc"/>
    <OriginAsset xmlns="4873beb7-5857-4685-be1f-d57550cc96cc" xsi:nil="true"/>
    <AssetStart xmlns="4873beb7-5857-4685-be1f-d57550cc96cc">2011-12-09T18:47:00+00:00</AssetStart>
    <FriendlyTitle xmlns="4873beb7-5857-4685-be1f-d57550cc96cc" xsi:nil="true"/>
    <MarketSpecific xmlns="4873beb7-5857-4685-be1f-d57550cc96cc">false</MarketSpecific>
    <TPNamespace xmlns="4873beb7-5857-4685-be1f-d57550cc96cc" xsi:nil="true"/>
    <PublishStatusLookup xmlns="4873beb7-5857-4685-be1f-d57550cc96cc">
      <Value>1353576</Value>
      <Value>1353593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 xsi:nil="true"/>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TP102800923</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14</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LocMarketGroupTiers2 xmlns="4873beb7-5857-4685-be1f-d57550cc96cc" xsi:nil="true"/>
  </documentManagement>
</p:properties>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318F25C-5FDA-4F9B-BF4C-D6AD08A1B9DD}">
  <ds:schemaRefs>
    <ds:schemaRef ds:uri="http://schemas.microsoft.com/office/2006/metadata/properties"/>
    <ds:schemaRef ds:uri="http://schemas.microsoft.com/office/infopath/2007/PartnerControls"/>
    <ds:schemaRef ds:uri="4873beb7-5857-4685-be1f-d57550cc96cc"/>
  </ds:schemaRefs>
</ds:datastoreItem>
</file>

<file path=customXml/itemProps2.xml><?xml version="1.0" encoding="utf-8"?>
<ds:datastoreItem xmlns:ds="http://schemas.openxmlformats.org/officeDocument/2006/customXml" ds:itemID="{626045A5-E479-472D-9785-D9C8C41BC168}">
  <ds:schemaRefs>
    <ds:schemaRef ds:uri="http://schemas.microsoft.com/sharepoint/v3/contenttype/forms"/>
  </ds:schemaRefs>
</ds:datastoreItem>
</file>

<file path=customXml/itemProps3.xml><?xml version="1.0" encoding="utf-8"?>
<ds:datastoreItem xmlns:ds="http://schemas.openxmlformats.org/officeDocument/2006/customXml" ds:itemID="{9D73AAB8-2FF9-440F-BD97-5FB028F715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tf02800924</Template>
  <TotalTime>304</TotalTime>
  <Words>105</Words>
  <Application>Microsoft Macintosh PowerPoint</Application>
  <PresentationFormat>Widescreen</PresentationFormat>
  <Paragraphs>17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Century Gothic</vt:lpstr>
      <vt:lpstr>Arial</vt:lpstr>
      <vt:lpstr>Office Theme</vt:lpstr>
      <vt:lpstr>MASTER IN TEACHING WORKSHOP</vt:lpstr>
    </vt:vector>
  </TitlesOfParts>
  <Company/>
  <LinksUpToDate>false</LinksUpToDate>
  <SharedDoc>false</SharedDoc>
  <HyperlinksChanged>false</HyperlinksChanged>
  <AppVersion>15.0038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 IN TEACHING WORKSHOP</dc:title>
  <dc:creator>Lovelett, Emilie</dc:creator>
  <cp:lastModifiedBy>Lovelett, Emilie</cp:lastModifiedBy>
  <cp:revision>8</cp:revision>
  <dcterms:created xsi:type="dcterms:W3CDTF">2017-12-08T18:46:45Z</dcterms:created>
  <dcterms:modified xsi:type="dcterms:W3CDTF">2017-12-08T23:50:50Z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2716717</vt:lpwstr>
  </property>
  <property fmtid="{D5CDD505-2E9C-101B-9397-08002B2CF9AE}" pid="3" name="NXPowerLiteSettings">
    <vt:lpwstr>E6000400038000</vt:lpwstr>
  </property>
  <property fmtid="{D5CDD505-2E9C-101B-9397-08002B2CF9AE}" pid="4" name="NXPowerLiteVersion">
    <vt:lpwstr>D4.3.0</vt:lpwstr>
  </property>
  <property fmtid="{D5CDD505-2E9C-101B-9397-08002B2CF9AE}" pid="5" name="ContentTypeId">
    <vt:lpwstr>0x0101006EDDDB5EE6D98C44930B742096920B300400F5B6D36B3EF94B4E9A635CDF2A18F5B8</vt:lpwstr>
  </property>
  <property fmtid="{D5CDD505-2E9C-101B-9397-08002B2CF9AE}" pid="6" name="InternalTags">
    <vt:lpwstr/>
  </property>
  <property fmtid="{D5CDD505-2E9C-101B-9397-08002B2CF9AE}" pid="7" name="FeatureTags">
    <vt:lpwstr/>
  </property>
  <property fmtid="{D5CDD505-2E9C-101B-9397-08002B2CF9AE}" pid="8" name="LocalizationTags">
    <vt:lpwstr/>
  </property>
  <property fmtid="{D5CDD505-2E9C-101B-9397-08002B2CF9AE}" pid="9" name="ScenarioTags">
    <vt:lpwstr/>
  </property>
  <property fmtid="{D5CDD505-2E9C-101B-9397-08002B2CF9AE}" pid="10" name="CampaignTags">
    <vt:lpwstr/>
  </property>
</Properties>
</file>