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92"/>
  </p:normalViewPr>
  <p:slideViewPr>
    <p:cSldViewPr snapToGrid="0" snapToObjects="1">
      <p:cViewPr varScale="1">
        <p:scale>
          <a:sx n="76" d="100"/>
          <a:sy n="76" d="100"/>
        </p:scale>
        <p:origin x="21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5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1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3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5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0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3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0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FE628-DF22-CA45-9EB8-5AEA1003360C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FB9E-217B-724F-A0BB-40494AFF6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8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234267"/>
            <a:ext cx="12192000" cy="36237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00667"/>
            <a:ext cx="91440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 smtClean="0">
                <a:latin typeface="Casual" charset="0"/>
                <a:ea typeface="Casual" charset="0"/>
                <a:cs typeface="Casual" charset="0"/>
              </a:rPr>
            </a:br>
            <a:r>
              <a:rPr lang="en-US" dirty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>
                <a:latin typeface="Casual" charset="0"/>
                <a:ea typeface="Casual" charset="0"/>
                <a:cs typeface="Casual" charset="0"/>
              </a:rPr>
            </a:br>
            <a:r>
              <a:rPr lang="en-US" dirty="0" smtClean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 smtClean="0">
                <a:latin typeface="Casual" charset="0"/>
                <a:ea typeface="Casual" charset="0"/>
                <a:cs typeface="Casual" charset="0"/>
              </a:rPr>
            </a:br>
            <a:r>
              <a:rPr lang="en-US" dirty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>
                <a:latin typeface="Casual" charset="0"/>
                <a:ea typeface="Casual" charset="0"/>
                <a:cs typeface="Casual" charset="0"/>
              </a:rPr>
            </a:br>
            <a:r>
              <a:rPr lang="en-US" dirty="0" smtClean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 smtClean="0">
                <a:latin typeface="Casual" charset="0"/>
                <a:ea typeface="Casual" charset="0"/>
                <a:cs typeface="Casual" charset="0"/>
              </a:rPr>
            </a:br>
            <a:r>
              <a:rPr lang="en-US" dirty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>
                <a:latin typeface="Casual" charset="0"/>
                <a:ea typeface="Casual" charset="0"/>
                <a:cs typeface="Casual" charset="0"/>
              </a:rPr>
            </a:br>
            <a:r>
              <a:rPr lang="en-US" dirty="0" smtClean="0">
                <a:latin typeface="Casual" charset="0"/>
                <a:ea typeface="Casual" charset="0"/>
                <a:cs typeface="Casual" charset="0"/>
              </a:rPr>
              <a:t>Master in Teaching Workshop</a:t>
            </a:r>
            <a:br>
              <a:rPr lang="en-US" dirty="0" smtClean="0">
                <a:latin typeface="Casual" charset="0"/>
                <a:ea typeface="Casual" charset="0"/>
                <a:cs typeface="Casual" charset="0"/>
              </a:rPr>
            </a:br>
            <a:r>
              <a:rPr lang="en-US" dirty="0">
                <a:latin typeface="Casual" charset="0"/>
                <a:ea typeface="Casual" charset="0"/>
                <a:cs typeface="Casual" charset="0"/>
              </a:rPr>
              <a:t/>
            </a:r>
            <a:br>
              <a:rPr lang="en-US" dirty="0">
                <a:latin typeface="Casual" charset="0"/>
                <a:ea typeface="Casual" charset="0"/>
                <a:cs typeface="Casual" charset="0"/>
              </a:rPr>
            </a:br>
            <a:endParaRPr lang="en-US" dirty="0">
              <a:latin typeface="Casual" charset="0"/>
              <a:ea typeface="Casual" charset="0"/>
              <a:cs typeface="Casu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20533"/>
            <a:ext cx="9144000" cy="2565401"/>
          </a:xfrm>
          <a:noFill/>
        </p:spPr>
        <p:txBody>
          <a:bodyPr>
            <a:noAutofit/>
          </a:bodyPr>
          <a:lstStyle/>
          <a:p>
            <a:r>
              <a:rPr lang="en-US" sz="2300" dirty="0" smtClean="0">
                <a:latin typeface="Casual" charset="0"/>
                <a:ea typeface="Casual" charset="0"/>
                <a:cs typeface="Casual" charset="0"/>
              </a:rPr>
              <a:t>Panel of current candidates and alumni</a:t>
            </a:r>
            <a:endParaRPr lang="en-US" sz="2300" dirty="0" smtClean="0">
              <a:latin typeface="Casual" charset="0"/>
              <a:ea typeface="Casual" charset="0"/>
              <a:cs typeface="Casual" charset="0"/>
            </a:endParaRPr>
          </a:p>
          <a:p>
            <a:r>
              <a:rPr lang="en-US" sz="2300" dirty="0" smtClean="0">
                <a:latin typeface="Casual" charset="0"/>
                <a:ea typeface="Casual" charset="0"/>
                <a:cs typeface="Casual" charset="0"/>
              </a:rPr>
              <a:t>Monday</a:t>
            </a:r>
            <a:r>
              <a:rPr lang="en-US" sz="2300" dirty="0">
                <a:latin typeface="Casual" charset="0"/>
                <a:ea typeface="Casual" charset="0"/>
                <a:cs typeface="Casual" charset="0"/>
              </a:rPr>
              <a:t>, February </a:t>
            </a:r>
            <a:r>
              <a:rPr lang="en-US" sz="2300" dirty="0" smtClean="0">
                <a:latin typeface="Casual" charset="0"/>
                <a:ea typeface="Casual" charset="0"/>
                <a:cs typeface="Casual" charset="0"/>
              </a:rPr>
              <a:t>5, 2018 </a:t>
            </a:r>
          </a:p>
          <a:p>
            <a:r>
              <a:rPr lang="en-US" sz="2300" dirty="0" smtClean="0">
                <a:latin typeface="Casual" charset="0"/>
                <a:ea typeface="Casual" charset="0"/>
                <a:cs typeface="Casual" charset="0"/>
              </a:rPr>
              <a:t>6:30-8 PM</a:t>
            </a:r>
          </a:p>
          <a:p>
            <a:r>
              <a:rPr lang="en-US" sz="2300" dirty="0" smtClean="0">
                <a:latin typeface="Casual" charset="0"/>
                <a:ea typeface="Casual" charset="0"/>
                <a:cs typeface="Casual" charset="0"/>
              </a:rPr>
              <a:t>Evergreen Tacoma, Room 104 </a:t>
            </a:r>
          </a:p>
          <a:p>
            <a:endParaRPr lang="en-US" sz="2300" dirty="0" smtClean="0">
              <a:latin typeface="Casual" charset="0"/>
              <a:ea typeface="Casual" charset="0"/>
              <a:cs typeface="Casual" charset="0"/>
            </a:endParaRPr>
          </a:p>
          <a:p>
            <a:r>
              <a:rPr lang="en-US" sz="1800" dirty="0" smtClean="0">
                <a:latin typeface="Casual" charset="0"/>
                <a:ea typeface="Casual" charset="0"/>
                <a:cs typeface="Casual" charset="0"/>
              </a:rPr>
              <a:t>Please e-mail Maggie </a:t>
            </a:r>
            <a:r>
              <a:rPr lang="en-US" sz="1800" dirty="0" err="1" smtClean="0">
                <a:latin typeface="Casual" charset="0"/>
                <a:ea typeface="Casual" charset="0"/>
                <a:cs typeface="Casual" charset="0"/>
              </a:rPr>
              <a:t>Foran</a:t>
            </a:r>
            <a:r>
              <a:rPr lang="en-US" sz="1800" dirty="0" smtClean="0">
                <a:latin typeface="Casual" charset="0"/>
                <a:ea typeface="Casual" charset="0"/>
                <a:cs typeface="Casual" charset="0"/>
              </a:rPr>
              <a:t> for more information,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>
                <a:latin typeface="Casual" charset="0"/>
                <a:ea typeface="Casual" charset="0"/>
                <a:cs typeface="Casual" charset="0"/>
              </a:rPr>
              <a:t>foranm@evergreen.edu</a:t>
            </a:r>
            <a:endParaRPr lang="en-US" sz="1800" dirty="0">
              <a:latin typeface="Casual" charset="0"/>
              <a:ea typeface="Casual" charset="0"/>
              <a:cs typeface="Casu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21333" y="0"/>
            <a:ext cx="2370667" cy="32342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-1"/>
            <a:ext cx="2370667" cy="32342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Casual</vt:lpstr>
      <vt:lpstr>Arial</vt:lpstr>
      <vt:lpstr>Office Theme</vt:lpstr>
      <vt:lpstr>      Master in Teaching Workshop 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Workshop  </dc:title>
  <dc:creator>Caitlin Odell</dc:creator>
  <cp:lastModifiedBy>Caitlin Odell</cp:lastModifiedBy>
  <cp:revision>2</cp:revision>
  <dcterms:created xsi:type="dcterms:W3CDTF">2017-12-01T22:53:50Z</dcterms:created>
  <dcterms:modified xsi:type="dcterms:W3CDTF">2017-12-01T23:13:16Z</dcterms:modified>
</cp:coreProperties>
</file>