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0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81790"/>
  </p:normalViewPr>
  <p:slideViewPr>
    <p:cSldViewPr snapToGrid="0" snapToObjects="1">
      <p:cViewPr varScale="1">
        <p:scale>
          <a:sx n="90" d="100"/>
          <a:sy n="90" d="100"/>
        </p:scale>
        <p:origin x="2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D53E9-DBA3-4A4F-B9F8-372682A9EEB8}" type="datetimeFigureOut">
              <a:rPr lang="en-US" smtClean="0"/>
              <a:t>12/8/17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FBDCF-D3B7-274F-BC50-266AD5631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27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ts val="1200"/>
              </a:spcBef>
            </a:pPr>
            <a:r>
              <a:rPr lang="en-US" sz="1200" b="1" dirty="0" smtClean="0"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For more information: </a:t>
            </a:r>
          </a:p>
          <a:p>
            <a:pPr algn="ctr"/>
            <a:r>
              <a:rPr lang="en-US" sz="1200" b="1" dirty="0" smtClean="0"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1200" b="1" dirty="0" err="1" smtClean="0"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www.evergreen.edu</a:t>
            </a:r>
            <a:r>
              <a:rPr lang="en-US" sz="1200" b="1" dirty="0" smtClean="0"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/</a:t>
            </a:r>
            <a:r>
              <a:rPr lang="en-US" sz="1200" b="1" dirty="0" err="1" smtClean="0"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mit</a:t>
            </a:r>
            <a:endParaRPr lang="en-US" sz="1200" b="1" dirty="0" smtClean="0">
              <a:solidFill>
                <a:srgbClr val="00B05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US" sz="1200" b="1" dirty="0" err="1" smtClean="0"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foranm@evergreen.edu</a:t>
            </a:r>
            <a:r>
              <a:rPr lang="en-US" sz="1200" b="1" dirty="0" smtClean="0"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algn="ctr"/>
            <a:r>
              <a:rPr lang="en-US" sz="1200" b="1" dirty="0" smtClean="0"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(360) 867-6559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FBDCF-D3B7-274F-BC50-266AD5631E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38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161BD04-E3D2-944B-978A-C8FDAAED9C95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DB84763-A4FC-AC4E-BA7E-3BCA14EAA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BD04-E3D2-944B-978A-C8FDAAED9C95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4763-A4FC-AC4E-BA7E-3BCA14EAA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161BD04-E3D2-944B-978A-C8FDAAED9C95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DB84763-A4FC-AC4E-BA7E-3BCA14EAA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BD04-E3D2-944B-978A-C8FDAAED9C95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4763-A4FC-AC4E-BA7E-3BCA14EAA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161BD04-E3D2-944B-978A-C8FDAAED9C95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DB84763-A4FC-AC4E-BA7E-3BCA14EAA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161BD04-E3D2-944B-978A-C8FDAAED9C95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DB84763-A4FC-AC4E-BA7E-3BCA14EAA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161BD04-E3D2-944B-978A-C8FDAAED9C95}" type="datetimeFigureOut">
              <a:rPr lang="en-US" smtClean="0"/>
              <a:t>12/8/17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DB84763-A4FC-AC4E-BA7E-3BCA14EAA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BD04-E3D2-944B-978A-C8FDAAED9C95}" type="datetimeFigureOut">
              <a:rPr lang="en-US" smtClean="0"/>
              <a:t>12/8/17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4763-A4FC-AC4E-BA7E-3BCA14EAA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161BD04-E3D2-944B-978A-C8FDAAED9C95}" type="datetimeFigureOut">
              <a:rPr lang="en-US" smtClean="0"/>
              <a:t>12/8/17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CDB84763-A4FC-AC4E-BA7E-3BCA14EAA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BD04-E3D2-944B-978A-C8FDAAED9C95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4763-A4FC-AC4E-BA7E-3BCA14EAA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161BD04-E3D2-944B-978A-C8FDAAED9C95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CDB84763-A4FC-AC4E-BA7E-3BCA14EAA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1BD04-E3D2-944B-978A-C8FDAAED9C95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84763-A4FC-AC4E-BA7E-3BCA14EAA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5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7330" y="1954149"/>
            <a:ext cx="9281863" cy="3239445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American Typewriter" charset="0"/>
                <a:ea typeface="American Typewriter" charset="0"/>
                <a:cs typeface="American Typewriter" charset="0"/>
              </a:rPr>
              <a:t>WEST Test Preparation</a:t>
            </a:r>
            <a:br>
              <a:rPr lang="en-US" sz="8000" dirty="0" smtClean="0">
                <a:latin typeface="American Typewriter" charset="0"/>
                <a:ea typeface="American Typewriter" charset="0"/>
                <a:cs typeface="American Typewriter" charset="0"/>
              </a:rPr>
            </a:br>
            <a:r>
              <a:rPr lang="en-US" sz="8000" dirty="0" smtClean="0">
                <a:latin typeface="American Typewriter" charset="0"/>
                <a:ea typeface="American Typewriter" charset="0"/>
                <a:cs typeface="American Typewriter" charset="0"/>
              </a:rPr>
              <a:t>Workshop</a:t>
            </a:r>
            <a:endParaRPr lang="en-US" sz="8000" dirty="0"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44351" y="5535413"/>
            <a:ext cx="3807173" cy="132258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rgbClr val="FF0000"/>
                </a:solidFill>
              </a:rPr>
              <a:t>FEBRUARTY 12</a:t>
            </a:r>
            <a:r>
              <a:rPr lang="en-US" sz="2800" baseline="30000" dirty="0" smtClean="0">
                <a:solidFill>
                  <a:srgbClr val="FF0000"/>
                </a:solidFill>
              </a:rPr>
              <a:t>TH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spcBef>
                <a:spcPts val="200"/>
              </a:spcBef>
            </a:pPr>
            <a:r>
              <a:rPr lang="en-US" sz="2800" dirty="0" smtClean="0">
                <a:solidFill>
                  <a:srgbClr val="FF0000"/>
                </a:solidFill>
              </a:rPr>
              <a:t>6:30– 8:00 PM</a:t>
            </a:r>
          </a:p>
          <a:p>
            <a:pPr>
              <a:spcBef>
                <a:spcPts val="200"/>
              </a:spcBef>
            </a:pPr>
            <a:r>
              <a:rPr lang="en-US" sz="2800" dirty="0" smtClean="0">
                <a:solidFill>
                  <a:srgbClr val="FF0000"/>
                </a:solidFill>
              </a:rPr>
              <a:t>SEM 2 E3123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814607" y="1211580"/>
            <a:ext cx="6809453" cy="672093"/>
          </a:xfrm>
          <a:prstGeom prst="rect">
            <a:avLst/>
          </a:prstGeom>
        </p:spPr>
        <p:txBody>
          <a:bodyPr vert="horz" lIns="91440" tIns="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3600" dirty="0" smtClean="0"/>
              <a:t>Evergreen Master in Teaching</a:t>
            </a:r>
            <a:endParaRPr lang="en-US" sz="3600" dirty="0"/>
          </a:p>
        </p:txBody>
      </p:sp>
      <p:sp>
        <p:nvSpPr>
          <p:cNvPr id="11" name="Heart 10"/>
          <p:cNvSpPr/>
          <p:nvPr/>
        </p:nvSpPr>
        <p:spPr>
          <a:xfrm>
            <a:off x="10515600" y="100016"/>
            <a:ext cx="1543050" cy="148971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Heart 11"/>
          <p:cNvSpPr/>
          <p:nvPr/>
        </p:nvSpPr>
        <p:spPr>
          <a:xfrm rot="657394">
            <a:off x="9692321" y="5608238"/>
            <a:ext cx="842962" cy="799149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Heart 12"/>
          <p:cNvSpPr/>
          <p:nvPr/>
        </p:nvSpPr>
        <p:spPr>
          <a:xfrm rot="20485212">
            <a:off x="3771899" y="5606849"/>
            <a:ext cx="885825" cy="68345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Heart 13"/>
          <p:cNvSpPr/>
          <p:nvPr/>
        </p:nvSpPr>
        <p:spPr>
          <a:xfrm rot="20997704">
            <a:off x="5067301" y="5719278"/>
            <a:ext cx="842962" cy="799149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Heart 14"/>
          <p:cNvSpPr/>
          <p:nvPr/>
        </p:nvSpPr>
        <p:spPr>
          <a:xfrm rot="528137">
            <a:off x="7411871" y="5570911"/>
            <a:ext cx="1149635" cy="115275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5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47</TotalTime>
  <Words>28</Words>
  <Application>Microsoft Macintosh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American Typewriter</vt:lpstr>
      <vt:lpstr>Calibri</vt:lpstr>
      <vt:lpstr>Calibri Light</vt:lpstr>
      <vt:lpstr>Rockwell</vt:lpstr>
      <vt:lpstr>Wingdings</vt:lpstr>
      <vt:lpstr>Atlas</vt:lpstr>
      <vt:lpstr>WEST Test Preparation Workshop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Lovelett, Emilie</dc:creator>
  <cp:lastModifiedBy>Lovelett, Emilie</cp:lastModifiedBy>
  <cp:revision>4</cp:revision>
  <dcterms:created xsi:type="dcterms:W3CDTF">2017-12-08T23:29:04Z</dcterms:created>
  <dcterms:modified xsi:type="dcterms:W3CDTF">2017-12-09T00:16:50Z</dcterms:modified>
</cp:coreProperties>
</file>