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84" y="-4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7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2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2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2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4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9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1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9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3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2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A3A78-AD2E-43FA-9F3B-EECF7BCF369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3D423-96BA-41E7-9C43-0CFD81DC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jornalggn.com.br/sites/default/files/imagens/september_6.jpe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24" t="23502" r="21205" b="35584"/>
          <a:stretch/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742950"/>
            <a:ext cx="9144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Berlin Sans FB" panose="020E0602020502020306" pitchFamily="34" charset="0"/>
              </a:rPr>
              <a:t>Master in Teaching</a:t>
            </a:r>
          </a:p>
          <a:p>
            <a:pPr algn="ctr"/>
            <a:r>
              <a:rPr lang="en-US" sz="4000" dirty="0" smtClean="0">
                <a:latin typeface="Berlin Sans FB" panose="020E0602020502020306" pitchFamily="34" charset="0"/>
              </a:rPr>
              <a:t>Information Workshop</a:t>
            </a:r>
          </a:p>
          <a:p>
            <a:pPr algn="ctr"/>
            <a:r>
              <a:rPr lang="en-US" sz="4000" dirty="0" smtClean="0">
                <a:latin typeface="Berlin Sans FB" panose="020E0602020502020306" pitchFamily="34" charset="0"/>
              </a:rPr>
              <a:t>6-7 pm</a:t>
            </a:r>
            <a:endParaRPr lang="en-US" sz="4000" dirty="0" smtClean="0">
              <a:latin typeface="Berlin Sans FB" panose="020E0602020502020306" pitchFamily="34" charset="0"/>
            </a:endParaRPr>
          </a:p>
          <a:p>
            <a:pPr algn="ctr"/>
            <a:r>
              <a:rPr lang="en-US" sz="4000" dirty="0" smtClean="0">
                <a:latin typeface="Berlin Sans FB" panose="020E0602020502020306" pitchFamily="34" charset="0"/>
              </a:rPr>
              <a:t>Thursday September 17</a:t>
            </a:r>
            <a:r>
              <a:rPr lang="en-US" sz="4000" baseline="30000" dirty="0" smtClean="0">
                <a:latin typeface="Berlin Sans FB" panose="020E0602020502020306" pitchFamily="34" charset="0"/>
              </a:rPr>
              <a:t>th</a:t>
            </a:r>
            <a:r>
              <a:rPr lang="en-US" sz="4000" dirty="0" smtClean="0">
                <a:latin typeface="Berlin Sans FB" panose="020E0602020502020306" pitchFamily="34" charset="0"/>
              </a:rPr>
              <a:t> </a:t>
            </a:r>
          </a:p>
          <a:p>
            <a:pPr algn="ctr"/>
            <a:r>
              <a:rPr lang="en-US" sz="4000" dirty="0" smtClean="0">
                <a:latin typeface="Berlin Sans FB" panose="020E0602020502020306" pitchFamily="34" charset="0"/>
              </a:rPr>
              <a:t>Olympia Timberland Regional Library</a:t>
            </a:r>
          </a:p>
          <a:p>
            <a:pPr algn="ctr"/>
            <a:r>
              <a:rPr lang="en-US" sz="4000" dirty="0" smtClean="0">
                <a:latin typeface="Berlin Sans FB" panose="020E0602020502020306" pitchFamily="34" charset="0"/>
              </a:rPr>
              <a:t>Community Room</a:t>
            </a:r>
            <a:endParaRPr lang="en-US" sz="4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225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 Stredwick</dc:creator>
  <cp:lastModifiedBy>Foran, Maggie</cp:lastModifiedBy>
  <cp:revision>3</cp:revision>
  <cp:lastPrinted>2015-09-08T22:43:17Z</cp:lastPrinted>
  <dcterms:created xsi:type="dcterms:W3CDTF">2015-05-27T20:13:36Z</dcterms:created>
  <dcterms:modified xsi:type="dcterms:W3CDTF">2015-09-08T22:43:33Z</dcterms:modified>
</cp:coreProperties>
</file>