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0058400" cy="7315200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>
        <p:scale>
          <a:sx n="25" d="100"/>
          <a:sy n="25" d="100"/>
        </p:scale>
        <p:origin x="-1668" y="-1032"/>
      </p:cViewPr>
      <p:guideLst>
        <p:guide orient="horz" pos="230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197187"/>
            <a:ext cx="7543800" cy="254677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42174"/>
            <a:ext cx="7543800" cy="17661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5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4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389467"/>
            <a:ext cx="2168843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89467"/>
            <a:ext cx="6380798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9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5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823721"/>
            <a:ext cx="8675370" cy="304291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4895428"/>
            <a:ext cx="8675370" cy="1600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7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947333"/>
            <a:ext cx="427482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947333"/>
            <a:ext cx="427482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89467"/>
            <a:ext cx="8675370" cy="14139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793241"/>
            <a:ext cx="4255174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672080"/>
            <a:ext cx="4255174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793241"/>
            <a:ext cx="4276130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672080"/>
            <a:ext cx="4276130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2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053254"/>
            <a:ext cx="5092065" cy="51985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5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130" y="1053254"/>
            <a:ext cx="5092065" cy="51985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89467"/>
            <a:ext cx="867537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947333"/>
            <a:ext cx="867537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780107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F1E-416E-4560-9A19-7FF1C4E6B41E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780107"/>
            <a:ext cx="339471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780107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9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9927" y="3387233"/>
            <a:ext cx="90765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Master in Teaching </a:t>
            </a:r>
            <a:r>
              <a:rPr lang="en-US" sz="4000" dirty="0" smtClean="0"/>
              <a:t>Program </a:t>
            </a:r>
            <a:r>
              <a:rPr lang="en-US" sz="4000" dirty="0"/>
              <a:t>I</a:t>
            </a:r>
            <a:r>
              <a:rPr lang="en-US" sz="4000" dirty="0" smtClean="0"/>
              <a:t>nformation </a:t>
            </a:r>
            <a:r>
              <a:rPr lang="en-US" sz="4000" dirty="0"/>
              <a:t>S</a:t>
            </a:r>
            <a:r>
              <a:rPr lang="en-US" sz="4000" dirty="0" smtClean="0"/>
              <a:t>ession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0" y="4679436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0" u="none" strike="noStrike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</a:rPr>
              <a:t>Thursday September 21</a:t>
            </a:r>
            <a:r>
              <a:rPr lang="en-US" sz="3200" b="0" i="0" u="none" strike="noStrike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3200" b="1" i="0" u="none" strike="noStrike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</a:rPr>
              <a:t>6-7 pm </a:t>
            </a:r>
          </a:p>
          <a:p>
            <a:pPr algn="ctr"/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Olympia Timberland Regional Library Meeting Room  313 8</a:t>
            </a:r>
            <a:r>
              <a:rPr lang="en-US" sz="32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Ave.</a:t>
            </a:r>
            <a:endParaRPr lang="en-US" sz="3200" b="0" i="0" u="none" strike="noStrike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1708" y="6241670"/>
            <a:ext cx="678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More info @ </a:t>
            </a:r>
            <a:r>
              <a:rPr lang="en-US" sz="3200" dirty="0" smtClean="0">
                <a:solidFill>
                  <a:srgbClr val="FF0000"/>
                </a:solidFill>
              </a:rPr>
              <a:t>www.evergreen.edu/mit</a:t>
            </a:r>
            <a:r>
              <a:rPr lang="en-US" sz="2400" dirty="0"/>
              <a:t>/</a:t>
            </a:r>
          </a:p>
        </p:txBody>
      </p:sp>
      <p:pic>
        <p:nvPicPr>
          <p:cNvPr id="5124" name="Picture 4" descr="http://images.clipartpanda.com/education-clip-art-education-clip-art-pictu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27" y="-3422"/>
            <a:ext cx="3955296" cy="357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Official logo of The Evergreen State College—Wi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294" y="1054912"/>
            <a:ext cx="5422106" cy="163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64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Riel LaPlant</dc:creator>
  <cp:lastModifiedBy>Foran, Maggie</cp:lastModifiedBy>
  <cp:revision>16</cp:revision>
  <cp:lastPrinted>2017-08-02T21:10:59Z</cp:lastPrinted>
  <dcterms:created xsi:type="dcterms:W3CDTF">2016-09-27T22:22:55Z</dcterms:created>
  <dcterms:modified xsi:type="dcterms:W3CDTF">2017-08-24T16:40:46Z</dcterms:modified>
</cp:coreProperties>
</file>