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46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BAAB-CA93-4044-85EA-7A70544083C0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6296-9571-45E7-9A3F-64B2A81C5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BAAB-CA93-4044-85EA-7A70544083C0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6296-9571-45E7-9A3F-64B2A81C5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BAAB-CA93-4044-85EA-7A70544083C0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6296-9571-45E7-9A3F-64B2A81C5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BAAB-CA93-4044-85EA-7A70544083C0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6296-9571-45E7-9A3F-64B2A81C5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BAAB-CA93-4044-85EA-7A70544083C0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6296-9571-45E7-9A3F-64B2A81C5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BAAB-CA93-4044-85EA-7A70544083C0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6296-9571-45E7-9A3F-64B2A81C5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BAAB-CA93-4044-85EA-7A70544083C0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6296-9571-45E7-9A3F-64B2A81C5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BAAB-CA93-4044-85EA-7A70544083C0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6296-9571-45E7-9A3F-64B2A81C5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BAAB-CA93-4044-85EA-7A70544083C0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6296-9571-45E7-9A3F-64B2A81C5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BAAB-CA93-4044-85EA-7A70544083C0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6296-9571-45E7-9A3F-64B2A81C5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BAAB-CA93-4044-85EA-7A70544083C0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6296-9571-45E7-9A3F-64B2A81C5D51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ABAAB-CA93-4044-85EA-7A70544083C0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36296-9571-45E7-9A3F-64B2A81C5D51}" type="slidenum">
              <a:rPr lang="en-US" smtClean="0"/>
              <a:t>‹#›</a:t>
            </a:fld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903" y="4800600"/>
            <a:ext cx="3440861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90600"/>
            <a:ext cx="7117180" cy="1470025"/>
          </a:xfrm>
        </p:spPr>
        <p:txBody>
          <a:bodyPr/>
          <a:lstStyle/>
          <a:p>
            <a:pPr algn="ctr"/>
            <a:r>
              <a:rPr lang="en-US" sz="4800" dirty="0" smtClean="0">
                <a:latin typeface="Broadway" panose="04040905080B02020502" pitchFamily="82" charset="0"/>
              </a:rPr>
              <a:t>Master in Teaching</a:t>
            </a:r>
            <a:br>
              <a:rPr lang="en-US" sz="4800" dirty="0" smtClean="0">
                <a:latin typeface="Broadway" panose="04040905080B02020502" pitchFamily="82" charset="0"/>
              </a:rPr>
            </a:br>
            <a:r>
              <a:rPr lang="en-US" sz="4800" dirty="0" smtClean="0">
                <a:latin typeface="Broadway" panose="04040905080B02020502" pitchFamily="82" charset="0"/>
              </a:rPr>
              <a:t>Program Info </a:t>
            </a:r>
            <a:br>
              <a:rPr lang="en-US" sz="4800" dirty="0" smtClean="0">
                <a:latin typeface="Broadway" panose="04040905080B02020502" pitchFamily="82" charset="0"/>
              </a:rPr>
            </a:br>
            <a:r>
              <a:rPr lang="en-US" sz="4800" dirty="0" smtClean="0">
                <a:latin typeface="Broadway" panose="04040905080B02020502" pitchFamily="82" charset="0"/>
              </a:rPr>
              <a:t>Workshop</a:t>
            </a:r>
            <a:endParaRPr lang="en-US" sz="4800" dirty="0">
              <a:latin typeface="Broadway" panose="04040905080B020205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819400"/>
            <a:ext cx="7117180" cy="35814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Monday October 30</a:t>
            </a:r>
            <a:r>
              <a:rPr lang="en-US" sz="3200" baseline="30000" dirty="0" smtClean="0">
                <a:solidFill>
                  <a:schemeClr val="tx1"/>
                </a:solidFill>
              </a:rPr>
              <a:t>th</a:t>
            </a:r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3-5 P.M.</a:t>
            </a:r>
            <a:endParaRPr lang="en-US" sz="15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Sem II E 3123</a:t>
            </a:r>
          </a:p>
          <a:p>
            <a:pPr algn="ctr"/>
            <a:r>
              <a:rPr lang="en-US" sz="3200" smtClean="0">
                <a:solidFill>
                  <a:schemeClr val="tx1"/>
                </a:solidFill>
              </a:rPr>
              <a:t>www.evergreen.edu/mit</a:t>
            </a:r>
            <a:endParaRPr lang="en-US" sz="3200" dirty="0" smtClean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476664" y="-809336"/>
            <a:ext cx="3819071" cy="1932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76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TM01972873[[fn=Summer]]</Template>
  <TotalTime>29</TotalTime>
  <Words>14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Summer</vt:lpstr>
      <vt:lpstr>Master in Teaching Program Info  Workshop</vt:lpstr>
    </vt:vector>
  </TitlesOfParts>
  <Company>The Evergreen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in Teaching Info  Workshop</dc:title>
  <dc:creator>Neff, Anthony</dc:creator>
  <cp:lastModifiedBy>Foran, Maggie</cp:lastModifiedBy>
  <cp:revision>3</cp:revision>
  <cp:lastPrinted>2017-10-06T21:14:46Z</cp:lastPrinted>
  <dcterms:created xsi:type="dcterms:W3CDTF">2017-10-06T17:21:14Z</dcterms:created>
  <dcterms:modified xsi:type="dcterms:W3CDTF">2017-10-06T21:22:30Z</dcterms:modified>
</cp:coreProperties>
</file>