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46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0BEEA-A42B-480C-9D33-CF60B5C32F5D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EA757-C1C1-4F6F-900B-5BC0D0350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82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EA757-C1C1-4F6F-900B-5BC0D0350D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2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1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2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1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3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9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2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6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1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8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1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E7B1C-FD64-4DC8-A9F2-10EF76C388A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36716-3665-4033-98C1-E84410CB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7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0" cy="4343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91000" y="4343400"/>
            <a:ext cx="4419600" cy="238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8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723900" y="4343400"/>
            <a:ext cx="8343900" cy="179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93000"/>
              </a:lnSpc>
              <a:spcAft>
                <a:spcPts val="600"/>
              </a:spcAft>
            </a:pPr>
            <a:r>
              <a:rPr kumimoji="0" lang="en-US" sz="3600" b="1" i="0" u="none" strike="noStrike" kern="14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</a:rPr>
              <a:t>Information Workshop</a:t>
            </a:r>
            <a:endParaRPr lang="en-US" sz="3600" kern="1400" dirty="0">
              <a:solidFill>
                <a:srgbClr val="000000"/>
              </a:solidFill>
              <a:latin typeface="Franklin Gothic Heavy" panose="020B0903020102020204" pitchFamily="34" charset="0"/>
            </a:endParaRPr>
          </a:p>
          <a:p>
            <a:pPr lvl="0" algn="r">
              <a:lnSpc>
                <a:spcPct val="93000"/>
              </a:lnSpc>
              <a:spcAft>
                <a:spcPts val="600"/>
              </a:spcAft>
            </a:pPr>
            <a:r>
              <a:rPr kumimoji="0" lang="en-US" sz="3600" b="1" i="0" u="none" strike="noStrike" kern="14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</a:rPr>
              <a:t>Thurs.</a:t>
            </a:r>
            <a:r>
              <a:rPr kumimoji="0" lang="en-US" sz="3600" b="1" i="0" u="none" strike="noStrike" kern="14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</a:rPr>
              <a:t> Nov. 19 </a:t>
            </a:r>
            <a:r>
              <a:rPr lang="en-US" sz="3600" b="1" kern="1400" dirty="0" smtClean="0">
                <a:solidFill>
                  <a:srgbClr val="000000"/>
                </a:solidFill>
                <a:latin typeface="Franklin Gothic Heavy" panose="020B0903020102020204" pitchFamily="34" charset="0"/>
              </a:rPr>
              <a:t>6</a:t>
            </a:r>
            <a:r>
              <a:rPr kumimoji="0" lang="en-US" sz="3600" b="1" i="0" u="none" strike="noStrike" kern="14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Heavy" panose="020B0903020102020204" pitchFamily="34" charset="0"/>
              </a:rPr>
              <a:t>-7pm</a:t>
            </a:r>
          </a:p>
          <a:p>
            <a:pPr lvl="0" algn="r">
              <a:lnSpc>
                <a:spcPct val="93000"/>
              </a:lnSpc>
              <a:spcAft>
                <a:spcPts val="600"/>
              </a:spcAft>
            </a:pPr>
            <a:r>
              <a:rPr lang="en-US" sz="3600" b="1" kern="1400" dirty="0" smtClean="0">
                <a:solidFill>
                  <a:srgbClr val="000000"/>
                </a:solidFill>
                <a:latin typeface="Franklin Gothic Heavy" panose="020B0903020102020204" pitchFamily="34" charset="0"/>
              </a:rPr>
              <a:t>Olympia Timberland </a:t>
            </a:r>
            <a:r>
              <a:rPr lang="en-US" sz="3600" b="1" kern="1400" smtClean="0">
                <a:solidFill>
                  <a:srgbClr val="000000"/>
                </a:solidFill>
                <a:latin typeface="Franklin Gothic Heavy" panose="020B0903020102020204" pitchFamily="34" charset="0"/>
              </a:rPr>
              <a:t>Regional Library</a:t>
            </a:r>
            <a:endParaRPr lang="en-US" sz="3600" kern="1400" dirty="0">
              <a:solidFill>
                <a:srgbClr val="000000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900" y="1752600"/>
            <a:ext cx="7696200" cy="162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7200" kern="1400" spc="-300" dirty="0">
                <a:solidFill>
                  <a:srgbClr val="000000"/>
                </a:solidFill>
                <a:latin typeface="Franklin Gothic Heavy" panose="020B0903020102020204" pitchFamily="34" charset="0"/>
              </a:rPr>
              <a:t>Master in Teaching </a:t>
            </a:r>
          </a:p>
          <a:p>
            <a:pPr algn="ctr">
              <a:lnSpc>
                <a:spcPct val="75000"/>
              </a:lnSpc>
            </a:pPr>
            <a:r>
              <a:rPr lang="en-US" sz="4800" kern="1400" spc="-300" dirty="0">
                <a:solidFill>
                  <a:srgbClr val="000000"/>
                </a:solidFill>
                <a:latin typeface="Franklin Gothic Heavy" panose="020B0903020102020204" pitchFamily="34" charset="0"/>
              </a:rPr>
              <a:t>Program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800" kern="1400" dirty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9063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Corda, Katarina</dc:creator>
  <cp:lastModifiedBy>Foran, Maggie</cp:lastModifiedBy>
  <cp:revision>6</cp:revision>
  <cp:lastPrinted>2015-11-04T22:53:09Z</cp:lastPrinted>
  <dcterms:created xsi:type="dcterms:W3CDTF">2015-11-04T21:53:09Z</dcterms:created>
  <dcterms:modified xsi:type="dcterms:W3CDTF">2015-11-18T18:24:03Z</dcterms:modified>
</cp:coreProperties>
</file>