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58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0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6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1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7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8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4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6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C2B9D-3AF9-4CCC-B8CF-881F691E446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ADD2-DFF8-4CD6-95A8-7F69212B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7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inutes.wpengine.netdna-cdn.com/wp-content/uploads/2014/08/Back-to-School-Giveaway-Event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4" t="51098" r="19993"/>
          <a:stretch/>
        </p:blipFill>
        <p:spPr bwMode="auto">
          <a:xfrm>
            <a:off x="-381000" y="1639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845377"/>
            <a:ext cx="6934200" cy="19361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Wednesday Nov. 15 3-5 pm</a:t>
            </a:r>
            <a:r>
              <a:rPr lang="en-US" dirty="0" smtClean="0">
                <a:latin typeface="Berlin Sans FB Demi" panose="020E0802020502020306" pitchFamily="34" charset="0"/>
              </a:rPr>
              <a:t/>
            </a:r>
            <a:br>
              <a:rPr lang="en-US" dirty="0" smtClean="0">
                <a:latin typeface="Berlin Sans FB Demi" panose="020E0802020502020306" pitchFamily="34" charset="0"/>
              </a:rPr>
            </a:br>
            <a:r>
              <a:rPr lang="en-US" dirty="0" smtClean="0">
                <a:latin typeface="Berlin Sans FB Demi" panose="020E0802020502020306" pitchFamily="34" charset="0"/>
              </a:rPr>
              <a:t>Sem 2 E3123 </a:t>
            </a:r>
            <a:r>
              <a:rPr lang="en-US" dirty="0" smtClean="0">
                <a:latin typeface="Berlin Sans FB Demi" panose="020E0802020502020306" pitchFamily="34" charset="0"/>
              </a:rPr>
              <a:t>3-5pm</a:t>
            </a:r>
            <a:r>
              <a:rPr lang="en-US" smtClean="0">
                <a:latin typeface="Berlin Sans FB Demi" panose="020E0802020502020306" pitchFamily="34" charset="0"/>
              </a:rPr>
              <a:t/>
            </a:r>
            <a:br>
              <a:rPr lang="en-US" smtClean="0">
                <a:latin typeface="Berlin Sans FB Demi" panose="020E0802020502020306" pitchFamily="34" charset="0"/>
              </a:rPr>
            </a:br>
            <a:r>
              <a:rPr lang="en-US" smtClean="0">
                <a:latin typeface="Berlin Sans FB Demi" panose="020E0802020502020306" pitchFamily="34" charset="0"/>
              </a:rPr>
              <a:t>evergreen.edu/mit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81620"/>
            <a:ext cx="613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Berlin Sans FB Demi" panose="020E0802020502020306" pitchFamily="34" charset="0"/>
                <a:ea typeface="+mj-ea"/>
                <a:cs typeface="+mj-cs"/>
              </a:rPr>
              <a:t>Master in Teaching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954709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Berlin Sans FB Demi" panose="020E0802020502020306" pitchFamily="34" charset="0"/>
                <a:ea typeface="+mj-ea"/>
                <a:cs typeface="+mj-cs"/>
              </a:rPr>
              <a:t>Information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7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</Words>
  <Application>Microsoft Office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Wednesday Nov. 15 3-5 pm Sem 2 E3123 3-5pm evergreen.edu/mit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 Teaching Information Workshop August 16th</dc:title>
  <dc:creator>Amber Stredwick</dc:creator>
  <cp:lastModifiedBy>Foran, Maggie</cp:lastModifiedBy>
  <cp:revision>6</cp:revision>
  <cp:lastPrinted>2017-10-31T20:53:30Z</cp:lastPrinted>
  <dcterms:created xsi:type="dcterms:W3CDTF">2015-05-27T19:54:29Z</dcterms:created>
  <dcterms:modified xsi:type="dcterms:W3CDTF">2017-10-31T21:09:41Z</dcterms:modified>
</cp:coreProperties>
</file>