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0058400" cy="7315200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660"/>
  </p:normalViewPr>
  <p:slideViewPr>
    <p:cSldViewPr snapToGrid="0">
      <p:cViewPr>
        <p:scale>
          <a:sx n="75" d="100"/>
          <a:sy n="75" d="100"/>
        </p:scale>
        <p:origin x="-36" y="168"/>
      </p:cViewPr>
      <p:guideLst>
        <p:guide orient="horz" pos="2304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197187"/>
            <a:ext cx="7543800" cy="254677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842174"/>
            <a:ext cx="7543800" cy="176614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5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4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2" y="389467"/>
            <a:ext cx="2168843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389467"/>
            <a:ext cx="6380798" cy="619929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9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5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6" y="1823721"/>
            <a:ext cx="8675370" cy="304291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6" y="4895428"/>
            <a:ext cx="8675370" cy="16001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7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1947333"/>
            <a:ext cx="427482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1947333"/>
            <a:ext cx="427482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77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89467"/>
            <a:ext cx="8675370" cy="141393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793241"/>
            <a:ext cx="4255174" cy="8788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672080"/>
            <a:ext cx="4255174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5" y="1793241"/>
            <a:ext cx="4276130" cy="8788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5" y="2672080"/>
            <a:ext cx="4276130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2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0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87680"/>
            <a:ext cx="3244096" cy="1706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053254"/>
            <a:ext cx="5092065" cy="51985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194560"/>
            <a:ext cx="3244096" cy="40656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5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87680"/>
            <a:ext cx="3244096" cy="1706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76130" y="1053254"/>
            <a:ext cx="5092065" cy="51985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194560"/>
            <a:ext cx="3244096" cy="40656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4F1E-416E-4560-9A19-7FF1C4E6B41E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1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389467"/>
            <a:ext cx="867537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1947333"/>
            <a:ext cx="867537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6780107"/>
            <a:ext cx="22631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C4F1E-416E-4560-9A19-7FF1C4E6B41E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6780107"/>
            <a:ext cx="339471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6780107"/>
            <a:ext cx="22631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087D1-FC4B-4BFE-A06C-825646F32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9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9927" y="3387233"/>
            <a:ext cx="90765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Master in Teaching </a:t>
            </a:r>
            <a:r>
              <a:rPr lang="en-US" sz="4000" b="1" dirty="0" smtClean="0">
                <a:solidFill>
                  <a:srgbClr val="FF0000"/>
                </a:solidFill>
              </a:rPr>
              <a:t>Program</a:t>
            </a:r>
            <a:r>
              <a:rPr lang="en-US" sz="4000" dirty="0" smtClean="0"/>
              <a:t> </a:t>
            </a:r>
          </a:p>
          <a:p>
            <a:pPr algn="ctr"/>
            <a:r>
              <a:rPr lang="en-US" sz="4000" dirty="0" smtClean="0"/>
              <a:t>Information </a:t>
            </a:r>
            <a:r>
              <a:rPr lang="en-US" sz="4000" dirty="0"/>
              <a:t>S</a:t>
            </a:r>
            <a:r>
              <a:rPr lang="en-US" sz="4000" dirty="0" smtClean="0"/>
              <a:t>ession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0" y="4679436"/>
            <a:ext cx="1005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0" u="none" strike="noStrike" dirty="0" smtClean="0">
                <a:solidFill>
                  <a:schemeClr val="accent5"/>
                </a:solidFill>
                <a:effectLst/>
                <a:latin typeface="Calibri" panose="020F0502020204030204" pitchFamily="34" charset="0"/>
              </a:rPr>
              <a:t>Wednesday Nov. 8</a:t>
            </a:r>
            <a:r>
              <a:rPr lang="en-US" sz="3200" b="0" i="0" u="none" strike="noStrike" dirty="0" smtClean="0">
                <a:solidFill>
                  <a:schemeClr val="accent5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US" sz="3200" b="1" i="0" u="none" strike="noStrike" dirty="0" smtClean="0">
                <a:solidFill>
                  <a:schemeClr val="accent5"/>
                </a:solidFill>
                <a:effectLst/>
                <a:latin typeface="Calibri" panose="020F0502020204030204" pitchFamily="34" charset="0"/>
              </a:rPr>
              <a:t>6-7 pm </a:t>
            </a:r>
          </a:p>
          <a:p>
            <a:pPr algn="ctr"/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Olympia Timberland Regional Library Meeting Room </a:t>
            </a:r>
          </a:p>
          <a:p>
            <a:pPr algn="ctr"/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313 8</a:t>
            </a:r>
            <a:r>
              <a:rPr lang="en-US" sz="3200" baseline="30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</a:t>
            </a:r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Ave. Olympia</a:t>
            </a:r>
            <a:endParaRPr lang="en-US" sz="3200" b="0" i="0" u="none" strike="noStrike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12608" y="6241669"/>
            <a:ext cx="7344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More information at evergreen.edu/mit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5124" name="Picture 4" descr="http://images.clipartpanda.com/education-clip-art-education-clip-art-pictu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27" y="-3422"/>
            <a:ext cx="3955296" cy="357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Official logo of The Evergreen State College—Wi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348" y="968568"/>
            <a:ext cx="5422106" cy="1635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646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29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Riel LaPlant</dc:creator>
  <cp:lastModifiedBy>Foran, Maggie</cp:lastModifiedBy>
  <cp:revision>18</cp:revision>
  <cp:lastPrinted>2017-10-31T20:48:23Z</cp:lastPrinted>
  <dcterms:created xsi:type="dcterms:W3CDTF">2016-09-27T22:22:55Z</dcterms:created>
  <dcterms:modified xsi:type="dcterms:W3CDTF">2017-10-31T21:14:35Z</dcterms:modified>
</cp:coreProperties>
</file>