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>
        <p:scale>
          <a:sx n="80" d="100"/>
          <a:sy n="80" d="100"/>
        </p:scale>
        <p:origin x="132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5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9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5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7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5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4F1E-416E-4560-9A19-7FF1C4E6B41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9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unshinesuperhero.files.wordpress.com/2015/09/fall-leaves.png?w=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280989"/>
            <a:ext cx="8210550" cy="331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8175" y="3599420"/>
            <a:ext cx="10915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Master in Teaching program information session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419028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Tuesday November </a:t>
            </a:r>
            <a:r>
              <a:rPr lang="en-US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29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6:30-8 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pm, 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Federal Way 320</a:t>
            </a:r>
            <a:r>
              <a:rPr lang="en-US" sz="2800" b="0" i="0" u="none" strike="noStrike" baseline="30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Library </a:t>
            </a:r>
          </a:p>
          <a:p>
            <a:pPr algn="ctr"/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meeting room 848 S. 320</a:t>
            </a:r>
            <a:r>
              <a:rPr lang="en-US" sz="2800" b="0" i="0" u="none" strike="noStrike" baseline="30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St. Federal Way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76940" y="5703536"/>
            <a:ext cx="52651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 dirty="0"/>
              <a:t>More info @ </a:t>
            </a:r>
            <a:r>
              <a:rPr lang="en-US" sz="2400" b="1" dirty="0" smtClean="0"/>
              <a:t>www.evergreen.edu/mit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4682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Riel LaPlant</dc:creator>
  <cp:lastModifiedBy>Foran, Maggie</cp:lastModifiedBy>
  <cp:revision>12</cp:revision>
  <dcterms:created xsi:type="dcterms:W3CDTF">2016-09-27T22:22:55Z</dcterms:created>
  <dcterms:modified xsi:type="dcterms:W3CDTF">2016-11-22T00:47:20Z</dcterms:modified>
</cp:coreProperties>
</file>