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72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02" y="1597423"/>
            <a:ext cx="7772798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4" y="2915047"/>
            <a:ext cx="6401594" cy="1313657"/>
          </a:xfrm>
        </p:spPr>
        <p:txBody>
          <a:bodyPr/>
          <a:lstStyle>
            <a:lvl1pPr marL="0" indent="0" algn="ctr">
              <a:buNone/>
              <a:defRPr/>
            </a:lvl1pPr>
            <a:lvl2pPr marL="320027" indent="0" algn="ctr">
              <a:buNone/>
              <a:defRPr/>
            </a:lvl2pPr>
            <a:lvl3pPr marL="640054" indent="0" algn="ctr">
              <a:buNone/>
              <a:defRPr/>
            </a:lvl3pPr>
            <a:lvl4pPr marL="960082" indent="0" algn="ctr">
              <a:buNone/>
              <a:defRPr/>
            </a:lvl4pPr>
            <a:lvl5pPr marL="1280109" indent="0" algn="ctr">
              <a:buNone/>
              <a:defRPr/>
            </a:lvl5pPr>
            <a:lvl6pPr marL="1600136" indent="0" algn="ctr">
              <a:buNone/>
              <a:defRPr/>
            </a:lvl6pPr>
            <a:lvl7pPr marL="1920163" indent="0" algn="ctr">
              <a:buNone/>
              <a:defRPr/>
            </a:lvl7pPr>
            <a:lvl8pPr marL="2240190" indent="0" algn="ctr">
              <a:buNone/>
              <a:defRPr/>
            </a:lvl8pPr>
            <a:lvl9pPr marL="25602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8A53-F747-44AD-B98D-C10481F88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4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B33C-E151-49EF-B433-C3C32D1929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0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96" y="206378"/>
            <a:ext cx="2056806" cy="4388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01" y="206378"/>
            <a:ext cx="6077148" cy="4388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2252-9E99-498B-97FD-C329976077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3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2358E-D9DF-4D29-9F59-05EAD92D9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4979"/>
            <a:ext cx="7772798" cy="102195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79837"/>
            <a:ext cx="7772798" cy="1125141"/>
          </a:xfrm>
        </p:spPr>
        <p:txBody>
          <a:bodyPr anchor="b"/>
          <a:lstStyle>
            <a:lvl1pPr marL="0" indent="0">
              <a:buNone/>
              <a:defRPr sz="1500"/>
            </a:lvl1pPr>
            <a:lvl2pPr marL="320027" indent="0">
              <a:buNone/>
              <a:defRPr sz="1300"/>
            </a:lvl2pPr>
            <a:lvl3pPr marL="640054" indent="0">
              <a:buNone/>
              <a:defRPr sz="1100"/>
            </a:lvl3pPr>
            <a:lvl4pPr marL="960082" indent="0">
              <a:buNone/>
              <a:defRPr sz="1000"/>
            </a:lvl4pPr>
            <a:lvl5pPr marL="1280109" indent="0">
              <a:buNone/>
              <a:defRPr sz="1000"/>
            </a:lvl5pPr>
            <a:lvl6pPr marL="1600136" indent="0">
              <a:buNone/>
              <a:defRPr sz="1000"/>
            </a:lvl6pPr>
            <a:lvl7pPr marL="1920163" indent="0">
              <a:buNone/>
              <a:defRPr sz="1000"/>
            </a:lvl7pPr>
            <a:lvl8pPr marL="2240190" indent="0">
              <a:buNone/>
              <a:defRPr sz="1000"/>
            </a:lvl8pPr>
            <a:lvl9pPr marL="25602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4EC6-A371-42B5-B78D-D6BD107AD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0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00" y="1200547"/>
            <a:ext cx="4066976" cy="33942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00547"/>
            <a:ext cx="4066978" cy="339427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3E4C-9D03-4A21-A4E9-C304875A5F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99" y="1150937"/>
            <a:ext cx="4040188" cy="48021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027" indent="0">
              <a:buNone/>
              <a:defRPr sz="1500" b="1"/>
            </a:lvl2pPr>
            <a:lvl3pPr marL="640054" indent="0">
              <a:buNone/>
              <a:defRPr sz="1300" b="1"/>
            </a:lvl3pPr>
            <a:lvl4pPr marL="960082" indent="0">
              <a:buNone/>
              <a:defRPr sz="1100" b="1"/>
            </a:lvl4pPr>
            <a:lvl5pPr marL="1280109" indent="0">
              <a:buNone/>
              <a:defRPr sz="1100" b="1"/>
            </a:lvl5pPr>
            <a:lvl6pPr marL="1600136" indent="0">
              <a:buNone/>
              <a:defRPr sz="1100" b="1"/>
            </a:lvl6pPr>
            <a:lvl7pPr marL="1920163" indent="0">
              <a:buNone/>
              <a:defRPr sz="1100" b="1"/>
            </a:lvl7pPr>
            <a:lvl8pPr marL="2240190" indent="0">
              <a:buNone/>
              <a:defRPr sz="1100" b="1"/>
            </a:lvl8pPr>
            <a:lvl9pPr marL="25602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99" y="1631159"/>
            <a:ext cx="4040188" cy="2963665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2" y="1150937"/>
            <a:ext cx="4041180" cy="48021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027" indent="0">
              <a:buNone/>
              <a:defRPr sz="1500" b="1"/>
            </a:lvl2pPr>
            <a:lvl3pPr marL="640054" indent="0">
              <a:buNone/>
              <a:defRPr sz="1300" b="1"/>
            </a:lvl3pPr>
            <a:lvl4pPr marL="960082" indent="0">
              <a:buNone/>
              <a:defRPr sz="1100" b="1"/>
            </a:lvl4pPr>
            <a:lvl5pPr marL="1280109" indent="0">
              <a:buNone/>
              <a:defRPr sz="1100" b="1"/>
            </a:lvl5pPr>
            <a:lvl6pPr marL="1600136" indent="0">
              <a:buNone/>
              <a:defRPr sz="1100" b="1"/>
            </a:lvl6pPr>
            <a:lvl7pPr marL="1920163" indent="0">
              <a:buNone/>
              <a:defRPr sz="1100" b="1"/>
            </a:lvl7pPr>
            <a:lvl8pPr marL="2240190" indent="0">
              <a:buNone/>
              <a:defRPr sz="1100" b="1"/>
            </a:lvl8pPr>
            <a:lvl9pPr marL="25602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2" y="1631159"/>
            <a:ext cx="4041180" cy="2963665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4801C-5360-4FCD-BBED-903BD92FD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8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C41F-3C69-41C0-9A20-FFF1CDB094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0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BC5AD-4C28-4895-8561-9D67F95283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9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0" y="204392"/>
            <a:ext cx="3008313" cy="87213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3" y="204391"/>
            <a:ext cx="5111750" cy="43904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00" y="1076524"/>
            <a:ext cx="300831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20027" indent="0">
              <a:buNone/>
              <a:defRPr sz="800"/>
            </a:lvl2pPr>
            <a:lvl3pPr marL="640054" indent="0">
              <a:buNone/>
              <a:defRPr sz="700"/>
            </a:lvl3pPr>
            <a:lvl4pPr marL="960082" indent="0">
              <a:buNone/>
              <a:defRPr sz="600"/>
            </a:lvl4pPr>
            <a:lvl5pPr marL="1280109" indent="0">
              <a:buNone/>
              <a:defRPr sz="600"/>
            </a:lvl5pPr>
            <a:lvl6pPr marL="1600136" indent="0">
              <a:buNone/>
              <a:defRPr sz="600"/>
            </a:lvl6pPr>
            <a:lvl7pPr marL="1920163" indent="0">
              <a:buNone/>
              <a:defRPr sz="600"/>
            </a:lvl7pPr>
            <a:lvl8pPr marL="2240190" indent="0">
              <a:buNone/>
              <a:defRPr sz="600"/>
            </a:lvl8pPr>
            <a:lvl9pPr marL="25602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83D21-6F6C-4F4D-A14E-D95FC3E0F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8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2" y="3600649"/>
            <a:ext cx="5486798" cy="42465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2" y="459384"/>
            <a:ext cx="5486798" cy="3086695"/>
          </a:xfrm>
        </p:spPr>
        <p:txBody>
          <a:bodyPr/>
          <a:lstStyle>
            <a:lvl1pPr marL="0" indent="0">
              <a:buNone/>
              <a:defRPr sz="2200"/>
            </a:lvl1pPr>
            <a:lvl2pPr marL="320027" indent="0">
              <a:buNone/>
              <a:defRPr sz="2000"/>
            </a:lvl2pPr>
            <a:lvl3pPr marL="640054" indent="0">
              <a:buNone/>
              <a:defRPr sz="1700"/>
            </a:lvl3pPr>
            <a:lvl4pPr marL="960082" indent="0">
              <a:buNone/>
              <a:defRPr sz="1500"/>
            </a:lvl4pPr>
            <a:lvl5pPr marL="1280109" indent="0">
              <a:buNone/>
              <a:defRPr sz="1500"/>
            </a:lvl5pPr>
            <a:lvl6pPr marL="1600136" indent="0">
              <a:buNone/>
              <a:defRPr sz="1500"/>
            </a:lvl6pPr>
            <a:lvl7pPr marL="1920163" indent="0">
              <a:buNone/>
              <a:defRPr sz="1500"/>
            </a:lvl7pPr>
            <a:lvl8pPr marL="2240190" indent="0">
              <a:buNone/>
              <a:defRPr sz="1500"/>
            </a:lvl8pPr>
            <a:lvl9pPr marL="2560218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2" y="4025307"/>
            <a:ext cx="5486798" cy="604242"/>
          </a:xfrm>
        </p:spPr>
        <p:txBody>
          <a:bodyPr/>
          <a:lstStyle>
            <a:lvl1pPr marL="0" indent="0">
              <a:buNone/>
              <a:defRPr sz="1000"/>
            </a:lvl1pPr>
            <a:lvl2pPr marL="320027" indent="0">
              <a:buNone/>
              <a:defRPr sz="800"/>
            </a:lvl2pPr>
            <a:lvl3pPr marL="640054" indent="0">
              <a:buNone/>
              <a:defRPr sz="700"/>
            </a:lvl3pPr>
            <a:lvl4pPr marL="960082" indent="0">
              <a:buNone/>
              <a:defRPr sz="600"/>
            </a:lvl4pPr>
            <a:lvl5pPr marL="1280109" indent="0">
              <a:buNone/>
              <a:defRPr sz="600"/>
            </a:lvl5pPr>
            <a:lvl6pPr marL="1600136" indent="0">
              <a:buNone/>
              <a:defRPr sz="600"/>
            </a:lvl6pPr>
            <a:lvl7pPr marL="1920163" indent="0">
              <a:buNone/>
              <a:defRPr sz="600"/>
            </a:lvl7pPr>
            <a:lvl8pPr marL="2240190" indent="0">
              <a:buNone/>
              <a:defRPr sz="600"/>
            </a:lvl8pPr>
            <a:lvl9pPr marL="25602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70C1B-A6F9-444F-A7FB-BAAB4B847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4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00" y="206375"/>
            <a:ext cx="822920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00" y="1200547"/>
            <a:ext cx="8229203" cy="339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00" y="4684117"/>
            <a:ext cx="213320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00" y="4684117"/>
            <a:ext cx="289520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00" y="4684117"/>
            <a:ext cx="213320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9347BF-DDE8-4E6A-A9EC-8B90DA3D53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8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4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4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34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34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34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320027" algn="ctr" defTabSz="91452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640054" algn="ctr" defTabSz="91452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960082" algn="ctr" defTabSz="91452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280109" algn="ctr" defTabSz="91452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265" indent="-342265" algn="l" defTabSz="91344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592" algn="l" defTabSz="91344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365" indent="-227807" algn="l" defTabSz="91344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9089" indent="-227807" algn="l" defTabSz="91344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6695" algn="l" defTabSz="91344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376869" indent="-227798" algn="l" defTabSz="91452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96896" indent="-227798" algn="l" defTabSz="91452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016923" indent="-227798" algn="l" defTabSz="91452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336950" indent="-227798" algn="l" defTabSz="91452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400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27" algn="l" defTabSz="6400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54" algn="l" defTabSz="6400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82" algn="l" defTabSz="6400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09" algn="l" defTabSz="6400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136" algn="l" defTabSz="6400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63" algn="l" defTabSz="6400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0190" algn="l" defTabSz="6400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218" algn="l" defTabSz="6400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" y="11207"/>
            <a:ext cx="9138397" cy="51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152" y="571501"/>
            <a:ext cx="7201298" cy="1103312"/>
          </a:xfrm>
        </p:spPr>
        <p:txBody>
          <a:bodyPr/>
          <a:lstStyle/>
          <a:p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Master in Teaching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27" y="2047876"/>
            <a:ext cx="4693863" cy="644336"/>
          </a:xfrm>
        </p:spPr>
        <p:txBody>
          <a:bodyPr/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Information Workshop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2615" y="2795868"/>
            <a:ext cx="4524375" cy="1148005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algn="ctr" defTabSz="91340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Monday May 4</a:t>
            </a:r>
            <a:r>
              <a:rPr lang="en-US" sz="3200" b="1" kern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th</a:t>
            </a:r>
            <a: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</a:p>
          <a:p>
            <a:pPr algn="ctr" defTabSz="91340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Sem</a:t>
            </a:r>
            <a: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2 E3123  3-5pm</a:t>
            </a:r>
            <a:endParaRPr lang="en-US" sz="32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Master in Teaching Program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 Teaching Program</dc:title>
  <dc:creator>Amber Stredwick</dc:creator>
  <cp:lastModifiedBy>Amber Stredwick</cp:lastModifiedBy>
  <cp:revision>1</cp:revision>
  <dcterms:created xsi:type="dcterms:W3CDTF">2015-04-15T19:45:08Z</dcterms:created>
  <dcterms:modified xsi:type="dcterms:W3CDTF">2015-04-15T19:51:48Z</dcterms:modified>
</cp:coreProperties>
</file>