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7" d="100"/>
          <a:sy n="97" d="100"/>
        </p:scale>
        <p:origin x="-102" y="-5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602" y="1597422"/>
            <a:ext cx="7772798" cy="11033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204" y="2915048"/>
            <a:ext cx="6401594" cy="1313656"/>
          </a:xfrm>
        </p:spPr>
        <p:txBody>
          <a:bodyPr/>
          <a:lstStyle>
            <a:lvl1pPr marL="0" indent="0" algn="ctr">
              <a:buNone/>
              <a:defRPr/>
            </a:lvl1pPr>
            <a:lvl2pPr marL="285739" indent="0" algn="ctr">
              <a:buNone/>
              <a:defRPr/>
            </a:lvl2pPr>
            <a:lvl3pPr marL="571477" indent="0" algn="ctr">
              <a:buNone/>
              <a:defRPr/>
            </a:lvl3pPr>
            <a:lvl4pPr marL="857216" indent="0" algn="ctr">
              <a:buNone/>
              <a:defRPr/>
            </a:lvl4pPr>
            <a:lvl5pPr marL="1142954" indent="0" algn="ctr">
              <a:buNone/>
              <a:defRPr/>
            </a:lvl5pPr>
            <a:lvl6pPr marL="1428693" indent="0" algn="ctr">
              <a:buNone/>
              <a:defRPr/>
            </a:lvl6pPr>
            <a:lvl7pPr marL="1714431" indent="0" algn="ctr">
              <a:buNone/>
              <a:defRPr/>
            </a:lvl7pPr>
            <a:lvl8pPr marL="2000170" indent="0" algn="ctr">
              <a:buNone/>
              <a:defRPr/>
            </a:lvl8pPr>
            <a:lvl9pPr marL="2285909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B8A53-F747-44AD-B98D-C10481F88B9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833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EEB33C-E151-49EF-B433-C3C32D19292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30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796" y="206377"/>
            <a:ext cx="2056806" cy="438844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401" y="206377"/>
            <a:ext cx="6077148" cy="438844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B2252-9E99-498B-97FD-C3299760776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437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32358E-D9DF-4D29-9F59-05EAD92D90C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023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3304979"/>
            <a:ext cx="7772798" cy="1021953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179837"/>
            <a:ext cx="7772798" cy="1125141"/>
          </a:xfrm>
        </p:spPr>
        <p:txBody>
          <a:bodyPr anchor="b"/>
          <a:lstStyle>
            <a:lvl1pPr marL="0" indent="0">
              <a:buNone/>
              <a:defRPr sz="1300"/>
            </a:lvl1pPr>
            <a:lvl2pPr marL="285739" indent="0">
              <a:buNone/>
              <a:defRPr sz="1100"/>
            </a:lvl2pPr>
            <a:lvl3pPr marL="571477" indent="0">
              <a:buNone/>
              <a:defRPr sz="900"/>
            </a:lvl3pPr>
            <a:lvl4pPr marL="857216" indent="0">
              <a:buNone/>
              <a:defRPr sz="900"/>
            </a:lvl4pPr>
            <a:lvl5pPr marL="1142954" indent="0">
              <a:buNone/>
              <a:defRPr sz="900"/>
            </a:lvl5pPr>
            <a:lvl6pPr marL="1428693" indent="0">
              <a:buNone/>
              <a:defRPr sz="900"/>
            </a:lvl6pPr>
            <a:lvl7pPr marL="1714431" indent="0">
              <a:buNone/>
              <a:defRPr sz="900"/>
            </a:lvl7pPr>
            <a:lvl8pPr marL="2000170" indent="0">
              <a:buNone/>
              <a:defRPr sz="900"/>
            </a:lvl8pPr>
            <a:lvl9pPr marL="22859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D4EC6-A371-42B5-B78D-D6BD107ADAC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28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400" y="1200547"/>
            <a:ext cx="4066976" cy="339427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9625" y="1200547"/>
            <a:ext cx="4066978" cy="339427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63E4C-9D03-4A21-A4E9-C304875A5F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331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399" y="1150937"/>
            <a:ext cx="4040188" cy="480219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5739" indent="0">
              <a:buNone/>
              <a:defRPr sz="1300" b="1"/>
            </a:lvl2pPr>
            <a:lvl3pPr marL="571477" indent="0">
              <a:buNone/>
              <a:defRPr sz="1100" b="1"/>
            </a:lvl3pPr>
            <a:lvl4pPr marL="857216" indent="0">
              <a:buNone/>
              <a:defRPr sz="900" b="1"/>
            </a:lvl4pPr>
            <a:lvl5pPr marL="1142954" indent="0">
              <a:buNone/>
              <a:defRPr sz="900" b="1"/>
            </a:lvl5pPr>
            <a:lvl6pPr marL="1428693" indent="0">
              <a:buNone/>
              <a:defRPr sz="900" b="1"/>
            </a:lvl6pPr>
            <a:lvl7pPr marL="1714431" indent="0">
              <a:buNone/>
              <a:defRPr sz="900" b="1"/>
            </a:lvl7pPr>
            <a:lvl8pPr marL="2000170" indent="0">
              <a:buNone/>
              <a:defRPr sz="900" b="1"/>
            </a:lvl8pPr>
            <a:lvl9pPr marL="2285909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399" y="1631159"/>
            <a:ext cx="4040188" cy="2963664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422" y="1150937"/>
            <a:ext cx="4041180" cy="480219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5739" indent="0">
              <a:buNone/>
              <a:defRPr sz="1300" b="1"/>
            </a:lvl2pPr>
            <a:lvl3pPr marL="571477" indent="0">
              <a:buNone/>
              <a:defRPr sz="1100" b="1"/>
            </a:lvl3pPr>
            <a:lvl4pPr marL="857216" indent="0">
              <a:buNone/>
              <a:defRPr sz="900" b="1"/>
            </a:lvl4pPr>
            <a:lvl5pPr marL="1142954" indent="0">
              <a:buNone/>
              <a:defRPr sz="900" b="1"/>
            </a:lvl5pPr>
            <a:lvl6pPr marL="1428693" indent="0">
              <a:buNone/>
              <a:defRPr sz="900" b="1"/>
            </a:lvl6pPr>
            <a:lvl7pPr marL="1714431" indent="0">
              <a:buNone/>
              <a:defRPr sz="900" b="1"/>
            </a:lvl7pPr>
            <a:lvl8pPr marL="2000170" indent="0">
              <a:buNone/>
              <a:defRPr sz="900" b="1"/>
            </a:lvl8pPr>
            <a:lvl9pPr marL="2285909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422" y="1631159"/>
            <a:ext cx="4041180" cy="2963664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4801C-5360-4FCD-BBED-903BD92FD0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296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82C41F-3C69-41C0-9A20-FFF1CDB0948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870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BC5AD-4C28-4895-8561-9D67F952833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540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399" y="204392"/>
            <a:ext cx="3008313" cy="872133"/>
          </a:xfrm>
        </p:spPr>
        <p:txBody>
          <a:bodyPr anchor="b"/>
          <a:lstStyle>
            <a:lvl1pPr algn="l">
              <a:defRPr sz="1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4853" y="204391"/>
            <a:ext cx="5111750" cy="439043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399" y="1076524"/>
            <a:ext cx="3008313" cy="3518298"/>
          </a:xfrm>
        </p:spPr>
        <p:txBody>
          <a:bodyPr/>
          <a:lstStyle>
            <a:lvl1pPr marL="0" indent="0">
              <a:buNone/>
              <a:defRPr sz="900"/>
            </a:lvl1pPr>
            <a:lvl2pPr marL="285739" indent="0">
              <a:buNone/>
              <a:defRPr sz="800"/>
            </a:lvl2pPr>
            <a:lvl3pPr marL="571477" indent="0">
              <a:buNone/>
              <a:defRPr sz="600"/>
            </a:lvl3pPr>
            <a:lvl4pPr marL="857216" indent="0">
              <a:buNone/>
              <a:defRPr sz="600"/>
            </a:lvl4pPr>
            <a:lvl5pPr marL="1142954" indent="0">
              <a:buNone/>
              <a:defRPr sz="600"/>
            </a:lvl5pPr>
            <a:lvl6pPr marL="1428693" indent="0">
              <a:buNone/>
              <a:defRPr sz="600"/>
            </a:lvl6pPr>
            <a:lvl7pPr marL="1714431" indent="0">
              <a:buNone/>
              <a:defRPr sz="600"/>
            </a:lvl7pPr>
            <a:lvl8pPr marL="2000170" indent="0">
              <a:buNone/>
              <a:defRPr sz="600"/>
            </a:lvl8pPr>
            <a:lvl9pPr marL="2285909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783D21-6F6C-4F4D-A14E-D95FC3E0F9A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466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892" y="3600649"/>
            <a:ext cx="5486798" cy="424656"/>
          </a:xfrm>
        </p:spPr>
        <p:txBody>
          <a:bodyPr anchor="b"/>
          <a:lstStyle>
            <a:lvl1pPr algn="l">
              <a:defRPr sz="1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892" y="459384"/>
            <a:ext cx="5486798" cy="3086695"/>
          </a:xfrm>
        </p:spPr>
        <p:txBody>
          <a:bodyPr/>
          <a:lstStyle>
            <a:lvl1pPr marL="0" indent="0">
              <a:buNone/>
              <a:defRPr sz="2000"/>
            </a:lvl1pPr>
            <a:lvl2pPr marL="285739" indent="0">
              <a:buNone/>
              <a:defRPr sz="1800"/>
            </a:lvl2pPr>
            <a:lvl3pPr marL="571477" indent="0">
              <a:buNone/>
              <a:defRPr sz="1500"/>
            </a:lvl3pPr>
            <a:lvl4pPr marL="857216" indent="0">
              <a:buNone/>
              <a:defRPr sz="1300"/>
            </a:lvl4pPr>
            <a:lvl5pPr marL="1142954" indent="0">
              <a:buNone/>
              <a:defRPr sz="1300"/>
            </a:lvl5pPr>
            <a:lvl6pPr marL="1428693" indent="0">
              <a:buNone/>
              <a:defRPr sz="1300"/>
            </a:lvl6pPr>
            <a:lvl7pPr marL="1714431" indent="0">
              <a:buNone/>
              <a:defRPr sz="1300"/>
            </a:lvl7pPr>
            <a:lvl8pPr marL="2000170" indent="0">
              <a:buNone/>
              <a:defRPr sz="1300"/>
            </a:lvl8pPr>
            <a:lvl9pPr marL="2285909" indent="0">
              <a:buNone/>
              <a:defRPr sz="13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892" y="4025307"/>
            <a:ext cx="5486798" cy="604242"/>
          </a:xfrm>
        </p:spPr>
        <p:txBody>
          <a:bodyPr/>
          <a:lstStyle>
            <a:lvl1pPr marL="0" indent="0">
              <a:buNone/>
              <a:defRPr sz="900"/>
            </a:lvl1pPr>
            <a:lvl2pPr marL="285739" indent="0">
              <a:buNone/>
              <a:defRPr sz="800"/>
            </a:lvl2pPr>
            <a:lvl3pPr marL="571477" indent="0">
              <a:buNone/>
              <a:defRPr sz="600"/>
            </a:lvl3pPr>
            <a:lvl4pPr marL="857216" indent="0">
              <a:buNone/>
              <a:defRPr sz="600"/>
            </a:lvl4pPr>
            <a:lvl5pPr marL="1142954" indent="0">
              <a:buNone/>
              <a:defRPr sz="600"/>
            </a:lvl5pPr>
            <a:lvl6pPr marL="1428693" indent="0">
              <a:buNone/>
              <a:defRPr sz="600"/>
            </a:lvl6pPr>
            <a:lvl7pPr marL="1714431" indent="0">
              <a:buNone/>
              <a:defRPr sz="600"/>
            </a:lvl7pPr>
            <a:lvl8pPr marL="2000170" indent="0">
              <a:buNone/>
              <a:defRPr sz="600"/>
            </a:lvl8pPr>
            <a:lvl9pPr marL="2285909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70C1B-A6F9-444F-A7FB-BAAB4B847F9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246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399" y="206375"/>
            <a:ext cx="8229203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1636" tIns="40818" rIns="81636" bIns="408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399" y="1200547"/>
            <a:ext cx="8229203" cy="3394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1636" tIns="40818" rIns="81636" bIns="408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399" y="4684117"/>
            <a:ext cx="2133203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1636" tIns="40818" rIns="81636" bIns="4081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399" y="4684117"/>
            <a:ext cx="2895203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1636" tIns="40818" rIns="81636" bIns="40818" numCol="1" anchor="t" anchorCtr="0" compatLnSpc="1">
            <a:prstTxWarp prst="textNoShape">
              <a:avLst/>
            </a:prstTxWarp>
          </a:bodyPr>
          <a:lstStyle>
            <a:lvl1pPr algn="ctr">
              <a:defRPr sz="13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399" y="4684117"/>
            <a:ext cx="2133203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1636" tIns="40818" rIns="81636" bIns="4081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09347BF-DDE8-4E6A-A9EC-8B90DA3D53FB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015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815578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15578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2pPr>
      <a:lvl3pPr algn="ctr" defTabSz="815578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3pPr>
      <a:lvl4pPr algn="ctr" defTabSz="815578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4pPr>
      <a:lvl5pPr algn="ctr" defTabSz="815578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5pPr>
      <a:lvl6pPr marL="285739" algn="ctr" defTabSz="816538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6pPr>
      <a:lvl7pPr marL="571477" algn="ctr" defTabSz="816538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7pPr>
      <a:lvl8pPr marL="857216" algn="ctr" defTabSz="816538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8pPr>
      <a:lvl9pPr marL="1142954" algn="ctr" defTabSz="816538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9pPr>
    </p:titleStyle>
    <p:bodyStyle>
      <a:lvl1pPr marL="305594" indent="-305594" algn="l" defTabSz="815578" rtl="0" eaLnBrk="0" fontAlgn="base" hangingPunct="0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662781" indent="-254993" algn="l" defTabSz="815578" rtl="0" eaLnBrk="0" fontAlgn="base" hangingPunct="0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</a:defRPr>
      </a:lvl2pPr>
      <a:lvl3pPr marL="1019969" indent="-203399" algn="l" defTabSz="815578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427758" indent="-203399" algn="l" defTabSz="815578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4pPr>
      <a:lvl5pPr marL="1835547" indent="-202406" algn="l" defTabSz="815578" rtl="0" eaLnBrk="0" fontAlgn="base" hangingPunct="0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5pPr>
      <a:lvl6pPr marL="2122204" indent="-203391" algn="l" defTabSz="816538" rtl="0" fontAlgn="base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6pPr>
      <a:lvl7pPr marL="2407943" indent="-203391" algn="l" defTabSz="816538" rtl="0" fontAlgn="base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7pPr>
      <a:lvl8pPr marL="2693681" indent="-203391" algn="l" defTabSz="816538" rtl="0" fontAlgn="base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8pPr>
      <a:lvl9pPr marL="2979420" indent="-203391" algn="l" defTabSz="816538" rtl="0" fontAlgn="base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57147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85739" algn="l" defTabSz="57147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71477" algn="l" defTabSz="57147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857216" algn="l" defTabSz="57147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42954" algn="l" defTabSz="57147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28693" algn="l" defTabSz="57147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714431" algn="l" defTabSz="57147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2000170" algn="l" defTabSz="57147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285909" algn="l" defTabSz="57147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3004"/>
          <a:stretch/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Master in Teaching Program</a:t>
            </a:r>
            <a:endParaRPr lang="en-US" dirty="0">
              <a:latin typeface="Franklin Gothic Medium" panose="020B06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7751" y="1468182"/>
            <a:ext cx="3638351" cy="609203"/>
          </a:xfrm>
        </p:spPr>
        <p:txBody>
          <a:bodyPr/>
          <a:lstStyle/>
          <a:p>
            <a:pPr marL="0" indent="0">
              <a:buNone/>
            </a:pPr>
            <a:r>
              <a:rPr lang="en-US" sz="2800" b="1" u="sng" dirty="0">
                <a:latin typeface="Franklin Gothic Medium" panose="020B0603020102020204" pitchFamily="34" charset="0"/>
              </a:rPr>
              <a:t>Information Workshop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8626" y="2077384"/>
            <a:ext cx="4714875" cy="2039789"/>
          </a:xfrm>
          <a:prstGeom prst="rect">
            <a:avLst/>
          </a:prstGeom>
        </p:spPr>
        <p:txBody>
          <a:bodyPr wrap="square" lIns="57150" tIns="28575" rIns="57150" bIns="28575">
            <a:spAutoFit/>
          </a:bodyPr>
          <a:lstStyle/>
          <a:p>
            <a:pPr algn="ctr" defTabSz="815578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800" b="1" kern="0" dirty="0">
                <a:solidFill>
                  <a:srgbClr val="000000"/>
                </a:solidFill>
                <a:latin typeface="Franklin Gothic Medium" panose="020B0603020102020204" pitchFamily="34" charset="0"/>
              </a:rPr>
              <a:t>Thursday May 21</a:t>
            </a:r>
            <a:r>
              <a:rPr lang="en-US" sz="2800" b="1" kern="0" baseline="30000" dirty="0">
                <a:solidFill>
                  <a:srgbClr val="000000"/>
                </a:solidFill>
                <a:latin typeface="Franklin Gothic Medium" panose="020B0603020102020204" pitchFamily="34" charset="0"/>
              </a:rPr>
              <a:t>st</a:t>
            </a:r>
            <a:r>
              <a:rPr lang="en-US" sz="2800" b="1" kern="0" dirty="0">
                <a:solidFill>
                  <a:srgbClr val="000000"/>
                </a:solidFill>
                <a:latin typeface="Franklin Gothic Medium" panose="020B0603020102020204" pitchFamily="34" charset="0"/>
              </a:rPr>
              <a:t>  </a:t>
            </a:r>
          </a:p>
          <a:p>
            <a:pPr algn="ctr" defTabSz="815578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800" b="1" kern="0" dirty="0">
                <a:solidFill>
                  <a:srgbClr val="000000"/>
                </a:solidFill>
                <a:latin typeface="Franklin Gothic Medium" panose="020B0603020102020204" pitchFamily="34" charset="0"/>
              </a:rPr>
              <a:t>Olympia Timberland Library</a:t>
            </a:r>
          </a:p>
          <a:p>
            <a:pPr algn="ctr" defTabSz="815578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800" b="1" kern="0" dirty="0">
                <a:solidFill>
                  <a:srgbClr val="000000"/>
                </a:solidFill>
                <a:latin typeface="Franklin Gothic Medium" panose="020B0603020102020204" pitchFamily="34" charset="0"/>
              </a:rPr>
              <a:t>Community Room</a:t>
            </a:r>
          </a:p>
          <a:p>
            <a:pPr algn="ctr" defTabSz="815578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800" b="1" kern="0" dirty="0">
                <a:solidFill>
                  <a:srgbClr val="000000"/>
                </a:solidFill>
                <a:latin typeface="Franklin Gothic Medium" panose="020B0603020102020204" pitchFamily="34" charset="0"/>
              </a:rPr>
              <a:t>6-7pm</a:t>
            </a:r>
          </a:p>
        </p:txBody>
      </p:sp>
    </p:spTree>
    <p:extLst>
      <p:ext uri="{BB962C8B-B14F-4D97-AF65-F5344CB8AC3E}">
        <p14:creationId xmlns:p14="http://schemas.microsoft.com/office/powerpoint/2010/main" val="133143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3065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3065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15</Words>
  <Application>Microsoft Office PowerPoint</Application>
  <PresentationFormat>On-screen Show (16:9)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Master in Teaching Program</vt:lpstr>
    </vt:vector>
  </TitlesOfParts>
  <Company>The Evergreen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in Teaching Program</dc:title>
  <dc:creator>Amber Stredwick</dc:creator>
  <cp:lastModifiedBy>Foran, Maggie</cp:lastModifiedBy>
  <cp:revision>1</cp:revision>
  <dcterms:created xsi:type="dcterms:W3CDTF">2015-04-15T19:45:11Z</dcterms:created>
  <dcterms:modified xsi:type="dcterms:W3CDTF">2015-04-15T20:11:43Z</dcterms:modified>
</cp:coreProperties>
</file>