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0" y="19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2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1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31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6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4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3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07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93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7495D-9C4A-411E-BE86-0406B10AC30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435FC-DA6D-447C-8F23-0D18C0ECE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48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foranm@evergreen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3120003"/>
            <a:ext cx="6868391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 smtClean="0"/>
              <a:t>Thursday, October 27, </a:t>
            </a:r>
            <a:r>
              <a:rPr lang="en-US" sz="1200" dirty="0" smtClean="0"/>
              <a:t>6-7 pm: Information workshop at the Olympia Timberland Regional Library Community Meeting Room, </a:t>
            </a:r>
            <a:r>
              <a:rPr lang="en-US" sz="1200" u="sng" dirty="0" smtClean="0"/>
              <a:t>313 8</a:t>
            </a:r>
            <a:r>
              <a:rPr lang="en-US" sz="1200" u="sng" baseline="30000" dirty="0" smtClean="0"/>
              <a:t>th</a:t>
            </a:r>
            <a:r>
              <a:rPr lang="en-US" sz="1200" u="sng" dirty="0" smtClean="0"/>
              <a:t> Ave SE, Olympia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 smtClean="0"/>
              <a:t>Wednesday, November 2, </a:t>
            </a:r>
            <a:r>
              <a:rPr lang="en-US" sz="1200" dirty="0" smtClean="0"/>
              <a:t>3-5 pm: Information Workshop </a:t>
            </a:r>
            <a:r>
              <a:rPr lang="en-US" sz="1200" u="sng" dirty="0" smtClean="0"/>
              <a:t>Seminar II E 3120, Evergreen Olympia</a:t>
            </a:r>
            <a:r>
              <a:rPr lang="en-US" sz="1200" dirty="0" smtClean="0"/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 smtClean="0"/>
              <a:t>Thursday, November 10, </a:t>
            </a:r>
            <a:r>
              <a:rPr lang="en-US" sz="1200" dirty="0" smtClean="0"/>
              <a:t>7-9 pm: MiT Alumni Panel and Program Information Night, Room 200 Lincoln High School, </a:t>
            </a:r>
            <a:r>
              <a:rPr lang="en-US" sz="1200" u="sng" dirty="0" smtClean="0"/>
              <a:t>701 S 37</a:t>
            </a:r>
            <a:r>
              <a:rPr lang="en-US" sz="1200" u="sng" baseline="30000" dirty="0" smtClean="0"/>
              <a:t>th</a:t>
            </a:r>
            <a:r>
              <a:rPr lang="en-US" sz="1200" u="sng" dirty="0" smtClean="0"/>
              <a:t> St, Tacoma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 smtClean="0"/>
              <a:t>Tuesday, November 15</a:t>
            </a:r>
            <a:r>
              <a:rPr lang="en-US" sz="1200" dirty="0" smtClean="0"/>
              <a:t>, 6:30-8 pm: Information workshop at Lakewood Pierce County Library Branch meeting room, </a:t>
            </a:r>
            <a:r>
              <a:rPr lang="en-US" sz="1200" u="sng" dirty="0" smtClean="0"/>
              <a:t>6300 Wildaire Rd SW, Lakewood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 smtClean="0"/>
              <a:t>Tuesday, November 29</a:t>
            </a:r>
            <a:r>
              <a:rPr lang="en-US" sz="1200" dirty="0" smtClean="0"/>
              <a:t>, 6:30-8 pm: Information Workshop at Federal Way 320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</a:t>
            </a:r>
            <a:r>
              <a:rPr lang="en-US" sz="1200" dirty="0" smtClean="0"/>
              <a:t>King </a:t>
            </a:r>
            <a:r>
              <a:rPr lang="en-US" sz="1200" dirty="0" smtClean="0"/>
              <a:t>County Branch library meeting room, </a:t>
            </a:r>
            <a:r>
              <a:rPr lang="en-US" sz="1200" u="sng" dirty="0" smtClean="0"/>
              <a:t>848 S 320</a:t>
            </a:r>
            <a:r>
              <a:rPr lang="en-US" sz="1200" u="sng" baseline="30000" dirty="0" smtClean="0"/>
              <a:t>th</a:t>
            </a:r>
            <a:r>
              <a:rPr lang="en-US" sz="1200" u="sng" dirty="0" smtClean="0"/>
              <a:t> St, Federal Way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 smtClean="0"/>
              <a:t>Wednesday, November 30</a:t>
            </a:r>
            <a:r>
              <a:rPr lang="en-US" sz="1200" dirty="0" smtClean="0"/>
              <a:t>, 4-6 pm: Information at </a:t>
            </a:r>
            <a:r>
              <a:rPr lang="en-US" sz="1200" dirty="0"/>
              <a:t>M</a:t>
            </a:r>
            <a:r>
              <a:rPr lang="en-US" sz="1200" dirty="0" smtClean="0"/>
              <a:t>iT table at Academic Fair, </a:t>
            </a:r>
            <a:r>
              <a:rPr lang="en-US" sz="1200" u="sng" dirty="0" smtClean="0"/>
              <a:t>Constantino Recreation Center, Evergreen Olympia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 smtClean="0"/>
              <a:t>Monday, December 5</a:t>
            </a:r>
            <a:r>
              <a:rPr lang="en-US" sz="1200" dirty="0" smtClean="0"/>
              <a:t>, 7-8:30 pm: Information Workshop at South Hill Pierce County Library Branch meeting room, </a:t>
            </a:r>
            <a:r>
              <a:rPr lang="en-US" sz="1200" u="sng" dirty="0" smtClean="0"/>
              <a:t>15420 Meridian E, Puyallup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 smtClean="0"/>
              <a:t>Tuesday, December 6</a:t>
            </a:r>
            <a:r>
              <a:rPr lang="en-US" sz="1200" dirty="0" smtClean="0"/>
              <a:t>, 2-8 pm: advising appointments Room 114 Evergreen Tacoma, </a:t>
            </a:r>
            <a:r>
              <a:rPr lang="en-US" sz="1200" u="sng" dirty="0" smtClean="0"/>
              <a:t>1210 6</a:t>
            </a:r>
            <a:r>
              <a:rPr lang="en-US" sz="1200" u="sng" baseline="30000" dirty="0" smtClean="0"/>
              <a:t>th</a:t>
            </a:r>
            <a:r>
              <a:rPr lang="en-US" sz="1200" u="sng" dirty="0" smtClean="0"/>
              <a:t> Ave, Tacoma</a:t>
            </a:r>
            <a:r>
              <a:rPr lang="en-US" sz="1200" dirty="0" smtClean="0"/>
              <a:t>. Email </a:t>
            </a:r>
            <a:r>
              <a:rPr lang="en-US" sz="1200" dirty="0" smtClean="0">
                <a:hlinkClick r:id="rId2"/>
              </a:rPr>
              <a:t>foranm@evergreen.edu</a:t>
            </a:r>
            <a:r>
              <a:rPr lang="en-US" sz="1200" dirty="0" smtClean="0"/>
              <a:t> to reserve half hour slot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 smtClean="0"/>
              <a:t>Wednesday, December 7</a:t>
            </a:r>
            <a:r>
              <a:rPr lang="en-US" sz="1200" dirty="0" smtClean="0"/>
              <a:t>, 3-5 pm: Information Workshop </a:t>
            </a:r>
            <a:r>
              <a:rPr lang="en-US" sz="1200" u="sng" dirty="0" smtClean="0"/>
              <a:t>Seminar II E 3120, Evergreen Olympia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 smtClean="0"/>
              <a:t>Tuesday</a:t>
            </a:r>
            <a:r>
              <a:rPr lang="en-US" sz="1200" b="1" dirty="0" smtClean="0"/>
              <a:t>, December 13</a:t>
            </a:r>
            <a:r>
              <a:rPr lang="en-US" sz="1200" dirty="0" smtClean="0"/>
              <a:t>, 6-7:30 pm: Information Workshop Room 104 Evergreen Tacoma, </a:t>
            </a:r>
            <a:r>
              <a:rPr lang="en-US" sz="1200" u="sng" dirty="0" smtClean="0"/>
              <a:t>1210 6</a:t>
            </a:r>
            <a:r>
              <a:rPr lang="en-US" sz="1200" u="sng" baseline="30000" dirty="0" smtClean="0"/>
              <a:t>th</a:t>
            </a:r>
            <a:r>
              <a:rPr lang="en-US" sz="1200" u="sng" dirty="0" smtClean="0"/>
              <a:t> Ave, Tacoma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b="1" dirty="0" smtClean="0"/>
              <a:t>Thursday, December 15</a:t>
            </a:r>
            <a:r>
              <a:rPr lang="en-US" sz="1200" dirty="0" smtClean="0"/>
              <a:t>, </a:t>
            </a:r>
            <a:r>
              <a:rPr lang="en-US" sz="1200" dirty="0" smtClean="0"/>
              <a:t>6-7 pm, Information </a:t>
            </a:r>
            <a:r>
              <a:rPr lang="en-US" sz="1200" dirty="0" smtClean="0"/>
              <a:t>Workshop at Olympia Timberland Regional Library Community Meeting Room , </a:t>
            </a:r>
            <a:r>
              <a:rPr lang="en-US" sz="1200" u="sng" dirty="0" smtClean="0"/>
              <a:t>313 8</a:t>
            </a:r>
            <a:r>
              <a:rPr lang="en-US" sz="1200" u="sng" baseline="30000" dirty="0" smtClean="0"/>
              <a:t>th</a:t>
            </a:r>
            <a:r>
              <a:rPr lang="en-US" sz="1200" u="sng" dirty="0" smtClean="0"/>
              <a:t> Ave SE, Olympia  </a:t>
            </a:r>
          </a:p>
          <a:p>
            <a:pPr algn="ctr">
              <a:lnSpc>
                <a:spcPct val="150000"/>
              </a:lnSpc>
            </a:pPr>
            <a:r>
              <a:rPr lang="en-US" b="1" dirty="0" smtClean="0"/>
              <a:t>Further information @ www.evergreen.edu/mit</a:t>
            </a:r>
            <a:endParaRPr lang="en-US" b="1" dirty="0" smtClean="0"/>
          </a:p>
        </p:txBody>
      </p:sp>
      <p:pic>
        <p:nvPicPr>
          <p:cNvPr id="1035" name="Picture 11" descr="Image result for fall clip 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984" y="20595"/>
            <a:ext cx="4352996" cy="2189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Image result for The evergreen satte college logo master in teach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012" y="152400"/>
            <a:ext cx="2546350" cy="256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0212" y="2196673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Master </a:t>
            </a:r>
            <a:r>
              <a:rPr lang="en-US" b="1" dirty="0" smtClean="0"/>
              <a:t>in Teaching </a:t>
            </a:r>
            <a:r>
              <a:rPr lang="en-US" b="1" dirty="0" smtClean="0"/>
              <a:t>Program</a:t>
            </a:r>
          </a:p>
          <a:p>
            <a:pPr algn="ctr"/>
            <a:r>
              <a:rPr lang="en-US" b="1" dirty="0" smtClean="0"/>
              <a:t> </a:t>
            </a:r>
            <a:r>
              <a:rPr lang="en-US" b="1" dirty="0" smtClean="0"/>
              <a:t>Information </a:t>
            </a:r>
            <a:r>
              <a:rPr lang="en-US" b="1" dirty="0" smtClean="0"/>
              <a:t>Events Fall 2016</a:t>
            </a:r>
          </a:p>
          <a:p>
            <a:pPr algn="ctr"/>
            <a:r>
              <a:rPr lang="en-US" b="1" dirty="0"/>
              <a:t>L</a:t>
            </a:r>
            <a:r>
              <a:rPr lang="en-US" b="1" dirty="0" smtClean="0"/>
              <a:t>earn how to become a Teacher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1578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761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280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LaPlant, Riel</dc:creator>
  <cp:lastModifiedBy>Foran, Maggie</cp:lastModifiedBy>
  <cp:revision>9</cp:revision>
  <cp:lastPrinted>2016-10-06T23:12:28Z</cp:lastPrinted>
  <dcterms:created xsi:type="dcterms:W3CDTF">2016-09-26T22:13:28Z</dcterms:created>
  <dcterms:modified xsi:type="dcterms:W3CDTF">2016-10-06T23:13:17Z</dcterms:modified>
</cp:coreProperties>
</file>