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4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7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7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3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9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4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8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3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7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6D4F-ED13-403F-850D-A6EBEB26A815}" type="datetimeFigureOut">
              <a:rPr lang="en-US" smtClean="0"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1D54A-FB36-46F3-9078-5F1CCBDDC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8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232" y="-136525"/>
            <a:ext cx="9337868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2602" y="228600"/>
            <a:ext cx="693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Master in Teaching Information Workshop</a:t>
            </a:r>
            <a:endParaRPr lang="en-US" sz="44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802" y="1922973"/>
            <a:ext cx="8305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The Evergreen State College, Olympia Campus</a:t>
            </a:r>
          </a:p>
          <a:p>
            <a:pPr algn="ctr"/>
            <a:r>
              <a:rPr lang="en-US" sz="2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Seminar 2 E-3123</a:t>
            </a:r>
          </a:p>
          <a:p>
            <a:pPr algn="ctr"/>
            <a:r>
              <a:rPr lang="en-US" sz="2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Wednesday, January 10, 2018 </a:t>
            </a:r>
          </a:p>
          <a:p>
            <a:pPr algn="ctr"/>
            <a:r>
              <a:rPr lang="en-US" sz="2600" b="1" dirty="0" smtClean="0">
                <a:solidFill>
                  <a:schemeClr val="bg1"/>
                </a:solidFill>
                <a:latin typeface="+mj-lt"/>
                <a:cs typeface="Aharoni" panose="02010803020104030203" pitchFamily="2" charset="-79"/>
              </a:rPr>
              <a:t>3:00 pm to 5:00 pm</a:t>
            </a:r>
            <a:endParaRPr lang="en-US" sz="2600" b="1" dirty="0">
              <a:solidFill>
                <a:schemeClr val="bg1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9044" y="4017819"/>
            <a:ext cx="59436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For more information: foranm@evergreen.edu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(360)867-6659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3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47"/>
          <a:stretch/>
        </p:blipFill>
        <p:spPr bwMode="auto">
          <a:xfrm>
            <a:off x="-152400" y="0"/>
            <a:ext cx="95131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533400"/>
            <a:ext cx="6172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Master in Teaching Information Workshop</a:t>
            </a:r>
            <a:endParaRPr lang="en-US" sz="4000" b="1" dirty="0">
              <a:solidFill>
                <a:srgbClr val="7030A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514600"/>
            <a:ext cx="51054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cs typeface="Aharoni" panose="02010803020104030203" pitchFamily="2" charset="-79"/>
              </a:rPr>
              <a:t>The Evergreen State College, Tacoma Campus</a:t>
            </a:r>
            <a:endParaRPr lang="en-US" sz="3200" b="1" dirty="0">
              <a:solidFill>
                <a:srgbClr val="0070C0"/>
              </a:solidFill>
              <a:cs typeface="Aharoni" panose="02010803020104030203" pitchFamily="2" charset="-79"/>
            </a:endParaRPr>
          </a:p>
          <a:p>
            <a:pPr algn="ctr"/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Room 104</a:t>
            </a:r>
            <a:endParaRPr lang="en-US" sz="2600" b="1" dirty="0">
              <a:solidFill>
                <a:schemeClr val="accent5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pPr algn="ctr"/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Tuesday, </a:t>
            </a: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January </a:t>
            </a: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16, </a:t>
            </a: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2018 </a:t>
            </a:r>
          </a:p>
          <a:p>
            <a:pPr algn="ctr"/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2:00 </a:t>
            </a: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pm to </a:t>
            </a: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3:30 </a:t>
            </a: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pm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300" y="554181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For more information: foranm@evergreen.edu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(360)867-6659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44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324" y="-27709"/>
            <a:ext cx="9326033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1774" y="2500057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Evergreen State College - Master in Teaching Information Workshop</a:t>
            </a:r>
            <a:endParaRPr lang="en-US" sz="4000" b="1" dirty="0">
              <a:solidFill>
                <a:srgbClr val="7030A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61251" y="4572000"/>
            <a:ext cx="92983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70C0"/>
                </a:solidFill>
              </a:rPr>
              <a:t>Community Meeting Room, Olympia Timberland Regional Library</a:t>
            </a:r>
          </a:p>
          <a:p>
            <a:pPr algn="ctr"/>
            <a:r>
              <a:rPr lang="en-US" sz="2600" b="1" dirty="0" smtClean="0">
                <a:solidFill>
                  <a:srgbClr val="0070C0"/>
                </a:solidFill>
              </a:rPr>
              <a:t>Thursday, January 25, 2018 - 6:00 pm to 7:00 pm</a:t>
            </a:r>
            <a:endParaRPr lang="en-US" sz="26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1911" y="563688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For more information: foranm@evergreen.edu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(360)867-6659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16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324" y="-27709"/>
            <a:ext cx="9326033" cy="699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1774" y="2500057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Evergreen State College - Master in Teaching Information Workshop</a:t>
            </a:r>
            <a:endParaRPr lang="en-US" sz="4000" b="1" dirty="0">
              <a:solidFill>
                <a:srgbClr val="7030A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61251" y="4572000"/>
            <a:ext cx="92983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70C0"/>
                </a:solidFill>
              </a:rPr>
              <a:t>Community Meeting Room, Olympia Timberland Regional Library</a:t>
            </a:r>
          </a:p>
          <a:p>
            <a:pPr algn="ctr"/>
            <a:r>
              <a:rPr lang="en-US" sz="2600" b="1" dirty="0" smtClean="0">
                <a:solidFill>
                  <a:srgbClr val="0070C0"/>
                </a:solidFill>
              </a:rPr>
              <a:t>Thursday, January 25, 2018 - 6:00 pm to 7:00 pm</a:t>
            </a:r>
            <a:endParaRPr lang="en-US" sz="26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1911" y="563688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For more information: foranm@evergreen.edu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(360)867-6659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26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990600" y="685800"/>
            <a:ext cx="7467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Master in Teaching Panel of Current Candidates and Alumni</a:t>
            </a:r>
            <a:endParaRPr lang="en-US" sz="44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2999" y="2743200"/>
            <a:ext cx="78578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The Evergreen State College, Tacoma Campus</a:t>
            </a:r>
            <a:endParaRPr lang="en-US" sz="3200" b="1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331439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Room 104</a:t>
            </a:r>
          </a:p>
          <a:p>
            <a:pPr algn="ctr"/>
            <a:r>
              <a:rPr lang="en-US" sz="2600" b="1" dirty="0" smtClean="0">
                <a:solidFill>
                  <a:schemeClr val="bg1"/>
                </a:solidFill>
              </a:rPr>
              <a:t>Monday, February 5, 2018 - 6:30 pm to 8:00 pm</a:t>
            </a:r>
            <a:endParaRPr lang="en-US" sz="2600" b="1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5167745"/>
            <a:ext cx="7086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For more information: foranm@evergreen.edu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(360)867-6659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51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4636"/>
            <a:ext cx="9201669" cy="6892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305068"/>
            <a:ext cx="7696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Master in Teaching </a:t>
            </a:r>
            <a:r>
              <a:rPr lang="en-US" sz="4400" b="1" dirty="0" smtClean="0"/>
              <a:t>Program</a:t>
            </a:r>
          </a:p>
          <a:p>
            <a:pPr algn="ctr"/>
            <a:r>
              <a:rPr lang="en-US" sz="4400" b="1" dirty="0" smtClean="0"/>
              <a:t>Information </a:t>
            </a:r>
            <a:r>
              <a:rPr lang="en-US" sz="4400" b="1" dirty="0" smtClean="0"/>
              <a:t>Workshop</a:t>
            </a:r>
            <a:endParaRPr lang="en-US" sz="4400" b="1" dirty="0">
              <a:solidFill>
                <a:schemeClr val="tx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286000"/>
            <a:ext cx="85344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The Evergreen State College, Olympia Campus</a:t>
            </a:r>
          </a:p>
          <a:p>
            <a:pPr algn="ctr"/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Seminar 2 E-3123 </a:t>
            </a:r>
          </a:p>
          <a:p>
            <a:pPr algn="ctr"/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Monday, March 12,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2018 </a:t>
            </a:r>
          </a:p>
          <a:p>
            <a:pPr algn="ctr"/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3:00 pm to 5:00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pm</a:t>
            </a:r>
          </a:p>
          <a:p>
            <a:pPr algn="ctr"/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US" sz="2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2600" b="1" dirty="0" smtClean="0"/>
              <a:t>Learn how to become a teacher</a:t>
            </a:r>
            <a:endParaRPr lang="en-US" sz="2600" b="1" dirty="0"/>
          </a:p>
        </p:txBody>
      </p:sp>
      <p:sp>
        <p:nvSpPr>
          <p:cNvPr id="7" name="Rectangle 6"/>
          <p:cNvSpPr/>
          <p:nvPr/>
        </p:nvSpPr>
        <p:spPr>
          <a:xfrm>
            <a:off x="1213104" y="5301913"/>
            <a:ext cx="7372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For more information: foranm@evergreen.edu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(360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) 867-6659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www.evergreen.edu/mit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563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219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Odell, Caitlin</dc:creator>
  <cp:lastModifiedBy>Foran, Maggie</cp:lastModifiedBy>
  <cp:revision>9</cp:revision>
  <cp:lastPrinted>2018-02-13T18:59:46Z</cp:lastPrinted>
  <dcterms:created xsi:type="dcterms:W3CDTF">2017-12-12T20:48:06Z</dcterms:created>
  <dcterms:modified xsi:type="dcterms:W3CDTF">2018-02-13T19:00:21Z</dcterms:modified>
</cp:coreProperties>
</file>