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4CE5-4879-4787-8ACF-82E06750797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D1BE-E635-470A-8971-45F93E77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lowers on a tree branch : Free Stock Phot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" b="1854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1885950"/>
            <a:ext cx="7162800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Informational Workshop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March 2 3-5pm 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2 E3123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21907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program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79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Master in Teaching program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program</dc:title>
  <dc:creator>Amber Stredwick</dc:creator>
  <cp:lastModifiedBy>Foran, Maggie</cp:lastModifiedBy>
  <cp:revision>2</cp:revision>
  <dcterms:created xsi:type="dcterms:W3CDTF">2014-12-15T22:16:02Z</dcterms:created>
  <dcterms:modified xsi:type="dcterms:W3CDTF">2014-12-17T16:50:18Z</dcterms:modified>
</cp:coreProperties>
</file>