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5" d="100"/>
          <a:sy n="95" d="100"/>
        </p:scale>
        <p:origin x="-528" y="3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888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533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374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540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631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490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044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508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842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278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071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6C357B-9D79-499A-BD62-C35766D9B27B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966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802" y="533400"/>
            <a:ext cx="8839200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Master in Teaching </a:t>
            </a:r>
            <a:br>
              <a:rPr lang="en-US" b="1" dirty="0" smtClean="0"/>
            </a:br>
            <a:r>
              <a:rPr lang="en-US" sz="2700" b="1" dirty="0" smtClean="0"/>
              <a:t>at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The Evergreen State College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3544" y="2895600"/>
            <a:ext cx="4331855" cy="25146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chemeClr val="tx1"/>
                </a:solidFill>
              </a:rPr>
              <a:t>Monday March </a:t>
            </a:r>
            <a:r>
              <a:rPr lang="en-US" sz="3600" b="1" dirty="0" smtClean="0">
                <a:solidFill>
                  <a:schemeClr val="tx1"/>
                </a:solidFill>
              </a:rPr>
              <a:t>12</a:t>
            </a:r>
            <a:endParaRPr lang="en-US" sz="3600" b="1" dirty="0" smtClean="0">
              <a:solidFill>
                <a:schemeClr val="tx1"/>
              </a:solidFill>
            </a:endParaRPr>
          </a:p>
          <a:p>
            <a:r>
              <a:rPr lang="en-US" sz="3600" b="1" dirty="0" smtClean="0">
                <a:solidFill>
                  <a:schemeClr val="tx1"/>
                </a:solidFill>
              </a:rPr>
              <a:t>3-5 pm</a:t>
            </a:r>
          </a:p>
          <a:p>
            <a:r>
              <a:rPr lang="en-US" sz="3600" b="1" dirty="0" smtClean="0">
                <a:solidFill>
                  <a:schemeClr val="tx1"/>
                </a:solidFill>
              </a:rPr>
              <a:t>Olympia Campus </a:t>
            </a:r>
          </a:p>
          <a:p>
            <a:r>
              <a:rPr lang="en-US" sz="3600" b="1" dirty="0" smtClean="0">
                <a:solidFill>
                  <a:schemeClr val="tx1"/>
                </a:solidFill>
              </a:rPr>
              <a:t>Seminar 2 E 3120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43000" y="2148244"/>
            <a:ext cx="4572001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Information Workshop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1981200"/>
            <a:ext cx="4419600" cy="44196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52400" y="5239097"/>
            <a:ext cx="6313826" cy="113877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Happy Pi </a:t>
            </a:r>
            <a:r>
              <a:rPr lang="en-US" sz="48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Day 3/14!</a:t>
            </a:r>
            <a:endParaRPr lang="en-US" sz="480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5"/>
              </a:solidFill>
            </a:endParaRPr>
          </a:p>
          <a:p>
            <a:pPr algn="ctr"/>
            <a:r>
              <a:rPr lang="en-US" sz="2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www.evergreen.edu/mit</a:t>
            </a:r>
            <a:endParaRPr lang="en-US" sz="5400" b="1" cap="none" spc="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0529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490</TotalTime>
  <Words>22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Master in Teaching  at  The Evergreen State College</vt:lpstr>
    </vt:vector>
  </TitlesOfParts>
  <Company>The Evergreen State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Master in Teaching  at  The Evergreen State College</dc:title>
  <dc:creator>Drew Bigelow</dc:creator>
  <cp:lastModifiedBy>Foran, Maggie</cp:lastModifiedBy>
  <cp:revision>13</cp:revision>
  <cp:lastPrinted>2018-03-08T20:55:17Z</cp:lastPrinted>
  <dcterms:created xsi:type="dcterms:W3CDTF">2016-01-11T16:02:00Z</dcterms:created>
  <dcterms:modified xsi:type="dcterms:W3CDTF">2018-03-08T20:58:04Z</dcterms:modified>
</cp:coreProperties>
</file>