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528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0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4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7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7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357B-9D79-499A-BD62-C35766D9B27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02" y="533400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Master in Teaching </a:t>
            </a:r>
            <a:br>
              <a:rPr lang="en-US" b="1" dirty="0" smtClean="0"/>
            </a:br>
            <a:r>
              <a:rPr lang="en-US" sz="2700" b="1" dirty="0" smtClean="0"/>
              <a:t>at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Evergreen State College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3544" y="2895600"/>
            <a:ext cx="4331855" cy="2514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Monday March </a:t>
            </a:r>
            <a:r>
              <a:rPr lang="en-US" sz="3600" b="1" dirty="0" smtClean="0">
                <a:solidFill>
                  <a:schemeClr val="tx1"/>
                </a:solidFill>
              </a:rPr>
              <a:t>12</a:t>
            </a:r>
            <a:endParaRPr lang="en-US" sz="3600" b="1" dirty="0" smtClean="0">
              <a:solidFill>
                <a:schemeClr val="tx1"/>
              </a:solidFill>
            </a:endParaRPr>
          </a:p>
          <a:p>
            <a:r>
              <a:rPr lang="en-US" sz="3600" b="1" dirty="0" smtClean="0">
                <a:solidFill>
                  <a:schemeClr val="tx1"/>
                </a:solidFill>
              </a:rPr>
              <a:t>3-5 pm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Olympia Campus 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Seminar 2 E 3120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2148244"/>
            <a:ext cx="457200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Workshop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81200"/>
            <a:ext cx="4419600" cy="441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" y="5239097"/>
            <a:ext cx="6313826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Happy Pi </a:t>
            </a:r>
            <a:r>
              <a:rPr lang="en-US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Day 3/14!</a:t>
            </a:r>
            <a:endParaRPr lang="en-US" sz="48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5"/>
              </a:solidFill>
            </a:endParaRPr>
          </a:p>
          <a:p>
            <a:pPr algn="ctr"/>
            <a:r>
              <a:rPr lang="en-US" sz="2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www.evergreen.edu/mit</a:t>
            </a:r>
            <a:endParaRPr lang="en-US" sz="54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2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Master in Teaching  at  The Evergreen State College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 at  The Evergreen State College</dc:title>
  <dc:creator>Drew Bigelow</dc:creator>
  <cp:lastModifiedBy>Foran, Maggie</cp:lastModifiedBy>
  <cp:revision>13</cp:revision>
  <cp:lastPrinted>2018-03-08T20:55:17Z</cp:lastPrinted>
  <dcterms:created xsi:type="dcterms:W3CDTF">2016-01-11T16:02:00Z</dcterms:created>
  <dcterms:modified xsi:type="dcterms:W3CDTF">2018-03-08T20:58:04Z</dcterms:modified>
</cp:coreProperties>
</file>