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Evergreen State College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 March 10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6-7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  <a:p>
            <a:r>
              <a:rPr lang="en-US" b="1" dirty="0">
                <a:solidFill>
                  <a:schemeClr val="bg1"/>
                </a:solidFill>
              </a:rPr>
              <a:t>Olympia Timberland Regional Library</a:t>
            </a:r>
          </a:p>
          <a:p>
            <a:r>
              <a:rPr lang="en-US" b="1" dirty="0">
                <a:solidFill>
                  <a:schemeClr val="bg1"/>
                </a:solidFill>
              </a:rPr>
              <a:t>313 8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Avenue Olympia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727068"/>
            <a:ext cx="52578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Workshop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4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10</cp:revision>
  <dcterms:created xsi:type="dcterms:W3CDTF">2016-01-11T16:02:00Z</dcterms:created>
  <dcterms:modified xsi:type="dcterms:W3CDTF">2016-01-14T19:51:36Z</dcterms:modified>
</cp:coreProperties>
</file>