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5" d="100"/>
          <a:sy n="95" d="100"/>
        </p:scale>
        <p:origin x="-1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C357B-9D79-499A-BD62-C35766D9B27B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0BDBA-0F82-4758-8B4D-61BEEC72E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888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C357B-9D79-499A-BD62-C35766D9B27B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0BDBA-0F82-4758-8B4D-61BEEC72E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533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C357B-9D79-499A-BD62-C35766D9B27B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0BDBA-0F82-4758-8B4D-61BEEC72E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374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C357B-9D79-499A-BD62-C35766D9B27B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0BDBA-0F82-4758-8B4D-61BEEC72E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540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C357B-9D79-499A-BD62-C35766D9B27B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0BDBA-0F82-4758-8B4D-61BEEC72E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631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C357B-9D79-499A-BD62-C35766D9B27B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0BDBA-0F82-4758-8B4D-61BEEC72E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490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C357B-9D79-499A-BD62-C35766D9B27B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0BDBA-0F82-4758-8B4D-61BEEC72E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044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C357B-9D79-499A-BD62-C35766D9B27B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0BDBA-0F82-4758-8B4D-61BEEC72E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508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C357B-9D79-499A-BD62-C35766D9B27B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0BDBA-0F82-4758-8B4D-61BEEC72E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842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C357B-9D79-499A-BD62-C35766D9B27B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0BDBA-0F82-4758-8B4D-61BEEC72E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278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C357B-9D79-499A-BD62-C35766D9B27B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0BDBA-0F82-4758-8B4D-61BEEC72E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071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6C357B-9D79-499A-BD62-C35766D9B27B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0BDBA-0F82-4758-8B4D-61BEEC72E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966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9906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Master in Teaching </a:t>
            </a:r>
            <a:b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7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 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Evergreen State College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429000"/>
            <a:ext cx="6400800" cy="1752600"/>
          </a:xfrm>
        </p:spPr>
        <p:txBody>
          <a:bodyPr>
            <a:normAutofit fontScale="92500"/>
          </a:bodyPr>
          <a:lstStyle/>
          <a:p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Thursday March 10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6-7 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pm</a:t>
            </a:r>
          </a:p>
          <a:p>
            <a:r>
              <a:rPr lang="en-US" b="1" dirty="0">
                <a:solidFill>
                  <a:schemeClr val="bg1"/>
                </a:solidFill>
              </a:rPr>
              <a:t>Olympia Timberland Regional Library</a:t>
            </a:r>
          </a:p>
          <a:p>
            <a:r>
              <a:rPr lang="en-US" b="1" dirty="0">
                <a:solidFill>
                  <a:schemeClr val="bg1"/>
                </a:solidFill>
              </a:rPr>
              <a:t>313 8</a:t>
            </a:r>
            <a:r>
              <a:rPr lang="en-US" b="1" baseline="30000" dirty="0">
                <a:solidFill>
                  <a:schemeClr val="bg1"/>
                </a:solidFill>
              </a:rPr>
              <a:t>th</a:t>
            </a:r>
            <a:r>
              <a:rPr lang="en-US" b="1" dirty="0">
                <a:solidFill>
                  <a:schemeClr val="bg1"/>
                </a:solidFill>
              </a:rPr>
              <a:t> Avenue Olympia</a:t>
            </a:r>
          </a:p>
          <a:p>
            <a:endParaRPr lang="en-US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828800" y="2727068"/>
            <a:ext cx="5257800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Information Workshop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53490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487</TotalTime>
  <Words>18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Master in Teaching  at  The Evergreen State College</vt:lpstr>
    </vt:vector>
  </TitlesOfParts>
  <Company>The Evergreen State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Master in Teaching  at  The Evergreen State College</dc:title>
  <dc:creator>Drew Bigelow</dc:creator>
  <cp:lastModifiedBy>Foran, Maggie</cp:lastModifiedBy>
  <cp:revision>10</cp:revision>
  <dcterms:created xsi:type="dcterms:W3CDTF">2016-01-11T16:02:00Z</dcterms:created>
  <dcterms:modified xsi:type="dcterms:W3CDTF">2016-01-14T19:51:36Z</dcterms:modified>
</cp:coreProperties>
</file>