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6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2" y="1597422"/>
            <a:ext cx="7772798" cy="1103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4" y="2915048"/>
            <a:ext cx="6401594" cy="1313656"/>
          </a:xfrm>
        </p:spPr>
        <p:txBody>
          <a:bodyPr/>
          <a:lstStyle>
            <a:lvl1pPr marL="0" indent="0" algn="ctr">
              <a:buNone/>
              <a:defRPr/>
            </a:lvl1pPr>
            <a:lvl2pPr marL="285739" indent="0" algn="ctr">
              <a:buNone/>
              <a:defRPr/>
            </a:lvl2pPr>
            <a:lvl3pPr marL="571477" indent="0" algn="ctr">
              <a:buNone/>
              <a:defRPr/>
            </a:lvl3pPr>
            <a:lvl4pPr marL="857216" indent="0" algn="ctr">
              <a:buNone/>
              <a:defRPr/>
            </a:lvl4pPr>
            <a:lvl5pPr marL="1142954" indent="0" algn="ctr">
              <a:buNone/>
              <a:defRPr/>
            </a:lvl5pPr>
            <a:lvl6pPr marL="1428693" indent="0" algn="ctr">
              <a:buNone/>
              <a:defRPr/>
            </a:lvl6pPr>
            <a:lvl7pPr marL="1714431" indent="0" algn="ctr">
              <a:buNone/>
              <a:defRPr/>
            </a:lvl7pPr>
            <a:lvl8pPr marL="2000170" indent="0" algn="ctr">
              <a:buNone/>
              <a:defRPr/>
            </a:lvl8pPr>
            <a:lvl9pPr marL="22859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8A53-F747-44AD-B98D-C10481F88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3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B33C-E151-49EF-B433-C3C32D192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7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96" y="206377"/>
            <a:ext cx="2056806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01" y="206377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2252-9E99-498B-97FD-C329976077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358E-D9DF-4D29-9F59-05EAD92D9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5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4979"/>
            <a:ext cx="7772798" cy="102195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79837"/>
            <a:ext cx="7772798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739" indent="0">
              <a:buNone/>
              <a:defRPr sz="1100"/>
            </a:lvl2pPr>
            <a:lvl3pPr marL="571477" indent="0">
              <a:buNone/>
              <a:defRPr sz="900"/>
            </a:lvl3pPr>
            <a:lvl4pPr marL="857216" indent="0">
              <a:buNone/>
              <a:defRPr sz="900"/>
            </a:lvl4pPr>
            <a:lvl5pPr marL="1142954" indent="0">
              <a:buNone/>
              <a:defRPr sz="900"/>
            </a:lvl5pPr>
            <a:lvl6pPr marL="1428693" indent="0">
              <a:buNone/>
              <a:defRPr sz="900"/>
            </a:lvl6pPr>
            <a:lvl7pPr marL="1714431" indent="0">
              <a:buNone/>
              <a:defRPr sz="900"/>
            </a:lvl7pPr>
            <a:lvl8pPr marL="2000170" indent="0">
              <a:buNone/>
              <a:defRPr sz="900"/>
            </a:lvl8pPr>
            <a:lvl9pPr marL="22859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EC6-A371-42B5-B78D-D6BD107A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6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00" y="1200547"/>
            <a:ext cx="4066976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00547"/>
            <a:ext cx="4066978" cy="339427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3E4C-9D03-4A21-A4E9-C304875A5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9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150937"/>
            <a:ext cx="4040188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300" b="1"/>
            </a:lvl2pPr>
            <a:lvl3pPr marL="571477" indent="0">
              <a:buNone/>
              <a:defRPr sz="1100" b="1"/>
            </a:lvl3pPr>
            <a:lvl4pPr marL="857216" indent="0">
              <a:buNone/>
              <a:defRPr sz="900" b="1"/>
            </a:lvl4pPr>
            <a:lvl5pPr marL="1142954" indent="0">
              <a:buNone/>
              <a:defRPr sz="900" b="1"/>
            </a:lvl5pPr>
            <a:lvl6pPr marL="1428693" indent="0">
              <a:buNone/>
              <a:defRPr sz="900" b="1"/>
            </a:lvl6pPr>
            <a:lvl7pPr marL="1714431" indent="0">
              <a:buNone/>
              <a:defRPr sz="900" b="1"/>
            </a:lvl7pPr>
            <a:lvl8pPr marL="2000170" indent="0">
              <a:buNone/>
              <a:defRPr sz="900" b="1"/>
            </a:lvl8pPr>
            <a:lvl9pPr marL="228590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1631159"/>
            <a:ext cx="4040188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7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300" b="1"/>
            </a:lvl2pPr>
            <a:lvl3pPr marL="571477" indent="0">
              <a:buNone/>
              <a:defRPr sz="1100" b="1"/>
            </a:lvl3pPr>
            <a:lvl4pPr marL="857216" indent="0">
              <a:buNone/>
              <a:defRPr sz="900" b="1"/>
            </a:lvl4pPr>
            <a:lvl5pPr marL="1142954" indent="0">
              <a:buNone/>
              <a:defRPr sz="900" b="1"/>
            </a:lvl5pPr>
            <a:lvl6pPr marL="1428693" indent="0">
              <a:buNone/>
              <a:defRPr sz="900" b="1"/>
            </a:lvl6pPr>
            <a:lvl7pPr marL="1714431" indent="0">
              <a:buNone/>
              <a:defRPr sz="900" b="1"/>
            </a:lvl7pPr>
            <a:lvl8pPr marL="2000170" indent="0">
              <a:buNone/>
              <a:defRPr sz="900" b="1"/>
            </a:lvl8pPr>
            <a:lvl9pPr marL="228590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9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4801C-5360-4FCD-BBED-903BD92FD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1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C41F-3C69-41C0-9A20-FFF1CDB094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4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BC5AD-4C28-4895-8561-9D67F9528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9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2"/>
            <a:ext cx="3008313" cy="872133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3" y="204391"/>
            <a:ext cx="5111750" cy="43904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4"/>
            <a:ext cx="3008313" cy="3518298"/>
          </a:xfrm>
        </p:spPr>
        <p:txBody>
          <a:bodyPr/>
          <a:lstStyle>
            <a:lvl1pPr marL="0" indent="0">
              <a:buNone/>
              <a:defRPr sz="900"/>
            </a:lvl1pPr>
            <a:lvl2pPr marL="285739" indent="0">
              <a:buNone/>
              <a:defRPr sz="800"/>
            </a:lvl2pPr>
            <a:lvl3pPr marL="571477" indent="0">
              <a:buNone/>
              <a:defRPr sz="600"/>
            </a:lvl3pPr>
            <a:lvl4pPr marL="857216" indent="0">
              <a:buNone/>
              <a:defRPr sz="600"/>
            </a:lvl4pPr>
            <a:lvl5pPr marL="1142954" indent="0">
              <a:buNone/>
              <a:defRPr sz="600"/>
            </a:lvl5pPr>
            <a:lvl6pPr marL="1428693" indent="0">
              <a:buNone/>
              <a:defRPr sz="600"/>
            </a:lvl6pPr>
            <a:lvl7pPr marL="1714431" indent="0">
              <a:buNone/>
              <a:defRPr sz="600"/>
            </a:lvl7pPr>
            <a:lvl8pPr marL="2000170" indent="0">
              <a:buNone/>
              <a:defRPr sz="600"/>
            </a:lvl8pPr>
            <a:lvl9pPr marL="228590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3D21-6F6C-4F4D-A14E-D95FC3E0F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2" y="3600649"/>
            <a:ext cx="5486798" cy="4246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2" y="459384"/>
            <a:ext cx="5486798" cy="3086695"/>
          </a:xfrm>
        </p:spPr>
        <p:txBody>
          <a:bodyPr/>
          <a:lstStyle>
            <a:lvl1pPr marL="0" indent="0">
              <a:buNone/>
              <a:defRPr sz="2000"/>
            </a:lvl1pPr>
            <a:lvl2pPr marL="285739" indent="0">
              <a:buNone/>
              <a:defRPr sz="1800"/>
            </a:lvl2pPr>
            <a:lvl3pPr marL="571477" indent="0">
              <a:buNone/>
              <a:defRPr sz="1500"/>
            </a:lvl3pPr>
            <a:lvl4pPr marL="857216" indent="0">
              <a:buNone/>
              <a:defRPr sz="1300"/>
            </a:lvl4pPr>
            <a:lvl5pPr marL="1142954" indent="0">
              <a:buNone/>
              <a:defRPr sz="1300"/>
            </a:lvl5pPr>
            <a:lvl6pPr marL="1428693" indent="0">
              <a:buNone/>
              <a:defRPr sz="1300"/>
            </a:lvl6pPr>
            <a:lvl7pPr marL="1714431" indent="0">
              <a:buNone/>
              <a:defRPr sz="1300"/>
            </a:lvl7pPr>
            <a:lvl8pPr marL="2000170" indent="0">
              <a:buNone/>
              <a:defRPr sz="1300"/>
            </a:lvl8pPr>
            <a:lvl9pPr marL="2285909" indent="0">
              <a:buNone/>
              <a:defRPr sz="1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2" y="4025307"/>
            <a:ext cx="5486798" cy="604242"/>
          </a:xfrm>
        </p:spPr>
        <p:txBody>
          <a:bodyPr/>
          <a:lstStyle>
            <a:lvl1pPr marL="0" indent="0">
              <a:buNone/>
              <a:defRPr sz="900"/>
            </a:lvl1pPr>
            <a:lvl2pPr marL="285739" indent="0">
              <a:buNone/>
              <a:defRPr sz="800"/>
            </a:lvl2pPr>
            <a:lvl3pPr marL="571477" indent="0">
              <a:buNone/>
              <a:defRPr sz="600"/>
            </a:lvl3pPr>
            <a:lvl4pPr marL="857216" indent="0">
              <a:buNone/>
              <a:defRPr sz="600"/>
            </a:lvl4pPr>
            <a:lvl5pPr marL="1142954" indent="0">
              <a:buNone/>
              <a:defRPr sz="600"/>
            </a:lvl5pPr>
            <a:lvl6pPr marL="1428693" indent="0">
              <a:buNone/>
              <a:defRPr sz="600"/>
            </a:lvl6pPr>
            <a:lvl7pPr marL="1714431" indent="0">
              <a:buNone/>
              <a:defRPr sz="600"/>
            </a:lvl7pPr>
            <a:lvl8pPr marL="2000170" indent="0">
              <a:buNone/>
              <a:defRPr sz="600"/>
            </a:lvl8pPr>
            <a:lvl9pPr marL="228590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0C1B-A6F9-444F-A7FB-BAAB4B847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6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99" y="206375"/>
            <a:ext cx="822920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99" y="1200547"/>
            <a:ext cx="8229203" cy="339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99" y="4684117"/>
            <a:ext cx="213320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399" y="4684117"/>
            <a:ext cx="289520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99" y="4684117"/>
            <a:ext cx="213320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9347BF-DDE8-4E6A-A9EC-8B90DA3D53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9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1557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57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defTabSz="81557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defTabSz="81557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defTabSz="81557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285739" algn="ctr" defTabSz="81653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571477" algn="ctr" defTabSz="81653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857216" algn="ctr" defTabSz="81653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142954" algn="ctr" defTabSz="81653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5594" indent="-305594" algn="l" defTabSz="81557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2781" indent="-254993" algn="l" defTabSz="81557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9969" indent="-203399" algn="l" defTabSz="81557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7758" indent="-203399" algn="l" defTabSz="815578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35547" indent="-202406" algn="l" defTabSz="81557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122204" indent="-203391" algn="l" defTabSz="816538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407943" indent="-203391" algn="l" defTabSz="816538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693681" indent="-203391" algn="l" defTabSz="816538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2979420" indent="-203391" algn="l" defTabSz="816538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714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r="14122"/>
          <a:stretch/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257550"/>
            <a:ext cx="4000500" cy="66319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u="sng" dirty="0">
                <a:latin typeface="Baskerville Old Face" panose="02020602080505020303" pitchFamily="18" charset="0"/>
              </a:rPr>
              <a:t>Information Workshop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378886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Wednesday June 3</a:t>
            </a:r>
            <a:r>
              <a:rPr lang="en-US" sz="2800" baseline="30000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rd</a:t>
            </a:r>
            <a:endParaRPr lang="en-US" sz="2800" dirty="0" smtClean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800" dirty="0" err="1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Sem</a:t>
            </a:r>
            <a:r>
              <a:rPr lang="en-US" sz="2800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 E3123 3-5pm	</a:t>
            </a:r>
            <a:endParaRPr lang="en-US" sz="2800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2343150"/>
            <a:ext cx="5781476" cy="85725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Master in Teaching Program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Master in Teaching Program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Teaching Program</dc:title>
  <dc:creator>Amber Stredwick</dc:creator>
  <cp:lastModifiedBy>Foran, Maggie</cp:lastModifiedBy>
  <cp:revision>3</cp:revision>
  <dcterms:created xsi:type="dcterms:W3CDTF">2015-04-15T19:45:14Z</dcterms:created>
  <dcterms:modified xsi:type="dcterms:W3CDTF">2015-04-15T23:23:30Z</dcterms:modified>
</cp:coreProperties>
</file>